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20.xml" ContentType="application/vnd.openxmlformats-officedocument.presentationml.slide+xml"/>
  <Override PartName="/ppt/diagrams/colors11.xml" ContentType="application/vnd.openxmlformats-officedocument.drawingml.diagramColors+xml"/>
  <Override PartName="/ppt/diagrams/data24.xml" ContentType="application/vnd.openxmlformats-officedocument.drawingml.diagramData+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quickStyle28.xml" ContentType="application/vnd.openxmlformats-officedocument.drawingml.diagramStyle+xml"/>
  <Override PartName="/ppt/diagrams/drawing29.xml" ContentType="application/vnd.ms-office.drawingml.diagramDrawing+xml"/>
  <Default Extension="xml" ContentType="application/xml"/>
  <Override PartName="/ppt/slides/slide50.xml" ContentType="application/vnd.openxmlformats-officedocument.presentationml.slide+xml"/>
  <Override PartName="/ppt/diagrams/layout39.xml" ContentType="application/vnd.openxmlformats-officedocument.drawingml.diagramLayout+xml"/>
  <Override PartName="/ppt/notesSlides/notesSlide16.xml" ContentType="application/vnd.openxmlformats-officedocument.presentationml.notesSlide+xml"/>
  <Override PartName="/ppt/diagrams/layout17.xml" ContentType="application/vnd.openxmlformats-officedocument.drawingml.diagramLayout+xml"/>
  <Override PartName="/ppt/diagrams/colors49.xml" ContentType="application/vnd.openxmlformats-officedocument.drawingml.diagramColors+xml"/>
  <Override PartName="/ppt/diagrams/quickStyle53.xml" ContentType="application/vnd.openxmlformats-officedocument.drawingml.diagramStyle+xml"/>
  <Override PartName="/ppt/diagrams/drawing54.xml" ContentType="application/vnd.ms-office.drawingml.diagramDrawing+xml"/>
  <Override PartName="/ppt/diagrams/layout64.xml" ContentType="application/vnd.openxmlformats-officedocument.drawingml.diagramLayout+xml"/>
  <Override PartName="/ppt/diagrams/quickStyle31.xml" ContentType="application/vnd.openxmlformats-officedocument.drawingml.diagramStyle+xml"/>
  <Override PartName="/ppt/diagrams/drawing32.xml" ContentType="application/vnd.ms-office.drawingml.diagramDrawing+xml"/>
  <Override PartName="/ppt/slides/slide136.xml" ContentType="application/vnd.openxmlformats-officedocument.presentationml.slide+xml"/>
  <Override PartName="/ppt/diagrams/data2.xml" ContentType="application/vnd.openxmlformats-officedocument.drawingml.diagramData+xml"/>
  <Override PartName="/ppt/diagrams/colors27.xml" ContentType="application/vnd.openxmlformats-officedocument.drawingml.diagramColors+xml"/>
  <Override PartName="/ppt/diagrams/layout42.xml" ContentType="application/vnd.openxmlformats-officedocument.drawingml.diagramLayout+xml"/>
  <Override PartName="/ppt/notesSlides/notesSlide7.xml" ContentType="application/vnd.openxmlformats-officedocument.presentationml.notesSlide+xml"/>
  <Override PartName="/ppt/slides/slide88.xml" ContentType="application/vnd.openxmlformats-officedocument.presentationml.slide+xml"/>
  <Override PartName="/ppt/diagrams/colors4.xml" ContentType="application/vnd.openxmlformats-officedocument.drawingml.diagramColors+xml"/>
  <Override PartName="/ppt/diagrams/drawing10.xml" ContentType="application/vnd.ms-office.drawingml.diagramDrawing+xml"/>
  <Override PartName="/ppt/diagrams/data18.xml" ContentType="application/vnd.openxmlformats-officedocument.drawingml.diagramData+xml"/>
  <Override PartName="/ppt/diagrams/colors52.xml" ContentType="application/vnd.openxmlformats-officedocument.drawingml.diagramColors+xml"/>
  <Override PartName="/ppt/diagrams/data65.xml" ContentType="application/vnd.openxmlformats-officedocument.drawingml.diagramData+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Default Extension="png" ContentType="image/png"/>
  <Override PartName="/ppt/diagrams/layout20.xml" ContentType="application/vnd.openxmlformats-officedocument.drawingml.diagramLayout+xml"/>
  <Override PartName="/ppt/theme/theme2.xml" ContentType="application/vnd.openxmlformats-officedocument.theme+xml"/>
  <Override PartName="/ppt/diagrams/quickStyle3.xml" ContentType="application/vnd.openxmlformats-officedocument.drawingml.diagramStyle+xml"/>
  <Override PartName="/ppt/diagrams/colors30.xml" ContentType="application/vnd.openxmlformats-officedocument.drawingml.diagramColors+xml"/>
  <Override PartName="/ppt/diagrams/data43.xml" ContentType="application/vnd.openxmlformats-officedocument.drawingml.diagramData+xml"/>
  <Override PartName="/ppt/slides/slide44.xml" ContentType="application/vnd.openxmlformats-officedocument.presentationml.slide+xml"/>
  <Override PartName="/ppt/slides/slide91.xml" ContentType="application/vnd.openxmlformats-officedocument.presentationml.slide+xml"/>
  <Override PartName="/ppt/diagrams/data21.xml" ContentType="application/vnd.openxmlformats-officedocument.drawingml.diagramData+xml"/>
  <Default Extension="emf" ContentType="image/x-emf"/>
  <Override PartName="/ppt/diagrams/quickStyle47.xml" ContentType="application/vnd.openxmlformats-officedocument.drawingml.diagramStyle+xml"/>
  <Override PartName="/ppt/diagrams/drawing48.xml" ContentType="application/vnd.ms-office.drawingml.diagramDrawing+xml"/>
  <Override PartName="/ppt/slides/slide22.xml" ContentType="application/vnd.openxmlformats-officedocument.presentationml.slide+xml"/>
  <Override PartName="/ppt/diagrams/layout6.xml" ContentType="application/vnd.openxmlformats-officedocument.drawingml.diagramLayout+xml"/>
  <Override PartName="/ppt/diagrams/layout58.xml" ContentType="application/vnd.openxmlformats-officedocument.drawingml.diagramLayout+xml"/>
  <Override PartName="/ppt/diagrams/quickStyle25.xml" ContentType="application/vnd.openxmlformats-officedocument.drawingml.diagramStyle+xml"/>
  <Override PartName="/ppt/diagrams/drawing26.xml" ContentType="application/vnd.ms-office.drawingml.diagramDrawing+xml"/>
  <Override PartName="/ppt/diagrams/layout36.xml" ContentType="application/vnd.openxmlformats-officedocument.drawingml.diagramLayout+xml"/>
  <Override PartName="/ppt/notesSlides/notesSlide13.xml" ContentType="application/vnd.openxmlformats-officedocument.presentationml.notesSlide+xml"/>
  <Override PartName="/ppt/diagrams/colors68.xml" ContentType="application/vnd.openxmlformats-officedocument.drawingml.diagramColors+xml"/>
  <Override PartName="/ppt/diagrams/drawing8.xml" ContentType="application/vnd.ms-office.drawingml.diagramDrawing+xml"/>
  <Override PartName="/ppt/diagrams/quickStyle50.xml" ContentType="application/vnd.openxmlformats-officedocument.drawingml.diagramStyle+xml"/>
  <Override PartName="/ppt/diagrams/drawing51.xml" ContentType="application/vnd.ms-office.drawingml.diagramDrawing+xml"/>
  <Override PartName="/ppt/slides/slide108.xml" ContentType="application/vnd.openxmlformats-officedocument.presentationml.slide+xml"/>
  <Override PartName="/ppt/diagrams/layout14.xml" ContentType="application/vnd.openxmlformats-officedocument.drawingml.diagramLayout+xml"/>
  <Override PartName="/ppt/diagrams/colors46.xml" ContentType="application/vnd.openxmlformats-officedocument.drawingml.diagramColors+xml"/>
  <Override PartName="/ppt/diagrams/data59.xml" ContentType="application/vnd.openxmlformats-officedocument.drawingml.diagramData+xml"/>
  <Override PartName="/ppt/diagrams/layout61.xml" ContentType="application/vnd.openxmlformats-officedocument.drawingml.diagramLayout+xml"/>
  <Override PartName="/ppt/diagrams/colors24.xml" ContentType="application/vnd.openxmlformats-officedocument.drawingml.diagramColors+xml"/>
  <Override PartName="/ppt/diagrams/data37.xml" ContentType="application/vnd.openxmlformats-officedocument.drawingml.diagramData+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diagrams/colors1.xml" ContentType="application/vnd.openxmlformats-officedocument.drawingml.diagramColors+xml"/>
  <Override PartName="/ppt/slides/slide111.xml" ContentType="application/vnd.openxmlformats-officedocument.presentationml.slide+xml"/>
  <Override PartName="/ppt/diagrams/data15.xml" ContentType="application/vnd.openxmlformats-officedocument.drawingml.diagramData+xml"/>
  <Override PartName="/ppt/diagrams/data62.xml" ContentType="application/vnd.openxmlformats-officedocument.drawingml.diagramData+xml"/>
  <Override PartName="/ppt/slides/slide16.xml" ContentType="application/vnd.openxmlformats-officedocument.presentationml.slide+xml"/>
  <Override PartName="/ppt/slides/slide63.xml" ContentType="application/vnd.openxmlformats-officedocument.presentationml.slide+xml"/>
  <Override PartName="/ppt/diagrams/quickStyle19.xml" ContentType="application/vnd.openxmlformats-officedocument.drawingml.diagramStyle+xml"/>
  <Override PartName="/ppt/diagrams/data40.xml" ContentType="application/vnd.openxmlformats-officedocument.drawingml.diagramData+xml"/>
  <Override PartName="/ppt/diagrams/quickStyle66.xml" ContentType="application/vnd.openxmlformats-officedocument.drawingml.diagramStyle+xml"/>
  <Override PartName="/ppt/diagrams/drawing67.xml" ContentType="application/vnd.ms-office.drawingml.diagramDrawing+xml"/>
  <Override PartName="/ppt/slides/slide41.xml" ContentType="application/vnd.openxmlformats-officedocument.presentationml.slide+xml"/>
  <Override PartName="/ppt/diagrams/quickStyle44.xml" ContentType="application/vnd.openxmlformats-officedocument.drawingml.diagramStyle+xml"/>
  <Override PartName="/ppt/diagrams/drawing45.xml" ContentType="application/vnd.ms-office.drawingml.diagramDrawing+xml"/>
  <Override PartName="/ppt/diagrams/layout55.xml" ContentType="application/vnd.openxmlformats-officedocument.drawingml.diagramLayout+xml"/>
  <Override PartName="/ppt/diagrams/layout3.xml" ContentType="application/vnd.openxmlformats-officedocument.drawingml.diagramLayout+xml"/>
  <Override PartName="/ppt/diagrams/quickStyle22.xml" ContentType="application/vnd.openxmlformats-officedocument.drawingml.diagramStyle+xml"/>
  <Override PartName="/ppt/diagrams/drawing23.xml" ContentType="application/vnd.ms-office.drawingml.diagramDrawing+xml"/>
  <Override PartName="/ppt/slides/slide79.xml" ContentType="application/vnd.openxmlformats-officedocument.presentationml.slide+xml"/>
  <Override PartName="/ppt/slides/slide127.xml" ContentType="application/vnd.openxmlformats-officedocument.presentationml.slide+xml"/>
  <Override PartName="/ppt/diagrams/colors18.xml" ContentType="application/vnd.openxmlformats-officedocument.drawingml.diagramColors+xml"/>
  <Override PartName="/ppt/diagrams/layout33.xml" ContentType="application/vnd.openxmlformats-officedocument.drawingml.diagramLayout+xml"/>
  <Override PartName="/ppt/notesSlides/notesSlide10.xml" ContentType="application/vnd.openxmlformats-officedocument.presentationml.notesSlide+xml"/>
  <Override PartName="/ppt/diagrams/colors65.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diagrams/drawing5.xml" ContentType="application/vnd.ms-office.drawingml.diagramDrawing+xml"/>
  <Override PartName="/ppt/diagrams/layout11.xml" ContentType="application/vnd.openxmlformats-officedocument.drawingml.diagramLayout+xml"/>
  <Override PartName="/ppt/diagrams/colors43.xml" ContentType="application/vnd.openxmlformats-officedocument.drawingml.diagramColors+xml"/>
  <Override PartName="/ppt/diagrams/data56.xml" ContentType="application/vnd.openxmlformats-officedocument.drawingml.diagramData+xml"/>
  <Override PartName="/ppt/slides/slide57.xml" ContentType="application/vnd.openxmlformats-officedocument.presentationml.slide+xml"/>
  <Override PartName="/ppt/slides/slide105.xml" ContentType="application/vnd.openxmlformats-officedocument.presentationml.slide+xml"/>
  <Override PartName="/ppt/diagrams/data34.xml" ContentType="application/vnd.openxmlformats-officedocument.drawingml.diagramData+xml"/>
  <Override PartName="/ppt/notesSlides/notesSlide1.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diagrams/colors10.xml" ContentType="application/vnd.openxmlformats-officedocument.drawingml.diagramColors+xml"/>
  <Override PartName="/ppt/diagrams/colors21.xml" ContentType="application/vnd.openxmlformats-officedocument.drawingml.diagramColors+xml"/>
  <Override PartName="/ppt/diagrams/data23.xml" ContentType="application/vnd.openxmlformats-officedocument.drawingml.diagramData+xml"/>
  <Override PartName="/ppt/diagrams/quickStyle49.xml" ContentType="application/vnd.openxmlformats-officedocument.drawingml.diagramStyl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diagrams/layout8.xml" ContentType="application/vnd.openxmlformats-officedocument.drawingml.diagramLayout+xml"/>
  <Override PartName="/ppt/diagrams/data12.xml" ContentType="application/vnd.openxmlformats-officedocument.drawingml.diagramData+xml"/>
  <Override PartName="/ppt/diagrams/quickStyle38.xml" ContentType="application/vnd.openxmlformats-officedocument.drawingml.diagramStyle+xml"/>
  <Override PartName="/ppt/diagrams/drawing39.xml" ContentType="application/vnd.ms-office.drawingml.diagramDrawing+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diagrams/quickStyle16.xml" ContentType="application/vnd.openxmlformats-officedocument.drawingml.diagramStyle+xml"/>
  <Override PartName="/ppt/diagrams/drawing17.xml" ContentType="application/vnd.ms-office.drawingml.diagramDrawing+xml"/>
  <Override PartName="/ppt/diagrams/quickStyle27.xml" ContentType="application/vnd.openxmlformats-officedocument.drawingml.diagramStyle+xml"/>
  <Override PartName="/ppt/diagrams/drawing28.xml" ContentType="application/vnd.ms-office.drawingml.diagramDrawing+xml"/>
  <Override PartName="/ppt/diagrams/layout38.xml" ContentType="application/vnd.openxmlformats-officedocument.drawingml.diagramLayout+xml"/>
  <Override PartName="/ppt/diagrams/layout49.xml" ContentType="application/vnd.openxmlformats-officedocument.drawingml.diagramLayout+xml"/>
  <Override PartName="/ppt/diagrams/drawing64.xml" ContentType="application/vnd.ms-office.drawingml.diagramDrawing+xml"/>
  <Override PartName="/ppt/notesSlides/notesSlide15.xml" ContentType="application/vnd.openxmlformats-officedocument.presentationml.notesSlide+xml"/>
  <Override PartName="/ppt/slideLayouts/slideLayout12.xml" ContentType="application/vnd.openxmlformats-officedocument.presentationml.slideLayout+xml"/>
  <Override PartName="/ppt/diagrams/layout27.xml" ContentType="application/vnd.openxmlformats-officedocument.drawingml.diagramLayout+xml"/>
  <Override PartName="/ppt/diagrams/quickStyle52.xml" ContentType="application/vnd.openxmlformats-officedocument.drawingml.diagramStyle+xml"/>
  <Override PartName="/ppt/diagrams/drawing53.xml" ContentType="application/vnd.ms-office.drawingml.diagramDrawing+xml"/>
  <Override PartName="/ppt/diagrams/colors59.xml" ContentType="application/vnd.openxmlformats-officedocument.drawingml.diagramColors+xml"/>
  <Override PartName="/ppt/diagrams/quickStyle63.xml" ContentType="application/vnd.openxmlformats-officedocument.drawingml.diagramStyle+xml"/>
  <Default Extension="tiff" ContentType="image/tiff"/>
  <Override PartName="/ppt/diagrams/layout16.xml" ContentType="application/vnd.openxmlformats-officedocument.drawingml.diagramLayout+xml"/>
  <Override PartName="/ppt/diagrams/colors37.xml" ContentType="application/vnd.openxmlformats-officedocument.drawingml.diagramColors+xml"/>
  <Override PartName="/ppt/diagrams/quickStyle41.xml" ContentType="application/vnd.openxmlformats-officedocument.drawingml.diagramStyle+xml"/>
  <Override PartName="/ppt/diagrams/drawing42.xml" ContentType="application/vnd.ms-office.drawingml.diagramDrawing+xml"/>
  <Override PartName="/ppt/diagrams/colors48.xml" ContentType="application/vnd.openxmlformats-officedocument.drawingml.diagramColors+xml"/>
  <Override PartName="/ppt/diagrams/layout63.xml" ContentType="application/vnd.openxmlformats-officedocument.drawingml.diagramLayout+xml"/>
  <Override PartName="/ppt/slides/slide98.xml" ContentType="application/vnd.openxmlformats-officedocument.presentationml.slide+xml"/>
  <Override PartName="/ppt/diagrams/drawing20.xml" ContentType="application/vnd.ms-office.drawingml.diagramDrawing+xml"/>
  <Override PartName="/ppt/diagrams/colors26.xml" ContentType="application/vnd.openxmlformats-officedocument.drawingml.diagramColors+xml"/>
  <Override PartName="/ppt/diagrams/quickStyle30.xml" ContentType="application/vnd.openxmlformats-officedocument.drawingml.diagramStyle+xml"/>
  <Override PartName="/ppt/diagrams/drawing31.xml" ContentType="application/vnd.ms-office.drawingml.diagramDrawing+xml"/>
  <Override PartName="/ppt/diagrams/data39.xml" ContentType="application/vnd.openxmlformats-officedocument.drawingml.diagramData+xml"/>
  <Override PartName="/ppt/diagrams/layout41.xml" ContentType="application/vnd.openxmlformats-officedocument.drawingml.diagramLayout+xml"/>
  <Override PartName="/ppt/diagrams/layout52.xml" ContentType="application/vnd.openxmlformats-officedocument.drawingml.diagramLayout+xml"/>
  <Override PartName="/ppt/notesSlides/notesSlide6.xml" ContentType="application/vnd.openxmlformats-officedocument.presentationml.notesSlide+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62.xml" ContentType="application/vnd.openxmlformats-officedocument.drawingml.diagramColors+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diagrams/drawing2.xml" ContentType="application/vnd.ms-office.drawingml.diagramDrawing+xml"/>
  <Override PartName="/ppt/diagrams/data17.xml" ContentType="application/vnd.openxmlformats-officedocument.drawingml.diagramData+xml"/>
  <Override PartName="/ppt/diagrams/colors51.xml" ContentType="application/vnd.openxmlformats-officedocument.drawingml.diagramColors+xml"/>
  <Override PartName="/ppt/diagrams/data53.xml" ContentType="application/vnd.openxmlformats-officedocument.drawingml.diagramData+xml"/>
  <Override PartName="/ppt/diagrams/data64.xml" ContentType="application/vnd.openxmlformats-officedocument.drawingml.diagramData+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40.xml" ContentType="application/vnd.openxmlformats-officedocument.drawingml.diagramColors+xml"/>
  <Override PartName="/ppt/diagrams/data42.xml" ContentType="application/vnd.openxmlformats-officedocument.drawingml.diagramData+xml"/>
  <Override PartName="/ppt/diagrams/quickStyle68.xml" ContentType="application/vnd.openxmlformats-officedocument.drawingml.diagramStyl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diagrams/data31.xml" ContentType="application/vnd.openxmlformats-officedocument.drawingml.diagramData+xml"/>
  <Override PartName="/ppt/diagrams/quickStyle57.xml" ContentType="application/vnd.openxmlformats-officedocument.drawingml.diagramStyle+xml"/>
  <Override PartName="/ppt/diagrams/drawing58.xml" ContentType="application/vnd.ms-office.drawingml.diagramDrawing+xml"/>
  <Override PartName="/ppt/slides/slide32.xml" ContentType="application/vnd.openxmlformats-officedocument.presentationml.slide+xml"/>
  <Override PartName="/ppt/diagrams/data20.xml" ContentType="application/vnd.openxmlformats-officedocument.drawingml.diagramData+xml"/>
  <Override PartName="/ppt/diagrams/quickStyle35.xml" ContentType="application/vnd.openxmlformats-officedocument.drawingml.diagramStyle+xml"/>
  <Override PartName="/ppt/diagrams/drawing36.xml" ContentType="application/vnd.ms-office.drawingml.diagramDrawing+xml"/>
  <Override PartName="/ppt/diagrams/quickStyle46.xml" ContentType="application/vnd.openxmlformats-officedocument.drawingml.diagramStyle+xml"/>
  <Override PartName="/ppt/diagrams/drawing47.xml" ContentType="application/vnd.ms-office.drawingml.diagramDrawing+xml"/>
  <Override PartName="/ppt/diagrams/layout57.xml" ContentType="application/vnd.openxmlformats-officedocument.drawingml.diagramLayout+xml"/>
  <Override PartName="/ppt/diagrams/layout68.xml" ContentType="application/vnd.openxmlformats-officedocument.drawingml.diagramLayout+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diagrams/quickStyle24.xml" ContentType="application/vnd.openxmlformats-officedocument.drawingml.diagramStyle+xml"/>
  <Override PartName="/ppt/diagrams/drawing25.xml" ContentType="application/vnd.ms-office.drawingml.diagramDrawing+xml"/>
  <Override PartName="/ppt/diagrams/layout46.xml" ContentType="application/vnd.openxmlformats-officedocument.drawingml.diagramLayout+xml"/>
  <Override PartName="/ppt/slides/slide129.xml" ContentType="application/vnd.openxmlformats-officedocument.presentationml.slid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layout35.xml" ContentType="application/vnd.openxmlformats-officedocument.drawingml.diagramLayout+xml"/>
  <Override PartName="/ppt/diagrams/colors56.xml" ContentType="application/vnd.openxmlformats-officedocument.drawingml.diagramColors+xml"/>
  <Override PartName="/ppt/diagrams/quickStyle60.xml" ContentType="application/vnd.openxmlformats-officedocument.drawingml.diagramStyle+xml"/>
  <Override PartName="/ppt/diagrams/drawing61.xml" ContentType="application/vnd.ms-office.drawingml.diagramDrawing+xml"/>
  <Override PartName="/ppt/notesSlides/notesSlide12.xml" ContentType="application/vnd.openxmlformats-officedocument.presentationml.notesSlide+xml"/>
  <Override PartName="/ppt/diagrams/colors67.xml" ContentType="application/vnd.openxmlformats-officedocument.drawingml.diagramColors+xml"/>
  <Override PartName="/ppt/slides/slide118.xml" ContentType="application/vnd.openxmlformats-officedocument.presentationml.slide+xml"/>
  <Override PartName="/ppt/diagrams/drawing7.xml" ContentType="application/vnd.ms-office.drawingml.diagramDrawing+xml"/>
  <Override PartName="/ppt/diagrams/layout13.xml" ContentType="application/vnd.openxmlformats-officedocument.drawingml.diagramLayout+xml"/>
  <Override PartName="/ppt/diagrams/layout24.xml" ContentType="application/vnd.openxmlformats-officedocument.drawingml.diagramLayout+xml"/>
  <Override PartName="/ppt/diagrams/colors45.xml" ContentType="application/vnd.openxmlformats-officedocument.drawingml.diagramColors+xml"/>
  <Override PartName="/ppt/diagrams/drawing50.xml" ContentType="application/vnd.ms-office.drawingml.diagramDrawing+xml"/>
  <Override PartName="/ppt/diagrams/data58.xml" ContentType="application/vnd.openxmlformats-officedocument.drawingml.diagramData+xml"/>
  <Override PartName="/ppt/diagrams/layout60.xml" ContentType="application/vnd.openxmlformats-officedocument.drawingml.diagramLayout+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diagrams/colors34.xml" ContentType="application/vnd.openxmlformats-officedocument.drawingml.diagramColors+xml"/>
  <Override PartName="/ppt/diagrams/data47.xml" ContentType="application/vnd.openxmlformats-officedocument.drawingml.diagramData+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Default Extension="bin" ContentType="application/vnd.openxmlformats-officedocument.oleObject"/>
  <Override PartName="/ppt/diagrams/colors12.xml" ContentType="application/vnd.openxmlformats-officedocument.drawingml.diagramColors+xml"/>
  <Override PartName="/ppt/diagrams/colors23.xml" ContentType="application/vnd.openxmlformats-officedocument.drawingml.diagramColors+xml"/>
  <Override PartName="/ppt/diagrams/data25.xml" ContentType="application/vnd.openxmlformats-officedocument.drawingml.diagramData+xml"/>
  <Override PartName="/ppt/diagrams/data36.xml" ContentType="application/vnd.openxmlformats-officedocument.drawingml.diagramData+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diagrams/data61.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diagrams/drawing19.xml" ContentType="application/vnd.ms-office.drawingml.diagramDrawing+xml"/>
  <Override PartName="/ppt/diagrams/quickStyle29.xml" ContentType="application/vnd.openxmlformats-officedocument.drawingml.diagramStyle+xml"/>
  <Override PartName="/ppt/diagrams/data50.xml" ContentType="application/vnd.openxmlformats-officedocument.drawingml.diagramData+xml"/>
  <Override PartName="/ppt/notesSlides/notesSlide17.xml" ContentType="application/vnd.openxmlformats-officedocument.presentationml.notesSlide+xml"/>
  <Override PartName="/ppt/diagrams/drawing66.xml" ContentType="application/vnd.ms-office.drawingml.diagramDrawing+xml"/>
  <Override PartName="/ppt/slides/slide51.xml" ContentType="application/vnd.openxmlformats-officedocument.presentationml.slide+xml"/>
  <Override PartName="/ppt/diagrams/quickStyle18.xml" ContentType="application/vnd.openxmlformats-officedocument.drawingml.diagramStyle+xml"/>
  <Override PartName="/ppt/diagrams/layout29.xml" ContentType="application/vnd.openxmlformats-officedocument.drawingml.diagramLayout+xml"/>
  <Override PartName="/ppt/diagrams/quickStyle54.xml" ContentType="application/vnd.openxmlformats-officedocument.drawingml.diagramStyle+xml"/>
  <Override PartName="/ppt/diagrams/drawing55.xml" ContentType="application/vnd.ms-office.drawingml.diagramDrawing+xml"/>
  <Override PartName="/ppt/diagrams/quickStyle65.xml" ContentType="application/vnd.openxmlformats-officedocument.drawingml.diagramStyle+xml"/>
  <Override PartName="/ppt/slides/slide40.xml" ContentType="application/vnd.openxmlformats-officedocument.presentationml.slide+xml"/>
  <Override PartName="/ppt/diagrams/layout18.xml" ContentType="application/vnd.openxmlformats-officedocument.drawingml.diagramLayout+xml"/>
  <Override PartName="/ppt/diagrams/quickStyle43.xml" ContentType="application/vnd.openxmlformats-officedocument.drawingml.diagramStyle+xml"/>
  <Override PartName="/ppt/diagrams/drawing44.xml" ContentType="application/vnd.ms-office.drawingml.diagramDrawing+xml"/>
  <Override PartName="/ppt/diagrams/layout65.xml" ContentType="application/vnd.openxmlformats-officedocument.drawingml.diagramLayout+xml"/>
  <Override PartName="/ppt/diagrams/layout2.xml" ContentType="application/vnd.openxmlformats-officedocument.drawingml.diagramLayout+xml"/>
  <Default Extension="gif" ContentType="image/gif"/>
  <Default Extension="vml" ContentType="application/vnd.openxmlformats-officedocument.vmlDrawing"/>
  <Override PartName="/ppt/diagrams/colors28.xml" ContentType="application/vnd.openxmlformats-officedocument.drawingml.diagramColors+xml"/>
  <Override PartName="/ppt/diagrams/quickStyle32.xml" ContentType="application/vnd.openxmlformats-officedocument.drawingml.diagramStyle+xml"/>
  <Override PartName="/ppt/diagrams/drawing33.xml" ContentType="application/vnd.ms-office.drawingml.diagramDrawing+xml"/>
  <Override PartName="/ppt/diagrams/colors39.xml" ContentType="application/vnd.openxmlformats-officedocument.drawingml.diagramColors+xml"/>
  <Override PartName="/ppt/diagrams/layout54.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drawing11.xml" ContentType="application/vnd.ms-office.drawingml.diagramDrawing+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22.xml" ContentType="application/vnd.ms-office.drawingml.diagramDrawing+xml"/>
  <Override PartName="/ppt/diagrams/layout32.xml" ContentType="application/vnd.openxmlformats-officedocument.drawingml.diagramLayout+xml"/>
  <Override PartName="/ppt/diagrams/layout43.xml" ContentType="application/vnd.openxmlformats-officedocument.drawingml.diagramLayout+xml"/>
  <Override PartName="/ppt/diagrams/colors64.xml" ContentType="application/vnd.openxmlformats-officedocument.drawingml.diagramColors+xml"/>
  <Override PartName="/ppt/slides/slide78.xml" ContentType="application/vnd.openxmlformats-officedocument.presentationml.slide+xml"/>
  <Override PartName="/ppt/slides/slide115.xml" ContentType="application/vnd.openxmlformats-officedocument.presentationml.slide+xml"/>
  <Override PartName="/ppt/diagrams/drawing4.xml" ContentType="application/vnd.ms-office.drawingml.diagramDrawing+xml"/>
  <Override PartName="/ppt/diagrams/data19.xml" ContentType="application/vnd.openxmlformats-officedocument.drawingml.diagramData+xml"/>
  <Override PartName="/ppt/diagrams/layout21.xml" ContentType="application/vnd.openxmlformats-officedocument.drawingml.diagramLayout+xml"/>
  <Override PartName="/ppt/diagrams/colors53.xml" ContentType="application/vnd.openxmlformats-officedocument.drawingml.diagramColors+xml"/>
  <Override PartName="/ppt/diagrams/data55.xml" ContentType="application/vnd.openxmlformats-officedocument.drawingml.diagramData+xml"/>
  <Override PartName="/ppt/diagrams/data66.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diagrams/layout10.xml" ContentType="application/vnd.openxmlformats-officedocument.drawingml.diagramLayout+xml"/>
  <Override PartName="/ppt/diagrams/colors31.xml" ContentType="application/vnd.openxmlformats-officedocument.drawingml.diagramColors+xml"/>
  <Override PartName="/ppt/diagrams/colors42.xml" ContentType="application/vnd.openxmlformats-officedocument.drawingml.diagramColors+xml"/>
  <Override PartName="/ppt/diagrams/data44.xml" ContentType="application/vnd.openxmlformats-officedocument.drawingml.diagramData+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diagrams/colors20.xml" ContentType="application/vnd.openxmlformats-officedocument.drawingml.diagramColors+xml"/>
  <Override PartName="/ppt/diagrams/data33.xml" ContentType="application/vnd.openxmlformats-officedocument.drawingml.diagramData+xml"/>
  <Override PartName="/ppt/diagrams/quickStyle59.xml" ContentType="application/vnd.openxmlformats-officedocument.drawingml.diagramStyle+xml"/>
  <Override PartName="/ppt/slides/slide34.xml" ContentType="application/vnd.openxmlformats-officedocument.presentationml.slide+xml"/>
  <Override PartName="/ppt/slides/slide81.xml" ContentType="application/vnd.openxmlformats-officedocument.presentationml.slide+xml"/>
  <Override PartName="/ppt/diagrams/data11.xml" ContentType="application/vnd.openxmlformats-officedocument.drawingml.diagramData+xml"/>
  <Override PartName="/ppt/diagrams/data22.xml" ContentType="application/vnd.openxmlformats-officedocument.drawingml.diagramData+xml"/>
  <Override PartName="/ppt/diagrams/quickStyle37.xml" ContentType="application/vnd.openxmlformats-officedocument.drawingml.diagramStyle+xml"/>
  <Override PartName="/ppt/diagrams/drawing38.xml" ContentType="application/vnd.ms-office.drawingml.diagramDrawing+xml"/>
  <Override PartName="/ppt/diagrams/quickStyle48.xml" ContentType="application/vnd.openxmlformats-officedocument.drawingml.diagramStyle+xml"/>
  <Override PartName="/ppt/diagrams/drawing49.xml" ContentType="application/vnd.ms-office.drawingml.diagramDrawing+xml"/>
  <Override PartName="/ppt/diagrams/layout59.xml" ContentType="application/vnd.openxmlformats-officedocument.drawingml.diagramLayout+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diagrams/quickStyle26.xml" ContentType="application/vnd.openxmlformats-officedocument.drawingml.diagramStyle+xml"/>
  <Override PartName="/ppt/diagrams/drawing27.xml" ContentType="application/vnd.ms-office.drawingml.diagramDrawing+xml"/>
  <Override PartName="/ppt/diagrams/layout48.xml" ContentType="application/vnd.openxmlformats-officedocument.drawingml.diagramLayout+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drawing16.xml" ContentType="application/vnd.ms-office.drawingml.diagramDrawing+xml"/>
  <Override PartName="/ppt/diagrams/layout37.xml" ContentType="application/vnd.openxmlformats-officedocument.drawingml.diagramLayout+xml"/>
  <Override PartName="/ppt/diagrams/colors58.xml" ContentType="application/vnd.openxmlformats-officedocument.drawingml.diagramColors+xml"/>
  <Override PartName="/ppt/diagrams/quickStyle62.xml" ContentType="application/vnd.openxmlformats-officedocument.drawingml.diagramStyle+xml"/>
  <Override PartName="/ppt/diagrams/drawing63.xml" ContentType="application/vnd.ms-office.drawingml.diagramDrawing+xml"/>
  <Override PartName="/ppt/notesSlides/notesSlide14.xml" ContentType="application/vnd.openxmlformats-officedocument.presentationml.notesSlide+xml"/>
  <Override PartName="/ppt/diagrams/drawing9.xml" ContentType="application/vnd.ms-office.drawingml.diagramDrawing+xml"/>
  <Override PartName="/ppt/diagrams/layout15.xml" ContentType="application/vnd.openxmlformats-officedocument.drawingml.diagramLayout+xml"/>
  <Override PartName="/ppt/diagrams/layout26.xml" ContentType="application/vnd.openxmlformats-officedocument.drawingml.diagramLayout+xml"/>
  <Override PartName="/ppt/diagrams/drawing41.xml" ContentType="application/vnd.ms-office.drawingml.diagramDrawing+xml"/>
  <Override PartName="/ppt/diagrams/colors47.xml" ContentType="application/vnd.openxmlformats-officedocument.drawingml.diagramColors+xml"/>
  <Override PartName="/ppt/diagrams/quickStyle51.xml" ContentType="application/vnd.openxmlformats-officedocument.drawingml.diagramStyle+xml"/>
  <Override PartName="/ppt/diagrams/drawing52.xml" ContentType="application/vnd.ms-office.drawingml.diagramDrawing+xml"/>
  <Override PartName="/ppt/diagrams/layout62.xml" ContentType="application/vnd.openxmlformats-officedocument.drawingml.diagramLayout+xml"/>
  <Override PartName="/ppt/slides/slide109.xml" ContentType="application/vnd.openxmlformats-officedocument.presentationml.slide+xml"/>
  <Override PartName="/ppt/diagrams/quickStyle9.xml" ContentType="application/vnd.openxmlformats-officedocument.drawingml.diagramStyle+xml"/>
  <Override PartName="/ppt/diagrams/drawing30.xml" ContentType="application/vnd.ms-office.drawingml.diagramDrawing+xml"/>
  <Override PartName="/ppt/diagrams/colors36.xml" ContentType="application/vnd.openxmlformats-officedocument.drawingml.diagramColors+xml"/>
  <Override PartName="/ppt/diagrams/quickStyle40.xml" ContentType="application/vnd.openxmlformats-officedocument.drawingml.diagramStyle+xml"/>
  <Override PartName="/ppt/diagrams/data49.xml" ContentType="application/vnd.openxmlformats-officedocument.drawingml.diagramData+xml"/>
  <Override PartName="/ppt/diagrams/layout51.xml" ContentType="application/vnd.openxmlformats-officedocument.drawingml.diagramLayout+xml"/>
  <Override PartName="/ppt/slides/slide97.xml" ContentType="application/vnd.openxmlformats-officedocument.presentationml.slide+xml"/>
  <Override PartName="/ppt/slides/slide134.xml" ContentType="application/vnd.openxmlformats-officedocument.presentationml.slide+xml"/>
  <Override PartName="/ppt/diagrams/colors14.xml" ContentType="application/vnd.openxmlformats-officedocument.drawingml.diagramColors+xml"/>
  <Override PartName="/ppt/diagrams/colors25.xml" ContentType="application/vnd.openxmlformats-officedocument.drawingml.diagramColors+xml"/>
  <Override PartName="/ppt/diagrams/data27.xml" ContentType="application/vnd.openxmlformats-officedocument.drawingml.diagramData+xml"/>
  <Override PartName="/ppt/diagrams/data38.xml" ContentType="application/vnd.openxmlformats-officedocument.drawingml.diagramData+xml"/>
  <Override PartName="/ppt/diagrams/layout40.xml" ContentType="application/vnd.openxmlformats-officedocument.drawingml.diagramLayout+xml"/>
  <Override PartName="/ppt/notesSlides/notesSlide5.xml" ContentType="application/vnd.openxmlformats-officedocument.presentationml.notesSlide+xml"/>
  <Override PartName="/ppt/diagrams/colors61.xml" ContentType="application/vnd.openxmlformats-officedocument.drawingml.diagramColors+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diagrams/colors2.xml" ContentType="application/vnd.openxmlformats-officedocument.drawingml.diagramColors+xml"/>
  <Override PartName="/ppt/diagrams/data16.xml" ContentType="application/vnd.openxmlformats-officedocument.drawingml.diagramData+xml"/>
  <Override PartName="/ppt/diagrams/colors50.xml" ContentType="application/vnd.openxmlformats-officedocument.drawingml.diagramColors+xml"/>
  <Override PartName="/ppt/diagrams/data63.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diagrams/data52.xml" ContentType="application/vnd.openxmlformats-officedocument.drawingml.diagramData+xml"/>
  <Override PartName="/ppt/notesSlides/notesSlide19.xml" ContentType="application/vnd.openxmlformats-officedocument.presentationml.notesSlide+xml"/>
  <Override PartName="/ppt/slides/slide53.xml" ContentType="application/vnd.openxmlformats-officedocument.presentationml.slide+xml"/>
  <Override PartName="/ppt/diagrams/quickStyle1.xml" ContentType="application/vnd.openxmlformats-officedocument.drawingml.diagramStyle+xml"/>
  <Default Extension="jpeg" ContentType="image/jpeg"/>
  <Override PartName="/ppt/diagrams/data30.xml" ContentType="application/vnd.openxmlformats-officedocument.drawingml.diagramData+xml"/>
  <Override PartName="/ppt/diagrams/data41.xml" ContentType="application/vnd.openxmlformats-officedocument.drawingml.diagramData+xml"/>
  <Override PartName="/ppt/diagrams/quickStyle56.xml" ContentType="application/vnd.openxmlformats-officedocument.drawingml.diagramStyle+xml"/>
  <Override PartName="/ppt/diagrams/drawing57.xml" ContentType="application/vnd.ms-office.drawingml.diagramDrawing+xml"/>
  <Override PartName="/ppt/diagrams/quickStyle67.xml" ContentType="application/vnd.openxmlformats-officedocument.drawingml.diagramStyle+xml"/>
  <Override PartName="/ppt/diagrams/drawing68.xml" ContentType="application/vnd.ms-office.drawingml.diagramDrawing+xml"/>
  <Override PartName="/ppt/slides/slide31.xml" ContentType="application/vnd.openxmlformats-officedocument.presentationml.slide+xml"/>
  <Override PartName="/ppt/slides/slide42.xml" ContentType="application/vnd.openxmlformats-officedocument.presentationml.slide+xml"/>
  <Override PartName="/ppt/diagrams/quickStyle45.xml" ContentType="application/vnd.openxmlformats-officedocument.drawingml.diagramStyle+xml"/>
  <Override PartName="/ppt/diagrams/drawing46.xml" ContentType="application/vnd.ms-office.drawingml.diagramDrawing+xml"/>
  <Override PartName="/ppt/diagrams/layout67.xml" ContentType="application/vnd.openxmlformats-officedocument.drawingml.diagramLayout+xml"/>
  <Override PartName="/ppt/slides/slide20.xml" ContentType="application/vnd.openxmlformats-officedocument.presentationml.slide+xml"/>
  <Override PartName="/ppt/diagrams/layout4.xml" ContentType="application/vnd.openxmlformats-officedocument.drawingml.diagramLayout+xml"/>
  <Override PartName="/ppt/diagrams/quickStyle34.xml" ContentType="application/vnd.openxmlformats-officedocument.drawingml.diagramStyle+xml"/>
  <Override PartName="/ppt/diagrams/drawing35.xml" ContentType="application/vnd.ms-office.drawingml.diagramDrawing+xml"/>
  <Override PartName="/ppt/diagrams/layout56.xml" ContentType="application/vnd.openxmlformats-officedocument.drawingml.diagramLayout+xml"/>
  <Override PartName="/ppt/notesSlides/notesSlide22.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diagrams/colors19.xml" ContentType="application/vnd.openxmlformats-officedocument.drawingml.diagramColors+xml"/>
  <Override PartName="/ppt/diagrams/quickStyle23.xml" ContentType="application/vnd.openxmlformats-officedocument.drawingml.diagramStyle+xml"/>
  <Override PartName="/ppt/diagrams/drawing24.xml" ContentType="application/vnd.ms-office.drawingml.diagramDrawing+xml"/>
  <Override PartName="/ppt/diagrams/layout34.xml" ContentType="application/vnd.openxmlformats-officedocument.drawingml.diagramLayout+xml"/>
  <Override PartName="/ppt/diagrams/layout45.xml" ContentType="application/vnd.openxmlformats-officedocument.drawingml.diagramLayout+xml"/>
  <Override PartName="/ppt/diagrams/drawing60.xml" ContentType="application/vnd.ms-office.drawingml.diagramDrawing+xml"/>
  <Override PartName="/ppt/notesSlides/notesSlide11.xml" ContentType="application/vnd.openxmlformats-officedocument.presentationml.notesSlide+xml"/>
  <Override PartName="/ppt/diagrams/colors66.xml" ContentType="application/vnd.openxmlformats-officedocument.drawingml.diagramColors+xml"/>
  <Override PartName="/ppt/slides/slide117.xml" ContentType="application/vnd.openxmlformats-officedocument.presentationml.slide+xml"/>
  <Override PartName="/ppt/slides/slide128.xml" ContentType="application/vnd.openxmlformats-officedocument.presentationml.slide+xml"/>
  <Override PartName="/ppt/diagrams/drawing6.xml" ContentType="application/vnd.ms-office.drawingml.diagramDrawing+xml"/>
  <Override PartName="/ppt/diagrams/layout23.xml" ContentType="application/vnd.openxmlformats-officedocument.drawingml.diagramLayout+xml"/>
  <Override PartName="/ppt/diagrams/colors55.xml" ContentType="application/vnd.openxmlformats-officedocument.drawingml.diagramColors+xml"/>
  <Override PartName="/ppt/diagrams/data57.xml" ContentType="application/vnd.openxmlformats-officedocument.drawingml.diagramData+xml"/>
  <Override PartName="/ppt/diagrams/data68.xml" ContentType="application/vnd.openxmlformats-officedocument.drawingml.diagramData+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diagrams/quickStyle6.xml" ContentType="application/vnd.openxmlformats-officedocument.drawingml.diagramStyle+xml"/>
  <Override PartName="/ppt/diagrams/layout12.xml" ContentType="application/vnd.openxmlformats-officedocument.drawingml.diagramLayout+xml"/>
  <Override PartName="/ppt/diagrams/colors33.xml" ContentType="application/vnd.openxmlformats-officedocument.drawingml.diagramColors+xml"/>
  <Override PartName="/ppt/diagrams/colors44.xml" ContentType="application/vnd.openxmlformats-officedocument.drawingml.diagramColors+xml"/>
  <Override PartName="/ppt/diagrams/data46.xml" ContentType="application/vnd.openxmlformats-officedocument.drawingml.diagramData+xml"/>
  <Override PartName="/ppt/slides/slide58.xml" ContentType="application/vnd.openxmlformats-officedocument.presentationml.slide+xml"/>
  <Override PartName="/ppt/diagrams/colors22.xml" ContentType="application/vnd.openxmlformats-officedocument.drawingml.diagramColors+xml"/>
  <Override PartName="/ppt/diagrams/data35.xml" ContentType="application/vnd.openxmlformats-officedocument.drawingml.diagramData+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diagrams/quickStyle39.xml" ContentType="application/vnd.openxmlformats-officedocument.drawingml.diagramStyle+xml"/>
  <Override PartName="/ppt/diagrams/data13.xml" ContentType="application/vnd.openxmlformats-officedocument.drawingml.diagramData+xml"/>
  <Override PartName="/ppt/diagrams/data60.xml" ContentType="application/vnd.openxmlformats-officedocument.drawingml.diagramData+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diagrams/quickStyle17.xml" ContentType="application/vnd.openxmlformats-officedocument.drawingml.diagramStyle+xml"/>
  <Override PartName="/ppt/diagrams/drawing18.xml" ContentType="application/vnd.ms-office.drawingml.diagramDrawing+xml"/>
  <Override PartName="/ppt/diagrams/quickStyle64.xml" ContentType="application/vnd.openxmlformats-officedocument.drawingml.diagramStyle+xml"/>
  <Override PartName="/ppt/diagrams/drawing65.xml" ContentType="application/vnd.ms-office.drawingml.diagramDrawing+xml"/>
  <Override PartName="/ppt/tableStyles.xml" ContentType="application/vnd.openxmlformats-officedocument.presentationml.tableStyles+xml"/>
  <Override PartName="/ppt/diagrams/layout28.xml" ContentType="application/vnd.openxmlformats-officedocument.drawingml.diagramLayout+xml"/>
  <Override PartName="/ppt/diagrams/drawing43.xml" ContentType="application/vnd.ms-office.drawingml.diagramDrawing+xml"/>
  <Override PartName="/ppt/diagrams/colors38.xml" ContentType="application/vnd.openxmlformats-officedocument.drawingml.diagramColors+xml"/>
  <Override PartName="/ppt/diagrams/quickStyle42.xml" ContentType="application/vnd.openxmlformats-officedocument.drawingml.diagramStyle+xml"/>
  <Override PartName="/ppt/diagrams/layout53.xml" ContentType="application/vnd.openxmlformats-officedocument.drawingml.diagramLayout+xml"/>
  <Override PartName="/ppt/slides/slide99.xml" ContentType="application/vnd.openxmlformats-officedocument.presentationml.slide+xml"/>
  <Override PartName="/ppt/diagrams/layout1.xml" ContentType="application/vnd.openxmlformats-officedocument.drawingml.diagramLayout+xml"/>
  <Override PartName="/ppt/diagrams/quickStyle20.xml" ContentType="application/vnd.openxmlformats-officedocument.drawingml.diagramStyle+xml"/>
  <Override PartName="/ppt/diagrams/drawing21.xml" ContentType="application/vnd.ms-office.drawingml.diagramDrawing+xml"/>
  <Override PartName="/ppt/diagrams/data29.xml" ContentType="application/vnd.openxmlformats-officedocument.drawingml.diagramData+xml"/>
  <Override PartName="/ppt/slides/slide77.xml" ContentType="application/vnd.openxmlformats-officedocument.presentationml.slide+xml"/>
  <Override PartName="/ppt/slides/slide125.xml" ContentType="application/vnd.openxmlformats-officedocument.presentationml.slide+xml"/>
  <Override PartName="/ppt/diagrams/colors16.xml" ContentType="application/vnd.openxmlformats-officedocument.drawingml.diagramColors+xml"/>
  <Override PartName="/ppt/diagrams/layout31.xml" ContentType="application/vnd.openxmlformats-officedocument.drawingml.diagramLayout+xml"/>
  <Override PartName="/ppt/diagrams/colors63.xml" ContentType="application/vnd.openxmlformats-officedocument.drawingml.diagramColors+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diagrams/drawing3.xml" ContentType="application/vnd.ms-office.drawingml.diagramDrawing+xml"/>
  <Override PartName="/ppt/diagrams/colors41.xml" ContentType="application/vnd.openxmlformats-officedocument.drawingml.diagramColors+xml"/>
  <Override PartName="/ppt/diagrams/data54.xml" ContentType="application/vnd.openxmlformats-officedocument.drawingml.diagramData+xml"/>
  <Override PartName="/ppt/slides/slide55.xml" ContentType="application/vnd.openxmlformats-officedocument.presentationml.slide+xml"/>
  <Override PartName="/ppt/diagrams/data32.xml" ContentType="application/vnd.openxmlformats-officedocument.drawingml.diagramData+xml"/>
  <Override PartName="/ppt/diagrams/quickStyle58.xml" ContentType="application/vnd.openxmlformats-officedocument.drawingml.diagramStyle+xml"/>
  <Override PartName="/ppt/diagrams/drawing59.xml" ContentType="application/vnd.ms-office.drawingml.diagramDrawing+xml"/>
  <Override PartName="/ppt/slides/slide33.xml" ContentType="application/vnd.openxmlformats-officedocument.presentationml.slide+xml"/>
  <Override PartName="/ppt/slides/slide80.xml" ContentType="application/vnd.openxmlformats-officedocument.presentationml.slide+xml"/>
  <Override PartName="/ppt/presentation.xml" ContentType="application/vnd.openxmlformats-officedocument.presentationml.presentation.main+xml"/>
  <Override PartName="/ppt/diagrams/data10.xml" ContentType="application/vnd.openxmlformats-officedocument.drawingml.diagramData+xml"/>
  <Override PartName="/ppt/diagrams/quickStyle36.xml" ContentType="application/vnd.openxmlformats-officedocument.drawingml.diagramStyle+xml"/>
  <Override PartName="/ppt/diagrams/drawing37.xml" ContentType="application/vnd.ms-office.drawingml.diagramDrawing+xml"/>
  <Override PartName="/docProps/app.xml" ContentType="application/vnd.openxmlformats-officedocument.extended-properties+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diagrams/layout47.xml" ContentType="application/vnd.openxmlformats-officedocument.drawingml.diagramLayout+xml"/>
  <Override PartName="/ppt/diagrams/quickStyle61.xml" ContentType="application/vnd.openxmlformats-officedocument.drawingml.diagramStyle+xml"/>
  <Override PartName="/ppt/diagrams/drawing62.xml" ContentType="application/vnd.ms-office.drawingml.diagramDrawing+xml"/>
  <Override PartName="/ppt/slides/slide119.xml" ContentType="application/vnd.openxmlformats-officedocument.presentationml.slide+xml"/>
  <Override PartName="/ppt/slideLayouts/slideLayout10.xml" ContentType="application/vnd.openxmlformats-officedocument.presentationml.slideLayout+xml"/>
  <Override PartName="/ppt/diagrams/layout25.xml" ContentType="application/vnd.openxmlformats-officedocument.drawingml.diagramLayout+xml"/>
  <Override PartName="/ppt/diagrams/colors57.xml" ContentType="application/vnd.openxmlformats-officedocument.drawingml.diagramColors+xml"/>
  <Override PartName="/ppt/diagrams/quickStyle8.xml" ContentType="application/vnd.openxmlformats-officedocument.drawingml.diagramStyle+xml"/>
  <Override PartName="/ppt/diagrams/colors35.xml" ContentType="application/vnd.openxmlformats-officedocument.drawingml.diagramColors+xml"/>
  <Override PartName="/ppt/diagrams/drawing40.xml" ContentType="application/vnd.ms-office.drawingml.diagramDrawing+xml"/>
  <Override PartName="/ppt/diagrams/data48.xml" ContentType="application/vnd.openxmlformats-officedocument.drawingml.diagramData+xml"/>
  <Override PartName="/ppt/slides/slide49.xml" ContentType="application/vnd.openxmlformats-officedocument.presentationml.slide+xml"/>
  <Override PartName="/ppt/slides/slide96.xml" ContentType="application/vnd.openxmlformats-officedocument.presentationml.slide+xml"/>
  <Override PartName="/ppt/diagrams/layout50.xml" ContentType="application/vnd.openxmlformats-officedocument.drawingml.diagramLayout+xml"/>
  <Override PartName="/ppt/slides/slide122.xml" ContentType="application/vnd.openxmlformats-officedocument.presentationml.slide+xml"/>
  <Override PartName="/ppt/diagrams/colors13.xml" ContentType="application/vnd.openxmlformats-officedocument.drawingml.diagramColors+xml"/>
  <Override PartName="/ppt/diagrams/data26.xml" ContentType="application/vnd.openxmlformats-officedocument.drawingml.diagramData+xml"/>
  <Override PartName="/ppt/diagrams/colors60.xml" ContentType="application/vnd.openxmlformats-officedocument.drawingml.diagramColors+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diagrams/data51.xml" ContentType="application/vnd.openxmlformats-officedocument.drawingml.diagramData+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Default Extension="wmf" ContentType="image/x-wmf"/>
  <Override PartName="/ppt/notesSlides/notesSlide18.xml" ContentType="application/vnd.openxmlformats-officedocument.presentationml.notesSlide+xml"/>
  <Override PartName="/ppt/diagrams/quickStyle55.xml" ContentType="application/vnd.openxmlformats-officedocument.drawingml.diagramStyle+xml"/>
  <Override PartName="/ppt/diagrams/drawing56.xml" ContentType="application/vnd.ms-office.drawingml.diagramDrawing+xml"/>
  <Override PartName="/ppt/slides/slide30.xml" ContentType="application/vnd.openxmlformats-officedocument.presentationml.slide+xml"/>
  <Override PartName="/ppt/diagrams/layout19.xml" ContentType="application/vnd.openxmlformats-officedocument.drawingml.diagramLayout+xml"/>
  <Override PartName="/ppt/diagrams/quickStyle33.xml" ContentType="application/vnd.openxmlformats-officedocument.drawingml.diagramStyle+xml"/>
  <Override PartName="/ppt/diagrams/drawing34.xml" ContentType="application/vnd.ms-office.drawingml.diagramDrawing+xml"/>
  <Override PartName="/ppt/diagrams/layout66.xml" ContentType="application/vnd.openxmlformats-officedocument.drawingml.diagramLayout+xml"/>
  <Override PartName="/ppt/diagrams/data4.xml" ContentType="application/vnd.openxmlformats-officedocument.drawingml.diagramData+xml"/>
  <Override PartName="/ppt/diagrams/colors29.xml" ContentType="application/vnd.openxmlformats-officedocument.drawingml.diagramColors+xml"/>
  <Override PartName="/ppt/diagrams/layout44.xml" ContentType="application/vnd.openxmlformats-officedocument.drawingml.diagram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colors6.xml" ContentType="application/vnd.openxmlformats-officedocument.drawingml.diagramColors+xml"/>
  <Override PartName="/ppt/diagrams/quickStyle11.xml" ContentType="application/vnd.openxmlformats-officedocument.drawingml.diagramStyle+xml"/>
  <Override PartName="/ppt/diagrams/drawing12.xml" ContentType="application/vnd.ms-office.drawingml.diagramDrawing+xml"/>
  <Override PartName="/ppt/diagrams/colors54.xml" ContentType="application/vnd.openxmlformats-officedocument.drawingml.diagramColors+xml"/>
  <Override PartName="/ppt/diagrams/data67.xml" ContentType="application/vnd.openxmlformats-officedocument.drawingml.diagramData+xml"/>
  <Override PartName="/ppt/slides/slide68.xml" ContentType="application/vnd.openxmlformats-officedocument.presentationml.slide+xml"/>
  <Override PartName="/ppt/slides/slide116.xml" ContentType="application/vnd.openxmlformats-officedocument.presentationml.slide+xml"/>
  <Override PartName="/ppt/diagrams/layout22.xml" ContentType="application/vnd.openxmlformats-officedocument.drawingml.diagramLayout+xml"/>
  <Override PartName="/ppt/diagrams/quickStyle5.xml" ContentType="application/vnd.openxmlformats-officedocument.drawingml.diagramStyle+xml"/>
  <Override PartName="/ppt/diagrams/colors32.xml" ContentType="application/vnd.openxmlformats-officedocument.drawingml.diagramColors+xml"/>
  <Override PartName="/ppt/diagrams/data45.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39"/>
  </p:notesMasterIdLst>
  <p:sldIdLst>
    <p:sldId id="258" r:id="rId2"/>
    <p:sldId id="301" r:id="rId3"/>
    <p:sldId id="299" r:id="rId4"/>
    <p:sldId id="257" r:id="rId5"/>
    <p:sldId id="259" r:id="rId6"/>
    <p:sldId id="260" r:id="rId7"/>
    <p:sldId id="300" r:id="rId8"/>
    <p:sldId id="261" r:id="rId9"/>
    <p:sldId id="262" r:id="rId10"/>
    <p:sldId id="302" r:id="rId11"/>
    <p:sldId id="264" r:id="rId12"/>
    <p:sldId id="315" r:id="rId13"/>
    <p:sldId id="316" r:id="rId14"/>
    <p:sldId id="317" r:id="rId15"/>
    <p:sldId id="318" r:id="rId16"/>
    <p:sldId id="306" r:id="rId17"/>
    <p:sldId id="521" r:id="rId18"/>
    <p:sldId id="303" r:id="rId19"/>
    <p:sldId id="268" r:id="rId20"/>
    <p:sldId id="487" r:id="rId21"/>
    <p:sldId id="450" r:id="rId22"/>
    <p:sldId id="269" r:id="rId23"/>
    <p:sldId id="447" r:id="rId24"/>
    <p:sldId id="519" r:id="rId25"/>
    <p:sldId id="523" r:id="rId26"/>
    <p:sldId id="524" r:id="rId27"/>
    <p:sldId id="520" r:id="rId28"/>
    <p:sldId id="271" r:id="rId29"/>
    <p:sldId id="449" r:id="rId30"/>
    <p:sldId id="488" r:id="rId31"/>
    <p:sldId id="451" r:id="rId32"/>
    <p:sldId id="527" r:id="rId33"/>
    <p:sldId id="537" r:id="rId34"/>
    <p:sldId id="539" r:id="rId35"/>
    <p:sldId id="538" r:id="rId36"/>
    <p:sldId id="540" r:id="rId37"/>
    <p:sldId id="542" r:id="rId38"/>
    <p:sldId id="454" r:id="rId39"/>
    <p:sldId id="455" r:id="rId40"/>
    <p:sldId id="456" r:id="rId41"/>
    <p:sldId id="457" r:id="rId42"/>
    <p:sldId id="525" r:id="rId43"/>
    <p:sldId id="531" r:id="rId44"/>
    <p:sldId id="543" r:id="rId45"/>
    <p:sldId id="544" r:id="rId46"/>
    <p:sldId id="545" r:id="rId47"/>
    <p:sldId id="458" r:id="rId48"/>
    <p:sldId id="459" r:id="rId49"/>
    <p:sldId id="460" r:id="rId50"/>
    <p:sldId id="461" r:id="rId51"/>
    <p:sldId id="490" r:id="rId52"/>
    <p:sldId id="462" r:id="rId53"/>
    <p:sldId id="463" r:id="rId54"/>
    <p:sldId id="464" r:id="rId55"/>
    <p:sldId id="465" r:id="rId56"/>
    <p:sldId id="466" r:id="rId57"/>
    <p:sldId id="467" r:id="rId58"/>
    <p:sldId id="468" r:id="rId59"/>
    <p:sldId id="469" r:id="rId60"/>
    <p:sldId id="470" r:id="rId61"/>
    <p:sldId id="471" r:id="rId62"/>
    <p:sldId id="472" r:id="rId63"/>
    <p:sldId id="473" r:id="rId64"/>
    <p:sldId id="474" r:id="rId65"/>
    <p:sldId id="475" r:id="rId66"/>
    <p:sldId id="476" r:id="rId67"/>
    <p:sldId id="477" r:id="rId68"/>
    <p:sldId id="478" r:id="rId69"/>
    <p:sldId id="546" r:id="rId70"/>
    <p:sldId id="491" r:id="rId71"/>
    <p:sldId id="479" r:id="rId72"/>
    <p:sldId id="482" r:id="rId73"/>
    <p:sldId id="494" r:id="rId74"/>
    <p:sldId id="481" r:id="rId75"/>
    <p:sldId id="549" r:id="rId76"/>
    <p:sldId id="550" r:id="rId77"/>
    <p:sldId id="552" r:id="rId78"/>
    <p:sldId id="553" r:id="rId79"/>
    <p:sldId id="548" r:id="rId80"/>
    <p:sldId id="554" r:id="rId81"/>
    <p:sldId id="555" r:id="rId82"/>
    <p:sldId id="484" r:id="rId83"/>
    <p:sldId id="486" r:id="rId84"/>
    <p:sldId id="485" r:id="rId85"/>
    <p:sldId id="304" r:id="rId86"/>
    <p:sldId id="495" r:id="rId87"/>
    <p:sldId id="504" r:id="rId88"/>
    <p:sldId id="496" r:id="rId89"/>
    <p:sldId id="505" r:id="rId90"/>
    <p:sldId id="572" r:id="rId91"/>
    <p:sldId id="562" r:id="rId92"/>
    <p:sldId id="569" r:id="rId93"/>
    <p:sldId id="570" r:id="rId94"/>
    <p:sldId id="571" r:id="rId95"/>
    <p:sldId id="566" r:id="rId96"/>
    <p:sldId id="567" r:id="rId97"/>
    <p:sldId id="497" r:id="rId98"/>
    <p:sldId id="506" r:id="rId99"/>
    <p:sldId id="279" r:id="rId100"/>
    <p:sldId id="547" r:id="rId101"/>
    <p:sldId id="507" r:id="rId102"/>
    <p:sldId id="511" r:id="rId103"/>
    <p:sldId id="509" r:id="rId104"/>
    <p:sldId id="512" r:id="rId105"/>
    <p:sldId id="510" r:id="rId106"/>
    <p:sldId id="508" r:id="rId107"/>
    <p:sldId id="305" r:id="rId108"/>
    <p:sldId id="280" r:id="rId109"/>
    <p:sldId id="281" r:id="rId110"/>
    <p:sldId id="347" r:id="rId111"/>
    <p:sldId id="296" r:id="rId112"/>
    <p:sldId id="298" r:id="rId113"/>
    <p:sldId id="513" r:id="rId114"/>
    <p:sldId id="348" r:id="rId115"/>
    <p:sldId id="353" r:id="rId116"/>
    <p:sldId id="514" r:id="rId117"/>
    <p:sldId id="355" r:id="rId118"/>
    <p:sldId id="356" r:id="rId119"/>
    <p:sldId id="357" r:id="rId120"/>
    <p:sldId id="358" r:id="rId121"/>
    <p:sldId id="359" r:id="rId122"/>
    <p:sldId id="360" r:id="rId123"/>
    <p:sldId id="361" r:id="rId124"/>
    <p:sldId id="362" r:id="rId125"/>
    <p:sldId id="363" r:id="rId126"/>
    <p:sldId id="364" r:id="rId127"/>
    <p:sldId id="365" r:id="rId128"/>
    <p:sldId id="366" r:id="rId129"/>
    <p:sldId id="367" r:id="rId130"/>
    <p:sldId id="369" r:id="rId131"/>
    <p:sldId id="370" r:id="rId132"/>
    <p:sldId id="371" r:id="rId133"/>
    <p:sldId id="372" r:id="rId134"/>
    <p:sldId id="516" r:id="rId135"/>
    <p:sldId id="501" r:id="rId136"/>
    <p:sldId id="502" r:id="rId137"/>
    <p:sldId id="503" r:id="rId1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13138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6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13B698-0857-4328-AA76-06847078A571}" type="doc">
      <dgm:prSet loTypeId="urn:microsoft.com/office/officeart/2005/8/layout/pyramid2" loCatId="list" qsTypeId="urn:microsoft.com/office/officeart/2005/8/quickstyle/simple1" qsCatId="simple" csTypeId="urn:microsoft.com/office/officeart/2005/8/colors/accent1_2" csCatId="accent1" phldr="1"/>
      <dgm:spPr/>
    </dgm:pt>
    <dgm:pt modelId="{1EAADBBB-7444-4DB2-8F32-9B6BE2076D33}">
      <dgm:prSet phldrT="[Text]" custT="1"/>
      <dgm:spPr/>
      <dgm:t>
        <a:bodyPr/>
        <a:lstStyle/>
        <a:p>
          <a:pPr rtl="0"/>
          <a:r>
            <a:rPr kumimoji="0" lang="en-US" sz="2000" b="0" i="0" u="none" strike="noStrike" cap="none" normalizeH="0" baseline="0" dirty="0" smtClean="0">
              <a:ln>
                <a:noFill/>
              </a:ln>
              <a:solidFill>
                <a:schemeClr val="tx1"/>
              </a:solidFill>
              <a:effectLst/>
              <a:latin typeface="+mn-lt"/>
              <a:ea typeface="Times New Roman" pitchFamily="18" charset="0"/>
              <a:cs typeface="Times New Roman" pitchFamily="18" charset="0"/>
            </a:rPr>
            <a:t> to set forth the state of the art of mathematical theory of image analysis;</a:t>
          </a:r>
          <a:endParaRPr lang="ru-RU" sz="2000" dirty="0"/>
        </a:p>
      </dgm:t>
    </dgm:pt>
    <dgm:pt modelId="{EBC5006D-FACE-4746-B284-A5E0323BD3B3}" type="parTrans" cxnId="{96B92FA0-68B0-42B8-8884-0E3FD40D04A0}">
      <dgm:prSet/>
      <dgm:spPr/>
      <dgm:t>
        <a:bodyPr/>
        <a:lstStyle/>
        <a:p>
          <a:endParaRPr lang="ru-RU"/>
        </a:p>
      </dgm:t>
    </dgm:pt>
    <dgm:pt modelId="{E024E505-1B1B-408A-9AC6-23FEA91EB3E6}" type="sibTrans" cxnId="{96B92FA0-68B0-42B8-8884-0E3FD40D04A0}">
      <dgm:prSet/>
      <dgm:spPr/>
      <dgm:t>
        <a:bodyPr/>
        <a:lstStyle/>
        <a:p>
          <a:endParaRPr lang="ru-RU"/>
        </a:p>
      </dgm:t>
    </dgm:pt>
    <dgm:pt modelId="{36909A6C-F14D-49B8-B89C-39B66FE2FC69}">
      <dgm:prSet phldrT="[Text]" custT="1"/>
      <dgm:spPr/>
      <dgm:t>
        <a:bodyPr/>
        <a:lstStyle/>
        <a:p>
          <a:pPr rtl="0"/>
          <a:r>
            <a:rPr kumimoji="0" lang="en-US" sz="2000" b="0" i="0" u="none" strike="noStrike" cap="none" normalizeH="0" baseline="0" dirty="0" smtClean="0">
              <a:ln>
                <a:noFill/>
              </a:ln>
              <a:solidFill>
                <a:schemeClr val="tx1"/>
              </a:solidFill>
              <a:effectLst/>
              <a:latin typeface="+mn-lt"/>
              <a:ea typeface="Times New Roman" pitchFamily="18" charset="0"/>
              <a:cs typeface="Times New Roman" pitchFamily="18" charset="0"/>
            </a:rPr>
            <a:t>to consider the algebraic approaches and techniques acceptable for image analysis;</a:t>
          </a:r>
          <a:endParaRPr lang="ru-RU" sz="2000" dirty="0">
            <a:latin typeface="+mn-lt"/>
          </a:endParaRPr>
        </a:p>
      </dgm:t>
    </dgm:pt>
    <dgm:pt modelId="{B5A3A546-FC43-4207-BF6C-83618C872D65}" type="parTrans" cxnId="{A7DD1EC5-35D3-4A65-9ECE-33553636D526}">
      <dgm:prSet/>
      <dgm:spPr/>
      <dgm:t>
        <a:bodyPr/>
        <a:lstStyle/>
        <a:p>
          <a:endParaRPr lang="ru-RU"/>
        </a:p>
      </dgm:t>
    </dgm:pt>
    <dgm:pt modelId="{5849C0DA-5CE6-47D5-AAD8-FD90A25A50CD}" type="sibTrans" cxnId="{A7DD1EC5-35D3-4A65-9ECE-33553636D526}">
      <dgm:prSet/>
      <dgm:spPr/>
      <dgm:t>
        <a:bodyPr/>
        <a:lstStyle/>
        <a:p>
          <a:endParaRPr lang="ru-RU"/>
        </a:p>
      </dgm:t>
    </dgm:pt>
    <dgm:pt modelId="{4FEBCEA8-1F66-47A3-A42E-C7708DBAA76A}">
      <dgm:prSet phldrT="[Text]" custT="1"/>
      <dgm:spPr/>
      <dgm:t>
        <a:bodyPr/>
        <a:lstStyle/>
        <a:p>
          <a:r>
            <a:rPr kumimoji="0" lang="en-US"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to present a methodology, mathematical and computational techniques for automation of image mining on the base of Descriptive Approach to Image Analysis (DAIA) and to consider an example (automated diagnosis of hematological deceases).</a:t>
          </a:r>
          <a:endParaRPr lang="ru-RU" sz="2000" dirty="0">
            <a:latin typeface="+mn-lt"/>
          </a:endParaRPr>
        </a:p>
      </dgm:t>
    </dgm:pt>
    <dgm:pt modelId="{17A357E5-C29D-42B2-B51D-1E8E7C6A0DAB}" type="parTrans" cxnId="{43A589C7-3085-4753-AA7B-296C2D1B269D}">
      <dgm:prSet/>
      <dgm:spPr/>
      <dgm:t>
        <a:bodyPr/>
        <a:lstStyle/>
        <a:p>
          <a:endParaRPr lang="ru-RU"/>
        </a:p>
      </dgm:t>
    </dgm:pt>
    <dgm:pt modelId="{0EB66A9F-8D8A-4E27-BD15-AA30A0359FE0}" type="sibTrans" cxnId="{43A589C7-3085-4753-AA7B-296C2D1B269D}">
      <dgm:prSet/>
      <dgm:spPr/>
      <dgm:t>
        <a:bodyPr/>
        <a:lstStyle/>
        <a:p>
          <a:endParaRPr lang="ru-RU"/>
        </a:p>
      </dgm:t>
    </dgm:pt>
    <dgm:pt modelId="{41BE5755-CB1B-42A3-8A44-900710311687}" type="pres">
      <dgm:prSet presAssocID="{AB13B698-0857-4328-AA76-06847078A571}" presName="compositeShape" presStyleCnt="0">
        <dgm:presLayoutVars>
          <dgm:dir/>
          <dgm:resizeHandles/>
        </dgm:presLayoutVars>
      </dgm:prSet>
      <dgm:spPr/>
    </dgm:pt>
    <dgm:pt modelId="{67E92B03-AEB8-42FC-A3A1-AAD5A1513576}" type="pres">
      <dgm:prSet presAssocID="{AB13B698-0857-4328-AA76-06847078A571}" presName="pyramid" presStyleLbl="node1" presStyleIdx="0" presStyleCnt="1"/>
      <dgm:spPr/>
    </dgm:pt>
    <dgm:pt modelId="{6044B3B0-0EF1-4507-A62F-4A862FF86ED4}" type="pres">
      <dgm:prSet presAssocID="{AB13B698-0857-4328-AA76-06847078A571}" presName="theList" presStyleCnt="0"/>
      <dgm:spPr/>
    </dgm:pt>
    <dgm:pt modelId="{0993D0C3-1D8D-4049-9EA5-6AF3371CA2FF}" type="pres">
      <dgm:prSet presAssocID="{1EAADBBB-7444-4DB2-8F32-9B6BE2076D33}" presName="aNode" presStyleLbl="fgAcc1" presStyleIdx="0" presStyleCnt="3" custScaleX="230769" custScaleY="87447">
        <dgm:presLayoutVars>
          <dgm:bulletEnabled val="1"/>
        </dgm:presLayoutVars>
      </dgm:prSet>
      <dgm:spPr/>
      <dgm:t>
        <a:bodyPr/>
        <a:lstStyle/>
        <a:p>
          <a:endParaRPr lang="ru-RU"/>
        </a:p>
      </dgm:t>
    </dgm:pt>
    <dgm:pt modelId="{83A5BCF8-FE36-4D16-BBAF-B2ADDDB40FEF}" type="pres">
      <dgm:prSet presAssocID="{1EAADBBB-7444-4DB2-8F32-9B6BE2076D33}" presName="aSpace" presStyleCnt="0"/>
      <dgm:spPr/>
    </dgm:pt>
    <dgm:pt modelId="{7E1E7200-4ECC-491A-8DC9-71B528B794AC}" type="pres">
      <dgm:prSet presAssocID="{36909A6C-F14D-49B8-B89C-39B66FE2FC69}" presName="aNode" presStyleLbl="fgAcc1" presStyleIdx="1" presStyleCnt="3" custScaleX="228248" custScaleY="61564">
        <dgm:presLayoutVars>
          <dgm:bulletEnabled val="1"/>
        </dgm:presLayoutVars>
      </dgm:prSet>
      <dgm:spPr/>
      <dgm:t>
        <a:bodyPr/>
        <a:lstStyle/>
        <a:p>
          <a:endParaRPr lang="ru-RU"/>
        </a:p>
      </dgm:t>
    </dgm:pt>
    <dgm:pt modelId="{6CA5AB84-1A40-474D-B3AF-A3927FA84B6A}" type="pres">
      <dgm:prSet presAssocID="{36909A6C-F14D-49B8-B89C-39B66FE2FC69}" presName="aSpace" presStyleCnt="0"/>
      <dgm:spPr/>
    </dgm:pt>
    <dgm:pt modelId="{B07577AD-1A70-439F-8D48-205E323C7629}" type="pres">
      <dgm:prSet presAssocID="{4FEBCEA8-1F66-47A3-A42E-C7708DBAA76A}" presName="aNode" presStyleLbl="fgAcc1" presStyleIdx="2" presStyleCnt="3" custScaleX="230769" custScaleY="185833">
        <dgm:presLayoutVars>
          <dgm:bulletEnabled val="1"/>
        </dgm:presLayoutVars>
      </dgm:prSet>
      <dgm:spPr/>
      <dgm:t>
        <a:bodyPr/>
        <a:lstStyle/>
        <a:p>
          <a:endParaRPr lang="ru-RU"/>
        </a:p>
      </dgm:t>
    </dgm:pt>
    <dgm:pt modelId="{3A286021-E832-49A6-A9C0-95A5374D387A}" type="pres">
      <dgm:prSet presAssocID="{4FEBCEA8-1F66-47A3-A42E-C7708DBAA76A}" presName="aSpace" presStyleCnt="0"/>
      <dgm:spPr/>
    </dgm:pt>
  </dgm:ptLst>
  <dgm:cxnLst>
    <dgm:cxn modelId="{A7DD1EC5-35D3-4A65-9ECE-33553636D526}" srcId="{AB13B698-0857-4328-AA76-06847078A571}" destId="{36909A6C-F14D-49B8-B89C-39B66FE2FC69}" srcOrd="1" destOrd="0" parTransId="{B5A3A546-FC43-4207-BF6C-83618C872D65}" sibTransId="{5849C0DA-5CE6-47D5-AAD8-FD90A25A50CD}"/>
    <dgm:cxn modelId="{31D259FE-6077-4C2E-BF85-394C2936CBEF}" type="presOf" srcId="{4FEBCEA8-1F66-47A3-A42E-C7708DBAA76A}" destId="{B07577AD-1A70-439F-8D48-205E323C7629}" srcOrd="0" destOrd="0" presId="urn:microsoft.com/office/officeart/2005/8/layout/pyramid2"/>
    <dgm:cxn modelId="{96B92FA0-68B0-42B8-8884-0E3FD40D04A0}" srcId="{AB13B698-0857-4328-AA76-06847078A571}" destId="{1EAADBBB-7444-4DB2-8F32-9B6BE2076D33}" srcOrd="0" destOrd="0" parTransId="{EBC5006D-FACE-4746-B284-A5E0323BD3B3}" sibTransId="{E024E505-1B1B-408A-9AC6-23FEA91EB3E6}"/>
    <dgm:cxn modelId="{43A589C7-3085-4753-AA7B-296C2D1B269D}" srcId="{AB13B698-0857-4328-AA76-06847078A571}" destId="{4FEBCEA8-1F66-47A3-A42E-C7708DBAA76A}" srcOrd="2" destOrd="0" parTransId="{17A357E5-C29D-42B2-B51D-1E8E7C6A0DAB}" sibTransId="{0EB66A9F-8D8A-4E27-BD15-AA30A0359FE0}"/>
    <dgm:cxn modelId="{00598FEC-4221-423B-BF83-4A9C9CBB0D84}" type="presOf" srcId="{1EAADBBB-7444-4DB2-8F32-9B6BE2076D33}" destId="{0993D0C3-1D8D-4049-9EA5-6AF3371CA2FF}" srcOrd="0" destOrd="0" presId="urn:microsoft.com/office/officeart/2005/8/layout/pyramid2"/>
    <dgm:cxn modelId="{4A616DF7-3E8F-480F-8305-9142DE230BDB}" type="presOf" srcId="{AB13B698-0857-4328-AA76-06847078A571}" destId="{41BE5755-CB1B-42A3-8A44-900710311687}" srcOrd="0" destOrd="0" presId="urn:microsoft.com/office/officeart/2005/8/layout/pyramid2"/>
    <dgm:cxn modelId="{AC668105-1AB0-4F8F-AFEF-41B5E303F28B}" type="presOf" srcId="{36909A6C-F14D-49B8-B89C-39B66FE2FC69}" destId="{7E1E7200-4ECC-491A-8DC9-71B528B794AC}" srcOrd="0" destOrd="0" presId="urn:microsoft.com/office/officeart/2005/8/layout/pyramid2"/>
    <dgm:cxn modelId="{0B8EA328-C61E-4920-9BEF-0144174128DE}" type="presParOf" srcId="{41BE5755-CB1B-42A3-8A44-900710311687}" destId="{67E92B03-AEB8-42FC-A3A1-AAD5A1513576}" srcOrd="0" destOrd="0" presId="urn:microsoft.com/office/officeart/2005/8/layout/pyramid2"/>
    <dgm:cxn modelId="{AF309BA2-CFBB-4C05-8440-BAA4BA7F074E}" type="presParOf" srcId="{41BE5755-CB1B-42A3-8A44-900710311687}" destId="{6044B3B0-0EF1-4507-A62F-4A862FF86ED4}" srcOrd="1" destOrd="0" presId="urn:microsoft.com/office/officeart/2005/8/layout/pyramid2"/>
    <dgm:cxn modelId="{DCC8B9F6-591C-44EE-AA00-43066D06D665}" type="presParOf" srcId="{6044B3B0-0EF1-4507-A62F-4A862FF86ED4}" destId="{0993D0C3-1D8D-4049-9EA5-6AF3371CA2FF}" srcOrd="0" destOrd="0" presId="urn:microsoft.com/office/officeart/2005/8/layout/pyramid2"/>
    <dgm:cxn modelId="{DB5BB1DD-08CA-45A7-B715-175A8CB41013}" type="presParOf" srcId="{6044B3B0-0EF1-4507-A62F-4A862FF86ED4}" destId="{83A5BCF8-FE36-4D16-BBAF-B2ADDDB40FEF}" srcOrd="1" destOrd="0" presId="urn:microsoft.com/office/officeart/2005/8/layout/pyramid2"/>
    <dgm:cxn modelId="{100F5739-9178-46AF-AF8C-3B3B5CF6A196}" type="presParOf" srcId="{6044B3B0-0EF1-4507-A62F-4A862FF86ED4}" destId="{7E1E7200-4ECC-491A-8DC9-71B528B794AC}" srcOrd="2" destOrd="0" presId="urn:microsoft.com/office/officeart/2005/8/layout/pyramid2"/>
    <dgm:cxn modelId="{FF0F1FB4-86DB-4DBF-9E53-214B8B12032A}" type="presParOf" srcId="{6044B3B0-0EF1-4507-A62F-4A862FF86ED4}" destId="{6CA5AB84-1A40-474D-B3AF-A3927FA84B6A}" srcOrd="3" destOrd="0" presId="urn:microsoft.com/office/officeart/2005/8/layout/pyramid2"/>
    <dgm:cxn modelId="{E1791FB9-F3B5-4917-93EA-A822CC65202C}" type="presParOf" srcId="{6044B3B0-0EF1-4507-A62F-4A862FF86ED4}" destId="{B07577AD-1A70-439F-8D48-205E323C7629}" srcOrd="4" destOrd="0" presId="urn:microsoft.com/office/officeart/2005/8/layout/pyramid2"/>
    <dgm:cxn modelId="{F934E35C-75BE-4115-89F3-5D7E29BE9562}" type="presParOf" srcId="{6044B3B0-0EF1-4507-A62F-4A862FF86ED4}" destId="{3A286021-E832-49A6-A9C0-95A5374D387A}" srcOrd="5" destOrd="0" presId="urn:microsoft.com/office/officeart/2005/8/layout/pyramid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custT="1"/>
      <dgm:spPr/>
      <dgm:t>
        <a:bodyPr/>
        <a:lstStyle/>
        <a:p>
          <a:r>
            <a:rPr lang="en-US" sz="2000" b="0" dirty="0" smtClean="0">
              <a:solidFill>
                <a:schemeClr val="bg1"/>
              </a:solidFill>
            </a:rPr>
            <a:t>I</a:t>
          </a:r>
          <a:r>
            <a:rPr lang="en-US" sz="2000" b="0" smtClean="0">
              <a:solidFill>
                <a:schemeClr val="bg1"/>
              </a:solidFill>
            </a:rPr>
            <a:t>. State </a:t>
          </a:r>
          <a:r>
            <a:rPr lang="en-US" sz="2000" b="0" dirty="0" smtClean="0">
              <a:solidFill>
                <a:schemeClr val="bg1"/>
              </a:solidFill>
            </a:rPr>
            <a:t>of the art</a:t>
          </a:r>
          <a:endParaRPr lang="ru-RU" sz="2000" b="0" dirty="0">
            <a:solidFill>
              <a:schemeClr val="bg1"/>
            </a:solidFill>
          </a:endParaRPr>
        </a:p>
      </dgm:t>
    </dgm:pt>
    <dgm:pt modelId="{4C79CFDC-83D4-4561-BEF4-2914ACD204AD}" type="parTrans" cxnId="{237E0FA6-00F2-47C9-BDDF-0428E7E4A6EC}">
      <dgm:prSet/>
      <dgm:spPr/>
      <dgm:t>
        <a:bodyPr/>
        <a:lstStyle/>
        <a:p>
          <a:endParaRPr lang="ru-RU" sz="2000" b="0">
            <a:solidFill>
              <a:schemeClr val="bg1"/>
            </a:solidFill>
          </a:endParaRPr>
        </a:p>
      </dgm:t>
    </dgm:pt>
    <dgm:pt modelId="{EFAC706F-38EF-422C-A28F-34A361F754B8}" type="sibTrans" cxnId="{237E0FA6-00F2-47C9-BDDF-0428E7E4A6EC}">
      <dgm:prSet/>
      <dgm:spPr/>
      <dgm:t>
        <a:bodyPr/>
        <a:lstStyle/>
        <a:p>
          <a:endParaRPr lang="ru-RU" sz="2000" b="0">
            <a:solidFill>
              <a:schemeClr val="bg1"/>
            </a:solidFill>
          </a:endParaRPr>
        </a:p>
      </dgm:t>
    </dgm:pt>
    <dgm:pt modelId="{348325F4-800D-483D-8265-F785A57E42BE}">
      <dgm:prSet phldrT="[Text]" custT="1"/>
      <dgm:spPr/>
      <dgm:t>
        <a:bodyPr/>
        <a:lstStyle/>
        <a:p>
          <a:r>
            <a:rPr lang="en-US" sz="2000" b="0" dirty="0" smtClean="0">
              <a:solidFill>
                <a:schemeClr val="bg1"/>
              </a:solidFill>
            </a:rPr>
            <a:t>II</a:t>
          </a:r>
          <a:r>
            <a:rPr lang="en-US" sz="2000" b="0" smtClean="0">
              <a:solidFill>
                <a:schemeClr val="bg1"/>
              </a:solidFill>
            </a:rPr>
            <a:t>. The </a:t>
          </a:r>
          <a:r>
            <a:rPr lang="en-US" sz="2000" b="0" dirty="0" smtClean="0">
              <a:solidFill>
                <a:schemeClr val="bg1"/>
              </a:solidFill>
            </a:rPr>
            <a:t>Algebraic </a:t>
          </a:r>
          <a:r>
            <a:rPr lang="en-US" sz="2000" b="0" dirty="0" smtClean="0">
              <a:solidFill>
                <a:schemeClr val="bg1"/>
              </a:solidFill>
              <a:cs typeface="Times New Roman" pitchFamily="18" charset="0"/>
            </a:rPr>
            <a:t>Approaches</a:t>
          </a:r>
          <a:r>
            <a:rPr lang="en-US" sz="2000" b="0" dirty="0" smtClean="0">
              <a:solidFill>
                <a:schemeClr val="bg1"/>
              </a:solidFill>
            </a:rPr>
            <a:t> and Techniques</a:t>
          </a:r>
          <a:endParaRPr lang="ru-RU" sz="2000" b="0" dirty="0">
            <a:solidFill>
              <a:schemeClr val="bg1"/>
            </a:solidFill>
          </a:endParaRPr>
        </a:p>
      </dgm:t>
    </dgm:pt>
    <dgm:pt modelId="{23036BC1-AAED-4996-BBC1-F0443452B366}" type="parTrans" cxnId="{F4766EDA-25ED-4412-A761-40D917AF3FEA}">
      <dgm:prSet/>
      <dgm:spPr/>
      <dgm:t>
        <a:bodyPr/>
        <a:lstStyle/>
        <a:p>
          <a:endParaRPr lang="ru-RU" sz="2000" b="0">
            <a:solidFill>
              <a:schemeClr val="bg1"/>
            </a:solidFill>
          </a:endParaRPr>
        </a:p>
      </dgm:t>
    </dgm:pt>
    <dgm:pt modelId="{D6EF6F1A-5FA7-4817-A9EE-E84EF491ACBF}" type="sibTrans" cxnId="{F4766EDA-25ED-4412-A761-40D917AF3FEA}">
      <dgm:prSet/>
      <dgm:spPr/>
      <dgm:t>
        <a:bodyPr/>
        <a:lstStyle/>
        <a:p>
          <a:endParaRPr lang="ru-RU" sz="2000" b="0">
            <a:solidFill>
              <a:schemeClr val="bg1"/>
            </a:solidFill>
          </a:endParaRPr>
        </a:p>
      </dgm:t>
    </dgm:pt>
    <dgm:pt modelId="{BFB29799-C9D1-49A3-BE9F-707585F7FDB5}">
      <dgm:prSet phldrT="[Text]" custT="1"/>
      <dgm:spPr/>
      <dgm:t>
        <a:bodyPr/>
        <a:lstStyle/>
        <a:p>
          <a:r>
            <a:rPr lang="en-US" sz="2000" b="0" dirty="0" smtClean="0">
              <a:solidFill>
                <a:schemeClr val="bg1"/>
              </a:solidFill>
            </a:rPr>
            <a:t>IV</a:t>
          </a:r>
          <a:r>
            <a:rPr lang="en-US" sz="2000" b="0" smtClean="0">
              <a:solidFill>
                <a:schemeClr val="bg1"/>
              </a:solidFill>
            </a:rPr>
            <a:t>. Descriptive </a:t>
          </a:r>
          <a:r>
            <a:rPr lang="en-US" sz="2000" b="0" dirty="0" smtClean="0">
              <a:solidFill>
                <a:schemeClr val="bg1"/>
              </a:solidFill>
            </a:rPr>
            <a:t>Model of an Information Technology</a:t>
          </a:r>
          <a:endParaRPr lang="ru-RU" sz="2000" b="0" dirty="0">
            <a:solidFill>
              <a:schemeClr val="bg1"/>
            </a:solidFill>
          </a:endParaRPr>
        </a:p>
      </dgm:t>
    </dgm:pt>
    <dgm:pt modelId="{F5C36AE9-05D2-4A3F-914A-9D34F5BD1E1F}" type="parTrans" cxnId="{85F80259-202B-4289-8825-79C3AEBA3E50}">
      <dgm:prSet/>
      <dgm:spPr/>
      <dgm:t>
        <a:bodyPr/>
        <a:lstStyle/>
        <a:p>
          <a:endParaRPr lang="ru-RU" sz="2000" b="0">
            <a:solidFill>
              <a:schemeClr val="bg1"/>
            </a:solidFill>
          </a:endParaRPr>
        </a:p>
      </dgm:t>
    </dgm:pt>
    <dgm:pt modelId="{7DB39CF5-9EA7-47E8-A46A-DBF5A6763106}" type="sibTrans" cxnId="{85F80259-202B-4289-8825-79C3AEBA3E50}">
      <dgm:prSet/>
      <dgm:spPr/>
      <dgm:t>
        <a:bodyPr/>
        <a:lstStyle/>
        <a:p>
          <a:endParaRPr lang="ru-RU" sz="2000" b="0">
            <a:solidFill>
              <a:schemeClr val="bg1"/>
            </a:solidFill>
          </a:endParaRPr>
        </a:p>
      </dgm:t>
    </dgm:pt>
    <dgm:pt modelId="{E007AD39-0185-4E0B-93F4-648289DD400C}">
      <dgm:prSet phldrT="[Text]" custT="1"/>
      <dgm:spPr/>
      <dgm:t>
        <a:bodyPr/>
        <a:lstStyle/>
        <a:p>
          <a:r>
            <a:rPr lang="en-US" sz="2000" b="0" dirty="0" smtClean="0">
              <a:solidFill>
                <a:schemeClr val="bg1"/>
              </a:solidFill>
            </a:rPr>
            <a:t>III. Descriptive Approach to Image Analysis and Understanding</a:t>
          </a:r>
          <a:endParaRPr lang="ru-RU" sz="2000" b="0" dirty="0">
            <a:solidFill>
              <a:schemeClr val="bg1"/>
            </a:solidFill>
          </a:endParaRPr>
        </a:p>
      </dgm:t>
    </dgm:pt>
    <dgm:pt modelId="{AC9ADFD4-C532-416A-80FE-DB49FC4F52D8}" type="parTrans" cxnId="{550562E0-B013-43A0-A8D1-073A4DF597CF}">
      <dgm:prSet/>
      <dgm:spPr/>
      <dgm:t>
        <a:bodyPr/>
        <a:lstStyle/>
        <a:p>
          <a:endParaRPr lang="ru-RU" sz="2000" b="0">
            <a:solidFill>
              <a:schemeClr val="bg1"/>
            </a:solidFill>
          </a:endParaRPr>
        </a:p>
      </dgm:t>
    </dgm:pt>
    <dgm:pt modelId="{1F309D71-FE26-4AE6-8B41-49C74DDC18F7}" type="sibTrans" cxnId="{550562E0-B013-43A0-A8D1-073A4DF597CF}">
      <dgm:prSet/>
      <dgm:spPr/>
      <dgm:t>
        <a:bodyPr/>
        <a:lstStyle/>
        <a:p>
          <a:endParaRPr lang="ru-RU" sz="2000" b="0">
            <a:solidFill>
              <a:schemeClr val="bg1"/>
            </a:solidFill>
          </a:endParaRPr>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4"/>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4">
        <dgm:presLayoutVars>
          <dgm:chMax val="0"/>
          <dgm:chPref val="0"/>
          <dgm:bulletEnabled val="1"/>
        </dgm:presLayoutVars>
      </dgm:prSet>
      <dgm:spPr/>
      <dgm:t>
        <a:bodyPr/>
        <a:lstStyle/>
        <a:p>
          <a:endParaRPr lang="ru-RU"/>
        </a:p>
      </dgm:t>
    </dgm:pt>
    <dgm:pt modelId="{987EF077-A5AD-4406-A3FC-8A29600D86E4}" type="pres">
      <dgm:prSet presAssocID="{FBBBFA59-2ED6-4CDA-87C7-B792A13ED515}" presName="wedge2" presStyleLbl="node1" presStyleIdx="1" presStyleCnt="4"/>
      <dgm:spPr/>
      <dgm:t>
        <a:bodyPr/>
        <a:lstStyle/>
        <a:p>
          <a:endParaRPr lang="ru-RU"/>
        </a:p>
      </dgm:t>
    </dgm:pt>
    <dgm:pt modelId="{2305D705-9B6A-4A48-B741-5F44889DD169}" type="pres">
      <dgm:prSet presAssocID="{FBBBFA59-2ED6-4CDA-87C7-B792A13ED515}" presName="dummy2a" presStyleCnt="0"/>
      <dgm:spPr/>
    </dgm:pt>
    <dgm:pt modelId="{D821A127-27DA-4062-BD8D-4CF6A1363E07}" type="pres">
      <dgm:prSet presAssocID="{FBBBFA59-2ED6-4CDA-87C7-B792A13ED515}" presName="dummy2b" presStyleCnt="0"/>
      <dgm:spPr/>
    </dgm:pt>
    <dgm:pt modelId="{71B6161C-326C-441B-BBB4-30B057D431C7}" type="pres">
      <dgm:prSet presAssocID="{FBBBFA59-2ED6-4CDA-87C7-B792A13ED515}" presName="wedge2Tx" presStyleLbl="node1" presStyleIdx="1" presStyleCnt="4">
        <dgm:presLayoutVars>
          <dgm:chMax val="0"/>
          <dgm:chPref val="0"/>
          <dgm:bulletEnabled val="1"/>
        </dgm:presLayoutVars>
      </dgm:prSet>
      <dgm:spPr/>
      <dgm:t>
        <a:bodyPr/>
        <a:lstStyle/>
        <a:p>
          <a:endParaRPr lang="ru-RU"/>
        </a:p>
      </dgm:t>
    </dgm:pt>
    <dgm:pt modelId="{0C0DE3E9-D38E-4E1A-BAAD-E1F062BC48F5}" type="pres">
      <dgm:prSet presAssocID="{FBBBFA59-2ED6-4CDA-87C7-B792A13ED515}" presName="wedge3" presStyleLbl="node1" presStyleIdx="2" presStyleCnt="4"/>
      <dgm:spPr/>
      <dgm:t>
        <a:bodyPr/>
        <a:lstStyle/>
        <a:p>
          <a:endParaRPr lang="ru-RU"/>
        </a:p>
      </dgm:t>
    </dgm:pt>
    <dgm:pt modelId="{356FF907-6AEA-4289-9CEA-696CC40101F9}" type="pres">
      <dgm:prSet presAssocID="{FBBBFA59-2ED6-4CDA-87C7-B792A13ED515}" presName="dummy3a" presStyleCnt="0"/>
      <dgm:spPr/>
    </dgm:pt>
    <dgm:pt modelId="{DC8AC0DB-A6E1-40F9-87C1-23301505AAC9}" type="pres">
      <dgm:prSet presAssocID="{FBBBFA59-2ED6-4CDA-87C7-B792A13ED515}" presName="dummy3b" presStyleCnt="0"/>
      <dgm:spPr/>
    </dgm:pt>
    <dgm:pt modelId="{6016F414-F16A-4284-8C62-E3BDF673202C}" type="pres">
      <dgm:prSet presAssocID="{FBBBFA59-2ED6-4CDA-87C7-B792A13ED515}" presName="wedge3Tx" presStyleLbl="node1" presStyleIdx="2" presStyleCnt="4">
        <dgm:presLayoutVars>
          <dgm:chMax val="0"/>
          <dgm:chPref val="0"/>
          <dgm:bulletEnabled val="1"/>
        </dgm:presLayoutVars>
      </dgm:prSet>
      <dgm:spPr/>
      <dgm:t>
        <a:bodyPr/>
        <a:lstStyle/>
        <a:p>
          <a:endParaRPr lang="ru-RU"/>
        </a:p>
      </dgm:t>
    </dgm:pt>
    <dgm:pt modelId="{BDFB7220-F4D8-415F-9301-45629BE4AD53}" type="pres">
      <dgm:prSet presAssocID="{FBBBFA59-2ED6-4CDA-87C7-B792A13ED515}" presName="wedge4" presStyleLbl="node1" presStyleIdx="3" presStyleCnt="4" custScaleX="105180" custScaleY="102733"/>
      <dgm:spPr/>
      <dgm:t>
        <a:bodyPr/>
        <a:lstStyle/>
        <a:p>
          <a:endParaRPr lang="ru-RU"/>
        </a:p>
      </dgm:t>
    </dgm:pt>
    <dgm:pt modelId="{2C1830D5-3F11-4221-93F8-F141ACF64FD5}" type="pres">
      <dgm:prSet presAssocID="{FBBBFA59-2ED6-4CDA-87C7-B792A13ED515}" presName="dummy4a" presStyleCnt="0"/>
      <dgm:spPr/>
    </dgm:pt>
    <dgm:pt modelId="{169E0A6B-E665-46F2-A3BF-9F6AFE27B161}" type="pres">
      <dgm:prSet presAssocID="{FBBBFA59-2ED6-4CDA-87C7-B792A13ED515}" presName="dummy4b" presStyleCnt="0"/>
      <dgm:spPr/>
    </dgm:pt>
    <dgm:pt modelId="{7CE6051A-0A9F-4A7E-AFB6-01A6A02D25E0}" type="pres">
      <dgm:prSet presAssocID="{FBBBFA59-2ED6-4CDA-87C7-B792A13ED515}" presName="wedge4Tx" presStyleLbl="node1" presStyleIdx="3" presStyleCnt="4">
        <dgm:presLayoutVars>
          <dgm:chMax val="0"/>
          <dgm:chPref val="0"/>
          <dgm:bulletEnabled val="1"/>
        </dgm:presLayoutVars>
      </dgm:prSet>
      <dgm:spPr/>
      <dgm:t>
        <a:bodyPr/>
        <a:lstStyle/>
        <a:p>
          <a:endParaRPr lang="ru-RU"/>
        </a:p>
      </dgm:t>
    </dgm:pt>
    <dgm:pt modelId="{A8DA8ECD-495C-4928-946A-15507C36F699}" type="pres">
      <dgm:prSet presAssocID="{EFAC706F-38EF-422C-A28F-34A361F754B8}" presName="arrowWedge1" presStyleLbl="fgSibTrans2D1" presStyleIdx="0" presStyleCnt="4" custLinFactNeighborX="2301" custLinFactNeighborY="-1734"/>
      <dgm:spPr/>
    </dgm:pt>
    <dgm:pt modelId="{04253B64-DE6F-4D26-95DE-74EC3B590BE3}" type="pres">
      <dgm:prSet presAssocID="{D6EF6F1A-5FA7-4817-A9EE-E84EF491ACBF}" presName="arrowWedge2" presStyleLbl="fgSibTrans2D1" presStyleIdx="1" presStyleCnt="4" custLinFactNeighborX="925" custLinFactNeighborY="2158"/>
      <dgm:spPr/>
    </dgm:pt>
    <dgm:pt modelId="{B32B6DC9-6D60-49BD-8CC2-3705739EA314}" type="pres">
      <dgm:prSet presAssocID="{1F309D71-FE26-4AE6-8B41-49C74DDC18F7}" presName="arrowWedge3" presStyleLbl="fgSibTrans2D1" presStyleIdx="2" presStyleCnt="4" custLinFactNeighborX="-1590" custLinFactNeighborY="2158"/>
      <dgm:spPr/>
    </dgm:pt>
    <dgm:pt modelId="{8F44D97B-5BFE-4525-8436-0D83D51DEC25}" type="pres">
      <dgm:prSet presAssocID="{7DB39CF5-9EA7-47E8-A46A-DBF5A6763106}" presName="arrowWedge4" presStyleLbl="fgSibTrans2D1" presStyleIdx="3" presStyleCnt="4" custLinFactNeighborX="-1571" custLinFactNeighborY="-1724"/>
      <dgm:spPr/>
    </dgm:pt>
  </dgm:ptLst>
  <dgm:cxnLst>
    <dgm:cxn modelId="{572F8366-11A3-4517-9307-0E057C6574E9}" type="presOf" srcId="{E007AD39-0185-4E0B-93F4-648289DD400C}" destId="{0C0DE3E9-D38E-4E1A-BAAD-E1F062BC48F5}" srcOrd="0" destOrd="0" presId="urn:microsoft.com/office/officeart/2005/8/layout/cycle8"/>
    <dgm:cxn modelId="{8C13FE2E-6746-44D6-90D1-AC48D0FA3F5F}" type="presOf" srcId="{C55C6E12-556E-49B0-9280-E45528B051A8}" destId="{74063483-77B8-4804-99A9-E82F5FBDD4F3}" srcOrd="1" destOrd="0" presId="urn:microsoft.com/office/officeart/2005/8/layout/cycle8"/>
    <dgm:cxn modelId="{F4766EDA-25ED-4412-A761-40D917AF3FEA}" srcId="{FBBBFA59-2ED6-4CDA-87C7-B792A13ED515}" destId="{348325F4-800D-483D-8265-F785A57E42BE}" srcOrd="1" destOrd="0" parTransId="{23036BC1-AAED-4996-BBC1-F0443452B366}" sibTransId="{D6EF6F1A-5FA7-4817-A9EE-E84EF491ACBF}"/>
    <dgm:cxn modelId="{FBFC7014-DB90-4F72-BAC8-D87C90D9BCB4}" type="presOf" srcId="{348325F4-800D-483D-8265-F785A57E42BE}" destId="{987EF077-A5AD-4406-A3FC-8A29600D86E4}" srcOrd="0" destOrd="0" presId="urn:microsoft.com/office/officeart/2005/8/layout/cycle8"/>
    <dgm:cxn modelId="{85F80259-202B-4289-8825-79C3AEBA3E50}" srcId="{FBBBFA59-2ED6-4CDA-87C7-B792A13ED515}" destId="{BFB29799-C9D1-49A3-BE9F-707585F7FDB5}" srcOrd="3" destOrd="0" parTransId="{F5C36AE9-05D2-4A3F-914A-9D34F5BD1E1F}" sibTransId="{7DB39CF5-9EA7-47E8-A46A-DBF5A6763106}"/>
    <dgm:cxn modelId="{29C96477-9A77-4B61-9996-5E35CF44B7D5}" type="presOf" srcId="{348325F4-800D-483D-8265-F785A57E42BE}" destId="{71B6161C-326C-441B-BBB4-30B057D431C7}" srcOrd="1" destOrd="0" presId="urn:microsoft.com/office/officeart/2005/8/layout/cycle8"/>
    <dgm:cxn modelId="{3F9B28FF-7261-48E6-9C3F-9091FB7DB3F7}" type="presOf" srcId="{FBBBFA59-2ED6-4CDA-87C7-B792A13ED515}" destId="{E6F6FE6E-8923-4338-8193-ABFB40E5BBE9}" srcOrd="0" destOrd="0" presId="urn:microsoft.com/office/officeart/2005/8/layout/cycle8"/>
    <dgm:cxn modelId="{237E0FA6-00F2-47C9-BDDF-0428E7E4A6EC}" srcId="{FBBBFA59-2ED6-4CDA-87C7-B792A13ED515}" destId="{C55C6E12-556E-49B0-9280-E45528B051A8}" srcOrd="0" destOrd="0" parTransId="{4C79CFDC-83D4-4561-BEF4-2914ACD204AD}" sibTransId="{EFAC706F-38EF-422C-A28F-34A361F754B8}"/>
    <dgm:cxn modelId="{550562E0-B013-43A0-A8D1-073A4DF597CF}" srcId="{FBBBFA59-2ED6-4CDA-87C7-B792A13ED515}" destId="{E007AD39-0185-4E0B-93F4-648289DD400C}" srcOrd="2" destOrd="0" parTransId="{AC9ADFD4-C532-416A-80FE-DB49FC4F52D8}" sibTransId="{1F309D71-FE26-4AE6-8B41-49C74DDC18F7}"/>
    <dgm:cxn modelId="{20909E8F-F814-4D45-A6BF-4DAFEADB0AAA}" type="presOf" srcId="{BFB29799-C9D1-49A3-BE9F-707585F7FDB5}" destId="{7CE6051A-0A9F-4A7E-AFB6-01A6A02D25E0}" srcOrd="1" destOrd="0" presId="urn:microsoft.com/office/officeart/2005/8/layout/cycle8"/>
    <dgm:cxn modelId="{9CDD45CF-EB9F-4270-AAD2-96E4A98E70A3}" type="presOf" srcId="{E007AD39-0185-4E0B-93F4-648289DD400C}" destId="{6016F414-F16A-4284-8C62-E3BDF673202C}" srcOrd="1" destOrd="0" presId="urn:microsoft.com/office/officeart/2005/8/layout/cycle8"/>
    <dgm:cxn modelId="{4C05B641-0264-4675-B7FF-EC35E39E8702}" type="presOf" srcId="{C55C6E12-556E-49B0-9280-E45528B051A8}" destId="{A75B9F80-8065-47CB-AA4C-4C57F3ED5BD9}" srcOrd="0" destOrd="0" presId="urn:microsoft.com/office/officeart/2005/8/layout/cycle8"/>
    <dgm:cxn modelId="{AFE54E52-78D9-4157-9F36-BF5E6808B223}" type="presOf" srcId="{BFB29799-C9D1-49A3-BE9F-707585F7FDB5}" destId="{BDFB7220-F4D8-415F-9301-45629BE4AD53}" srcOrd="0" destOrd="0" presId="urn:microsoft.com/office/officeart/2005/8/layout/cycle8"/>
    <dgm:cxn modelId="{6A73DC89-4154-4EDF-8CAC-EC43FFAADBAB}" type="presParOf" srcId="{E6F6FE6E-8923-4338-8193-ABFB40E5BBE9}" destId="{A75B9F80-8065-47CB-AA4C-4C57F3ED5BD9}" srcOrd="0" destOrd="0" presId="urn:microsoft.com/office/officeart/2005/8/layout/cycle8"/>
    <dgm:cxn modelId="{F11D658B-6E4C-4152-ACB3-97C3BE99E5DD}" type="presParOf" srcId="{E6F6FE6E-8923-4338-8193-ABFB40E5BBE9}" destId="{03960734-1020-4C7F-9FEA-78E4E3E4FB4D}" srcOrd="1" destOrd="0" presId="urn:microsoft.com/office/officeart/2005/8/layout/cycle8"/>
    <dgm:cxn modelId="{410901E4-7B37-46E8-AF66-A35CEC987183}" type="presParOf" srcId="{E6F6FE6E-8923-4338-8193-ABFB40E5BBE9}" destId="{3F8379B0-06BE-4C4B-82BB-BA8E6FAAB8D0}" srcOrd="2" destOrd="0" presId="urn:microsoft.com/office/officeart/2005/8/layout/cycle8"/>
    <dgm:cxn modelId="{CE1EF279-E3BA-400C-A94D-F12F4B0221D7}" type="presParOf" srcId="{E6F6FE6E-8923-4338-8193-ABFB40E5BBE9}" destId="{74063483-77B8-4804-99A9-E82F5FBDD4F3}" srcOrd="3" destOrd="0" presId="urn:microsoft.com/office/officeart/2005/8/layout/cycle8"/>
    <dgm:cxn modelId="{1CB335AF-F152-4F95-9A63-08ED56DE6ADF}" type="presParOf" srcId="{E6F6FE6E-8923-4338-8193-ABFB40E5BBE9}" destId="{987EF077-A5AD-4406-A3FC-8A29600D86E4}" srcOrd="4" destOrd="0" presId="urn:microsoft.com/office/officeart/2005/8/layout/cycle8"/>
    <dgm:cxn modelId="{3275672B-5188-4C02-8690-8A2011ECA955}" type="presParOf" srcId="{E6F6FE6E-8923-4338-8193-ABFB40E5BBE9}" destId="{2305D705-9B6A-4A48-B741-5F44889DD169}" srcOrd="5" destOrd="0" presId="urn:microsoft.com/office/officeart/2005/8/layout/cycle8"/>
    <dgm:cxn modelId="{2AF95FD2-1B97-4939-83D3-966CA7ED63B9}" type="presParOf" srcId="{E6F6FE6E-8923-4338-8193-ABFB40E5BBE9}" destId="{D821A127-27DA-4062-BD8D-4CF6A1363E07}" srcOrd="6" destOrd="0" presId="urn:microsoft.com/office/officeart/2005/8/layout/cycle8"/>
    <dgm:cxn modelId="{E12A4C77-FFD1-423D-B6A9-D3CEBE5681BE}" type="presParOf" srcId="{E6F6FE6E-8923-4338-8193-ABFB40E5BBE9}" destId="{71B6161C-326C-441B-BBB4-30B057D431C7}" srcOrd="7" destOrd="0" presId="urn:microsoft.com/office/officeart/2005/8/layout/cycle8"/>
    <dgm:cxn modelId="{8DF3687B-443B-4980-A494-26BF0E37503D}" type="presParOf" srcId="{E6F6FE6E-8923-4338-8193-ABFB40E5BBE9}" destId="{0C0DE3E9-D38E-4E1A-BAAD-E1F062BC48F5}" srcOrd="8" destOrd="0" presId="urn:microsoft.com/office/officeart/2005/8/layout/cycle8"/>
    <dgm:cxn modelId="{568FEFB7-DDCF-4F04-AE12-F60700F59B7E}" type="presParOf" srcId="{E6F6FE6E-8923-4338-8193-ABFB40E5BBE9}" destId="{356FF907-6AEA-4289-9CEA-696CC40101F9}" srcOrd="9" destOrd="0" presId="urn:microsoft.com/office/officeart/2005/8/layout/cycle8"/>
    <dgm:cxn modelId="{4056487E-6E5F-4217-AFB4-52C7B23150E2}" type="presParOf" srcId="{E6F6FE6E-8923-4338-8193-ABFB40E5BBE9}" destId="{DC8AC0DB-A6E1-40F9-87C1-23301505AAC9}" srcOrd="10" destOrd="0" presId="urn:microsoft.com/office/officeart/2005/8/layout/cycle8"/>
    <dgm:cxn modelId="{D9DE5F63-11B7-49EA-9E95-186BD7AE4A99}" type="presParOf" srcId="{E6F6FE6E-8923-4338-8193-ABFB40E5BBE9}" destId="{6016F414-F16A-4284-8C62-E3BDF673202C}" srcOrd="11" destOrd="0" presId="urn:microsoft.com/office/officeart/2005/8/layout/cycle8"/>
    <dgm:cxn modelId="{D85D9CFF-5ACF-4A7C-87B8-7C576115B40A}" type="presParOf" srcId="{E6F6FE6E-8923-4338-8193-ABFB40E5BBE9}" destId="{BDFB7220-F4D8-415F-9301-45629BE4AD53}" srcOrd="12" destOrd="0" presId="urn:microsoft.com/office/officeart/2005/8/layout/cycle8"/>
    <dgm:cxn modelId="{A0DCB78D-10DF-4435-87DE-246B8A6D2B08}" type="presParOf" srcId="{E6F6FE6E-8923-4338-8193-ABFB40E5BBE9}" destId="{2C1830D5-3F11-4221-93F8-F141ACF64FD5}" srcOrd="13" destOrd="0" presId="urn:microsoft.com/office/officeart/2005/8/layout/cycle8"/>
    <dgm:cxn modelId="{2FE7E28C-4BBB-4AD8-BD50-4ADAB53C4BA6}" type="presParOf" srcId="{E6F6FE6E-8923-4338-8193-ABFB40E5BBE9}" destId="{169E0A6B-E665-46F2-A3BF-9F6AFE27B161}" srcOrd="14" destOrd="0" presId="urn:microsoft.com/office/officeart/2005/8/layout/cycle8"/>
    <dgm:cxn modelId="{B909A647-8F18-4484-A664-317FBD26CF09}" type="presParOf" srcId="{E6F6FE6E-8923-4338-8193-ABFB40E5BBE9}" destId="{7CE6051A-0A9F-4A7E-AFB6-01A6A02D25E0}" srcOrd="15" destOrd="0" presId="urn:microsoft.com/office/officeart/2005/8/layout/cycle8"/>
    <dgm:cxn modelId="{2D5C024A-0A48-4F20-B959-BB821DBA06F4}" type="presParOf" srcId="{E6F6FE6E-8923-4338-8193-ABFB40E5BBE9}" destId="{A8DA8ECD-495C-4928-946A-15507C36F699}" srcOrd="16" destOrd="0" presId="urn:microsoft.com/office/officeart/2005/8/layout/cycle8"/>
    <dgm:cxn modelId="{C236FA26-9F1F-4D5B-9727-6FE05E89C45E}" type="presParOf" srcId="{E6F6FE6E-8923-4338-8193-ABFB40E5BBE9}" destId="{04253B64-DE6F-4D26-95DE-74EC3B590BE3}" srcOrd="17" destOrd="0" presId="urn:microsoft.com/office/officeart/2005/8/layout/cycle8"/>
    <dgm:cxn modelId="{F132A938-891E-4CC1-AEB8-E16DA39B32CE}" type="presParOf" srcId="{E6F6FE6E-8923-4338-8193-ABFB40E5BBE9}" destId="{B32B6DC9-6D60-49BD-8CC2-3705739EA314}" srcOrd="18" destOrd="0" presId="urn:microsoft.com/office/officeart/2005/8/layout/cycle8"/>
    <dgm:cxn modelId="{35B42D9B-4B58-43AD-8EB7-C5924114CAD5}" type="presParOf" srcId="{E6F6FE6E-8923-4338-8193-ABFB40E5BBE9}" destId="{8F44D97B-5BFE-4525-8436-0D83D51DEC25}" srcOrd="19"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41AA1D-F1AE-4C46-BD1B-C640D55D576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C871FF5-D5AC-4CA5-BCF9-16ABC13E73AE}">
      <dgm:prSet phldrT="[Text]" custT="1"/>
      <dgm:spPr/>
      <dgm:t>
        <a:bodyPr/>
        <a:lstStyle/>
        <a:p>
          <a:r>
            <a:rPr lang="en-US" sz="2000" dirty="0" smtClean="0"/>
            <a:t>1. State of the art of mathematical theory of image analysis.</a:t>
          </a:r>
          <a:endParaRPr lang="ru-RU" sz="2000" dirty="0"/>
        </a:p>
      </dgm:t>
    </dgm:pt>
    <dgm:pt modelId="{237C22CD-A8C8-468E-AC73-F5B754710155}" type="parTrans" cxnId="{5DF53961-8315-4666-B248-EFC38BFBCD40}">
      <dgm:prSet/>
      <dgm:spPr/>
      <dgm:t>
        <a:bodyPr/>
        <a:lstStyle/>
        <a:p>
          <a:endParaRPr lang="ru-RU"/>
        </a:p>
      </dgm:t>
    </dgm:pt>
    <dgm:pt modelId="{D8C2221C-484B-4B60-B5BB-91D5FCDDE9E6}" type="sibTrans" cxnId="{5DF53961-8315-4666-B248-EFC38BFBCD40}">
      <dgm:prSet/>
      <dgm:spPr/>
      <dgm:t>
        <a:bodyPr/>
        <a:lstStyle/>
        <a:p>
          <a:endParaRPr lang="ru-RU"/>
        </a:p>
      </dgm:t>
    </dgm:pt>
    <dgm:pt modelId="{20EBAB72-55BB-482F-BD3D-0764A62BF72F}">
      <dgm:prSet phldrT="[Text]" custT="1"/>
      <dgm:spPr/>
      <dgm:t>
        <a:bodyPr/>
        <a:lstStyle/>
        <a:p>
          <a:r>
            <a:rPr lang="en-US" sz="2000" dirty="0" smtClean="0"/>
            <a:t>2. The Algebraic </a:t>
          </a:r>
          <a:r>
            <a:rPr lang="en-US" sz="2000" dirty="0" smtClean="0">
              <a:cs typeface="Times New Roman" pitchFamily="18" charset="0"/>
            </a:rPr>
            <a:t>Approaches</a:t>
          </a:r>
          <a:r>
            <a:rPr lang="en-US" sz="2000" dirty="0" smtClean="0"/>
            <a:t> and Techniques in Image Analysis. </a:t>
          </a:r>
          <a:r>
            <a:rPr lang="en-US" sz="2000" dirty="0" err="1" smtClean="0"/>
            <a:t>Algebraization</a:t>
          </a:r>
          <a:r>
            <a:rPr lang="en-US" sz="2000" dirty="0" smtClean="0"/>
            <a:t> of Pattern Recognition (1970 – till now).</a:t>
          </a:r>
          <a:endParaRPr lang="ru-RU" sz="2000" dirty="0"/>
        </a:p>
      </dgm:t>
    </dgm:pt>
    <dgm:pt modelId="{E750EE84-3858-417A-967B-F31B9DF05CC6}" type="parTrans" cxnId="{A84FA476-8473-4476-ABA3-D5580628808F}">
      <dgm:prSet/>
      <dgm:spPr/>
      <dgm:t>
        <a:bodyPr/>
        <a:lstStyle/>
        <a:p>
          <a:endParaRPr lang="ru-RU"/>
        </a:p>
      </dgm:t>
    </dgm:pt>
    <dgm:pt modelId="{4BA61840-3D71-4012-BBD8-462BE1144DBA}" type="sibTrans" cxnId="{A84FA476-8473-4476-ABA3-D5580628808F}">
      <dgm:prSet/>
      <dgm:spPr/>
      <dgm:t>
        <a:bodyPr/>
        <a:lstStyle/>
        <a:p>
          <a:endParaRPr lang="ru-RU"/>
        </a:p>
      </dgm:t>
    </dgm:pt>
    <dgm:pt modelId="{02A0B84D-BFA5-4C7E-98BD-A53D0C06FE48}">
      <dgm:prSet phldrT="[Text]" custT="1"/>
      <dgm:spPr/>
      <dgm:t>
        <a:bodyPr/>
        <a:lstStyle/>
        <a:p>
          <a:r>
            <a:rPr lang="en-US" sz="2000" dirty="0" smtClean="0"/>
            <a:t>2.1 The Basic Theories </a:t>
          </a:r>
          <a:endParaRPr lang="ru-RU" sz="2000" dirty="0"/>
        </a:p>
      </dgm:t>
    </dgm:pt>
    <dgm:pt modelId="{2EC98F59-17E6-4E19-8A83-086A522B3D18}" type="parTrans" cxnId="{C3E69949-1114-4D44-BB8B-EF531C44C728}">
      <dgm:prSet/>
      <dgm:spPr/>
      <dgm:t>
        <a:bodyPr/>
        <a:lstStyle/>
        <a:p>
          <a:endParaRPr lang="ru-RU"/>
        </a:p>
      </dgm:t>
    </dgm:pt>
    <dgm:pt modelId="{6FD37299-A0E8-4613-8AEC-DDBD73A4DFCB}" type="sibTrans" cxnId="{C3E69949-1114-4D44-BB8B-EF531C44C728}">
      <dgm:prSet/>
      <dgm:spPr/>
      <dgm:t>
        <a:bodyPr/>
        <a:lstStyle/>
        <a:p>
          <a:endParaRPr lang="ru-RU"/>
        </a:p>
      </dgm:t>
    </dgm:pt>
    <dgm:pt modelId="{3DC21CD6-8C56-488B-A028-B1467C21C7F6}">
      <dgm:prSet phldrT="[Text]" custT="1"/>
      <dgm:spPr/>
      <dgm:t>
        <a:bodyPr/>
        <a:lstStyle/>
        <a:p>
          <a:r>
            <a:rPr lang="en-US" sz="2000" dirty="0" smtClean="0"/>
            <a:t>3. Descriptive Approach to Image Analysis and Understanding (DAIA) and its main tools</a:t>
          </a:r>
          <a:endParaRPr lang="ru-RU" sz="2000" dirty="0"/>
        </a:p>
      </dgm:t>
    </dgm:pt>
    <dgm:pt modelId="{1915BB90-A247-40AC-AC12-462307C3154E}" type="parTrans" cxnId="{5C090992-8CB1-490D-9395-4B8CC0442BD3}">
      <dgm:prSet/>
      <dgm:spPr/>
      <dgm:t>
        <a:bodyPr/>
        <a:lstStyle/>
        <a:p>
          <a:endParaRPr lang="ru-RU"/>
        </a:p>
      </dgm:t>
    </dgm:pt>
    <dgm:pt modelId="{0451774F-8B2B-48EE-BA84-6C5F65D30CEA}" type="sibTrans" cxnId="{5C090992-8CB1-490D-9395-4B8CC0442BD3}">
      <dgm:prSet/>
      <dgm:spPr/>
      <dgm:t>
        <a:bodyPr/>
        <a:lstStyle/>
        <a:p>
          <a:endParaRPr lang="ru-RU"/>
        </a:p>
      </dgm:t>
    </dgm:pt>
    <dgm:pt modelId="{6A74648B-2B1F-4545-BD57-51EFDE1AEA91}">
      <dgm:prSet phldrT="[Text]" custT="1"/>
      <dgm:spPr/>
      <dgm:t>
        <a:bodyPr/>
        <a:lstStyle/>
        <a:p>
          <a:r>
            <a:rPr lang="en-US" sz="2000" dirty="0" smtClean="0"/>
            <a:t>3.1 Descriptive Approaches – basic steps </a:t>
          </a:r>
          <a:endParaRPr lang="ru-RU" sz="2000" dirty="0"/>
        </a:p>
      </dgm:t>
    </dgm:pt>
    <dgm:pt modelId="{F045F146-F196-4F0A-A125-8B5FDE369408}" type="parTrans" cxnId="{D5A41BAB-3E8E-46C2-89FE-9B40620EF2E5}">
      <dgm:prSet/>
      <dgm:spPr/>
      <dgm:t>
        <a:bodyPr/>
        <a:lstStyle/>
        <a:p>
          <a:endParaRPr lang="ru-RU"/>
        </a:p>
      </dgm:t>
    </dgm:pt>
    <dgm:pt modelId="{6667DF59-3BCD-4D47-B255-20D36349BB35}" type="sibTrans" cxnId="{D5A41BAB-3E8E-46C2-89FE-9B40620EF2E5}">
      <dgm:prSet/>
      <dgm:spPr/>
      <dgm:t>
        <a:bodyPr/>
        <a:lstStyle/>
        <a:p>
          <a:endParaRPr lang="ru-RU"/>
        </a:p>
      </dgm:t>
    </dgm:pt>
    <dgm:pt modelId="{C15B0386-434D-4969-B8DF-F75CE6AE864A}">
      <dgm:prSet phldrT="[Text]" custT="1"/>
      <dgm:spPr/>
      <dgm:t>
        <a:bodyPr/>
        <a:lstStyle/>
        <a:p>
          <a:r>
            <a:rPr lang="en-US" sz="2000" dirty="0" smtClean="0"/>
            <a:t>3.2 DAIA</a:t>
          </a:r>
          <a:endParaRPr lang="ru-RU" sz="2000" dirty="0"/>
        </a:p>
      </dgm:t>
    </dgm:pt>
    <dgm:pt modelId="{FE0956D8-D313-42DD-873D-B9EEAEEB18BA}" type="parTrans" cxnId="{7BD77981-A7C1-429D-938B-621B77490679}">
      <dgm:prSet/>
      <dgm:spPr/>
      <dgm:t>
        <a:bodyPr/>
        <a:lstStyle/>
        <a:p>
          <a:endParaRPr lang="ru-RU"/>
        </a:p>
      </dgm:t>
    </dgm:pt>
    <dgm:pt modelId="{C0969781-E18D-4861-ABB2-6CFC421613A6}" type="sibTrans" cxnId="{7BD77981-A7C1-429D-938B-621B77490679}">
      <dgm:prSet/>
      <dgm:spPr/>
      <dgm:t>
        <a:bodyPr/>
        <a:lstStyle/>
        <a:p>
          <a:endParaRPr lang="ru-RU"/>
        </a:p>
      </dgm:t>
    </dgm:pt>
    <dgm:pt modelId="{0D045CA2-E5B0-4033-B93C-F8ECFD5B44CD}">
      <dgm:prSet custT="1"/>
      <dgm:spPr/>
      <dgm:t>
        <a:bodyPr/>
        <a:lstStyle/>
        <a:p>
          <a:r>
            <a:rPr lang="en-US" sz="2000" b="0" dirty="0" smtClean="0">
              <a:solidFill>
                <a:schemeClr val="bg1"/>
              </a:solidFill>
            </a:rPr>
            <a:t>4. Descriptive Model of an Information Technology for Early Diagnostic Analysis of Cytological Specimens</a:t>
          </a:r>
          <a:endParaRPr lang="ru-RU" sz="2000" b="0" dirty="0">
            <a:solidFill>
              <a:schemeClr val="bg1"/>
            </a:solidFill>
          </a:endParaRPr>
        </a:p>
      </dgm:t>
    </dgm:pt>
    <dgm:pt modelId="{D3E4FF24-2F99-4B6B-A7B7-5A3F74A5A48F}" type="parTrans" cxnId="{15CA3D9B-3019-4E99-AB8A-0F500650B170}">
      <dgm:prSet/>
      <dgm:spPr/>
      <dgm:t>
        <a:bodyPr/>
        <a:lstStyle/>
        <a:p>
          <a:endParaRPr lang="ru-RU"/>
        </a:p>
      </dgm:t>
    </dgm:pt>
    <dgm:pt modelId="{F717D487-30FA-4646-A3CB-291166BAB51D}" type="sibTrans" cxnId="{15CA3D9B-3019-4E99-AB8A-0F500650B170}">
      <dgm:prSet/>
      <dgm:spPr/>
      <dgm:t>
        <a:bodyPr/>
        <a:lstStyle/>
        <a:p>
          <a:endParaRPr lang="ru-RU"/>
        </a:p>
      </dgm:t>
    </dgm:pt>
    <dgm:pt modelId="{2B2ECC83-0395-4BAF-AA93-F501781D7ABA}">
      <dgm:prSet phldrT="[Text]" custT="1"/>
      <dgm:spPr/>
      <dgm:t>
        <a:bodyPr/>
        <a:lstStyle/>
        <a:p>
          <a:r>
            <a:rPr lang="en-US" sz="2000" b="0" dirty="0" smtClean="0"/>
            <a:t>3.3 Descriptive Image Models</a:t>
          </a:r>
          <a:endParaRPr lang="ru-RU" sz="2000" b="0" dirty="0"/>
        </a:p>
      </dgm:t>
    </dgm:pt>
    <dgm:pt modelId="{B4AFB12B-EA04-4AEB-AD49-6DCFB8B3EE7B}" type="parTrans" cxnId="{165367C3-0E16-47A7-9AB1-7CD045A90129}">
      <dgm:prSet/>
      <dgm:spPr/>
      <dgm:t>
        <a:bodyPr/>
        <a:lstStyle/>
        <a:p>
          <a:endParaRPr lang="ru-RU"/>
        </a:p>
      </dgm:t>
    </dgm:pt>
    <dgm:pt modelId="{C6190A0A-1D3B-409C-A85C-70EF41FBDD13}" type="sibTrans" cxnId="{165367C3-0E16-47A7-9AB1-7CD045A90129}">
      <dgm:prSet/>
      <dgm:spPr/>
      <dgm:t>
        <a:bodyPr/>
        <a:lstStyle/>
        <a:p>
          <a:endParaRPr lang="ru-RU"/>
        </a:p>
      </dgm:t>
    </dgm:pt>
    <dgm:pt modelId="{3EDED320-751D-4A3C-9AF7-9F12A73EFE91}">
      <dgm:prSet custT="1"/>
      <dgm:spPr/>
      <dgm:t>
        <a:bodyPr/>
        <a:lstStyle/>
        <a:p>
          <a:r>
            <a:rPr lang="en-US" sz="2000" dirty="0" smtClean="0"/>
            <a:t>4.1 Problem Set-up</a:t>
          </a:r>
          <a:endParaRPr lang="ru-RU" sz="2000" dirty="0"/>
        </a:p>
      </dgm:t>
    </dgm:pt>
    <dgm:pt modelId="{40FB2922-FF20-4924-BE30-B36D262EF239}" type="parTrans" cxnId="{9C421A70-E58B-4064-985F-C45B9A2E26EE}">
      <dgm:prSet/>
      <dgm:spPr/>
      <dgm:t>
        <a:bodyPr/>
        <a:lstStyle/>
        <a:p>
          <a:endParaRPr lang="ru-RU"/>
        </a:p>
      </dgm:t>
    </dgm:pt>
    <dgm:pt modelId="{BC4E760F-1DE6-4D5C-9447-072E73677785}" type="sibTrans" cxnId="{9C421A70-E58B-4064-985F-C45B9A2E26EE}">
      <dgm:prSet/>
      <dgm:spPr/>
      <dgm:t>
        <a:bodyPr/>
        <a:lstStyle/>
        <a:p>
          <a:endParaRPr lang="ru-RU"/>
        </a:p>
      </dgm:t>
    </dgm:pt>
    <dgm:pt modelId="{457476E1-D080-4AF1-A27E-4C8F072AFAEC}">
      <dgm:prSet custT="1"/>
      <dgm:spPr/>
      <dgm:t>
        <a:bodyPr/>
        <a:lstStyle/>
        <a:p>
          <a:r>
            <a:rPr lang="en-US" sz="2000" dirty="0" smtClean="0"/>
            <a:t>4.2 Mathematical Means Used for Formal Representation of a Descriptive Model</a:t>
          </a:r>
          <a:endParaRPr lang="ru-RU" sz="2000" dirty="0"/>
        </a:p>
      </dgm:t>
    </dgm:pt>
    <dgm:pt modelId="{02B13C0B-812B-494E-A431-2C3E1076152D}" type="parTrans" cxnId="{809DF4C2-BD2A-47AD-A41C-64B244FAD0E5}">
      <dgm:prSet/>
      <dgm:spPr/>
      <dgm:t>
        <a:bodyPr/>
        <a:lstStyle/>
        <a:p>
          <a:endParaRPr lang="ru-RU"/>
        </a:p>
      </dgm:t>
    </dgm:pt>
    <dgm:pt modelId="{C782BF5A-B731-437E-A71C-BF043B2800FF}" type="sibTrans" cxnId="{809DF4C2-BD2A-47AD-A41C-64B244FAD0E5}">
      <dgm:prSet/>
      <dgm:spPr/>
      <dgm:t>
        <a:bodyPr/>
        <a:lstStyle/>
        <a:p>
          <a:endParaRPr lang="ru-RU"/>
        </a:p>
      </dgm:t>
    </dgm:pt>
    <dgm:pt modelId="{267B7B77-5277-4AC6-B1F7-F9110D478911}">
      <dgm:prSet custT="1"/>
      <dgm:spPr/>
      <dgm:t>
        <a:bodyPr/>
        <a:lstStyle/>
        <a:p>
          <a:r>
            <a:rPr lang="en-US" sz="2000" dirty="0" smtClean="0"/>
            <a:t>4.3Discussion of the Results</a:t>
          </a:r>
          <a:endParaRPr lang="ru-RU" sz="2000" dirty="0"/>
        </a:p>
      </dgm:t>
    </dgm:pt>
    <dgm:pt modelId="{8ED105C0-4A54-44FD-AC7E-726F6AE7E90B}" type="parTrans" cxnId="{DEE126F0-B34B-4407-BBF7-B9EF8C596FE9}">
      <dgm:prSet/>
      <dgm:spPr/>
      <dgm:t>
        <a:bodyPr/>
        <a:lstStyle/>
        <a:p>
          <a:endParaRPr lang="ru-RU"/>
        </a:p>
      </dgm:t>
    </dgm:pt>
    <dgm:pt modelId="{62194DA1-1752-40A2-AC98-9D69B634C63C}" type="sibTrans" cxnId="{DEE126F0-B34B-4407-BBF7-B9EF8C596FE9}">
      <dgm:prSet/>
      <dgm:spPr/>
      <dgm:t>
        <a:bodyPr/>
        <a:lstStyle/>
        <a:p>
          <a:endParaRPr lang="ru-RU"/>
        </a:p>
      </dgm:t>
    </dgm:pt>
    <dgm:pt modelId="{73E41E7B-09C9-4938-83E2-533B5C0D952F}">
      <dgm:prSet phldrT="[Text]" custT="1"/>
      <dgm:spPr/>
      <dgm:t>
        <a:bodyPr/>
        <a:lstStyle/>
        <a:p>
          <a:r>
            <a:rPr lang="en-US" sz="2000" b="0" dirty="0" smtClean="0"/>
            <a:t>2.2 Image Algebras</a:t>
          </a:r>
          <a:endParaRPr lang="ru-RU" sz="2000" b="0" dirty="0"/>
        </a:p>
      </dgm:t>
    </dgm:pt>
    <dgm:pt modelId="{C0A9250D-39A4-4CB4-8B38-18CE11DAE2F1}" type="sibTrans" cxnId="{E73F99E8-6FF3-4029-8FC5-DE76C7F59559}">
      <dgm:prSet/>
      <dgm:spPr/>
      <dgm:t>
        <a:bodyPr/>
        <a:lstStyle/>
        <a:p>
          <a:endParaRPr lang="ru-RU"/>
        </a:p>
      </dgm:t>
    </dgm:pt>
    <dgm:pt modelId="{7749A98B-F61F-4C2F-A173-49FACE1B4AB8}" type="parTrans" cxnId="{E73F99E8-6FF3-4029-8FC5-DE76C7F59559}">
      <dgm:prSet/>
      <dgm:spPr/>
      <dgm:t>
        <a:bodyPr/>
        <a:lstStyle/>
        <a:p>
          <a:endParaRPr lang="ru-RU"/>
        </a:p>
      </dgm:t>
    </dgm:pt>
    <dgm:pt modelId="{2E4BAAC8-4062-425B-BA1B-B0FD82A87440}" type="pres">
      <dgm:prSet presAssocID="{C741AA1D-F1AE-4C46-BD1B-C640D55D576A}" presName="Name0" presStyleCnt="0">
        <dgm:presLayoutVars>
          <dgm:dir/>
          <dgm:animLvl val="lvl"/>
          <dgm:resizeHandles val="exact"/>
        </dgm:presLayoutVars>
      </dgm:prSet>
      <dgm:spPr/>
      <dgm:t>
        <a:bodyPr/>
        <a:lstStyle/>
        <a:p>
          <a:endParaRPr lang="ru-RU"/>
        </a:p>
      </dgm:t>
    </dgm:pt>
    <dgm:pt modelId="{7455795F-D174-4B85-9F55-AA94C1392C79}" type="pres">
      <dgm:prSet presAssocID="{1C871FF5-D5AC-4CA5-BCF9-16ABC13E73AE}" presName="linNode" presStyleCnt="0"/>
      <dgm:spPr/>
    </dgm:pt>
    <dgm:pt modelId="{B0A6BD12-B313-45EC-B2D6-79C3E4838A4F}" type="pres">
      <dgm:prSet presAssocID="{1C871FF5-D5AC-4CA5-BCF9-16ABC13E73AE}" presName="parentText" presStyleLbl="node1" presStyleIdx="0" presStyleCnt="4" custScaleX="144446" custScaleY="60307" custLinFactNeighborX="-2442" custLinFactNeighborY="-4266">
        <dgm:presLayoutVars>
          <dgm:chMax val="1"/>
          <dgm:bulletEnabled val="1"/>
        </dgm:presLayoutVars>
      </dgm:prSet>
      <dgm:spPr/>
      <dgm:t>
        <a:bodyPr/>
        <a:lstStyle/>
        <a:p>
          <a:endParaRPr lang="ru-RU"/>
        </a:p>
      </dgm:t>
    </dgm:pt>
    <dgm:pt modelId="{24A53FA1-8F73-4949-A71F-897C56BD930C}" type="pres">
      <dgm:prSet presAssocID="{D8C2221C-484B-4B60-B5BB-91D5FCDDE9E6}" presName="sp" presStyleCnt="0"/>
      <dgm:spPr/>
    </dgm:pt>
    <dgm:pt modelId="{5C0AD8B2-E9C2-42FD-A80B-A02A943FC62E}" type="pres">
      <dgm:prSet presAssocID="{20EBAB72-55BB-482F-BD3D-0764A62BF72F}" presName="linNode" presStyleCnt="0"/>
      <dgm:spPr/>
    </dgm:pt>
    <dgm:pt modelId="{82415BC2-74CC-410D-BF8D-55B32EDC40C4}" type="pres">
      <dgm:prSet presAssocID="{20EBAB72-55BB-482F-BD3D-0764A62BF72F}" presName="parentText" presStyleLbl="node1" presStyleIdx="1" presStyleCnt="4" custScaleX="192462" custScaleY="98144">
        <dgm:presLayoutVars>
          <dgm:chMax val="1"/>
          <dgm:bulletEnabled val="1"/>
        </dgm:presLayoutVars>
      </dgm:prSet>
      <dgm:spPr/>
      <dgm:t>
        <a:bodyPr/>
        <a:lstStyle/>
        <a:p>
          <a:endParaRPr lang="ru-RU"/>
        </a:p>
      </dgm:t>
    </dgm:pt>
    <dgm:pt modelId="{67159E1C-A67D-4937-865F-01D112E26A93}" type="pres">
      <dgm:prSet presAssocID="{20EBAB72-55BB-482F-BD3D-0764A62BF72F}" presName="descendantText" presStyleLbl="alignAccFollowNode1" presStyleIdx="0" presStyleCnt="3">
        <dgm:presLayoutVars>
          <dgm:bulletEnabled val="1"/>
        </dgm:presLayoutVars>
      </dgm:prSet>
      <dgm:spPr/>
      <dgm:t>
        <a:bodyPr/>
        <a:lstStyle/>
        <a:p>
          <a:endParaRPr lang="ru-RU"/>
        </a:p>
      </dgm:t>
    </dgm:pt>
    <dgm:pt modelId="{AFAE6AAD-DBC2-4169-A9F8-FD4F1F6A94E0}" type="pres">
      <dgm:prSet presAssocID="{4BA61840-3D71-4012-BBD8-462BE1144DBA}" presName="sp" presStyleCnt="0"/>
      <dgm:spPr/>
    </dgm:pt>
    <dgm:pt modelId="{C0854B5C-B8F4-453F-A32A-D30E1FD6EF05}" type="pres">
      <dgm:prSet presAssocID="{3DC21CD6-8C56-488B-A028-B1467C21C7F6}" presName="linNode" presStyleCnt="0"/>
      <dgm:spPr/>
    </dgm:pt>
    <dgm:pt modelId="{E8E0E728-ECBC-4AFC-959E-8674BF905C5C}" type="pres">
      <dgm:prSet presAssocID="{3DC21CD6-8C56-488B-A028-B1467C21C7F6}" presName="parentText" presStyleLbl="node1" presStyleIdx="2" presStyleCnt="4" custScaleX="192586">
        <dgm:presLayoutVars>
          <dgm:chMax val="1"/>
          <dgm:bulletEnabled val="1"/>
        </dgm:presLayoutVars>
      </dgm:prSet>
      <dgm:spPr/>
      <dgm:t>
        <a:bodyPr/>
        <a:lstStyle/>
        <a:p>
          <a:endParaRPr lang="ru-RU"/>
        </a:p>
      </dgm:t>
    </dgm:pt>
    <dgm:pt modelId="{B2CB9DB4-F53F-4EF2-95C7-FD548A730AC0}" type="pres">
      <dgm:prSet presAssocID="{3DC21CD6-8C56-488B-A028-B1467C21C7F6}" presName="descendantText" presStyleLbl="alignAccFollowNode1" presStyleIdx="1" presStyleCnt="3" custLinFactNeighborX="3" custLinFactNeighborY="3242">
        <dgm:presLayoutVars>
          <dgm:bulletEnabled val="1"/>
        </dgm:presLayoutVars>
      </dgm:prSet>
      <dgm:spPr/>
      <dgm:t>
        <a:bodyPr/>
        <a:lstStyle/>
        <a:p>
          <a:endParaRPr lang="ru-RU"/>
        </a:p>
      </dgm:t>
    </dgm:pt>
    <dgm:pt modelId="{68270CDD-9ADC-4AB4-86F2-1FF79DFB00E2}" type="pres">
      <dgm:prSet presAssocID="{0451774F-8B2B-48EE-BA84-6C5F65D30CEA}" presName="sp" presStyleCnt="0"/>
      <dgm:spPr/>
    </dgm:pt>
    <dgm:pt modelId="{26430788-BAC5-4DD5-80C4-D54EC6130D0F}" type="pres">
      <dgm:prSet presAssocID="{0D045CA2-E5B0-4033-B93C-F8ECFD5B44CD}" presName="linNode" presStyleCnt="0"/>
      <dgm:spPr/>
    </dgm:pt>
    <dgm:pt modelId="{D95A12E6-245B-4A9F-8CBE-C4F87981268F}" type="pres">
      <dgm:prSet presAssocID="{0D045CA2-E5B0-4033-B93C-F8ECFD5B44CD}" presName="parentText" presStyleLbl="node1" presStyleIdx="3" presStyleCnt="4" custScaleX="192930" custScaleY="113825">
        <dgm:presLayoutVars>
          <dgm:chMax val="1"/>
          <dgm:bulletEnabled val="1"/>
        </dgm:presLayoutVars>
      </dgm:prSet>
      <dgm:spPr/>
      <dgm:t>
        <a:bodyPr/>
        <a:lstStyle/>
        <a:p>
          <a:endParaRPr lang="ru-RU"/>
        </a:p>
      </dgm:t>
    </dgm:pt>
    <dgm:pt modelId="{5C651FAD-A00E-452D-B6DD-98270C854816}" type="pres">
      <dgm:prSet presAssocID="{0D045CA2-E5B0-4033-B93C-F8ECFD5B44CD}" presName="descendantText" presStyleLbl="alignAccFollowNode1" presStyleIdx="2" presStyleCnt="3" custScaleY="142043">
        <dgm:presLayoutVars>
          <dgm:bulletEnabled val="1"/>
        </dgm:presLayoutVars>
      </dgm:prSet>
      <dgm:spPr/>
      <dgm:t>
        <a:bodyPr/>
        <a:lstStyle/>
        <a:p>
          <a:endParaRPr lang="ru-RU"/>
        </a:p>
      </dgm:t>
    </dgm:pt>
  </dgm:ptLst>
  <dgm:cxnLst>
    <dgm:cxn modelId="{4D615B6D-CFEC-4D3B-819C-A3B0572B7771}" type="presOf" srcId="{20EBAB72-55BB-482F-BD3D-0764A62BF72F}" destId="{82415BC2-74CC-410D-BF8D-55B32EDC40C4}" srcOrd="0" destOrd="0" presId="urn:microsoft.com/office/officeart/2005/8/layout/vList5"/>
    <dgm:cxn modelId="{DEE126F0-B34B-4407-BBF7-B9EF8C596FE9}" srcId="{0D045CA2-E5B0-4033-B93C-F8ECFD5B44CD}" destId="{267B7B77-5277-4AC6-B1F7-F9110D478911}" srcOrd="2" destOrd="0" parTransId="{8ED105C0-4A54-44FD-AC7E-726F6AE7E90B}" sibTransId="{62194DA1-1752-40A2-AC98-9D69B634C63C}"/>
    <dgm:cxn modelId="{933BFDF2-F916-4488-B78B-46F8D2782438}" type="presOf" srcId="{0D045CA2-E5B0-4033-B93C-F8ECFD5B44CD}" destId="{D95A12E6-245B-4A9F-8CBE-C4F87981268F}" srcOrd="0" destOrd="0" presId="urn:microsoft.com/office/officeart/2005/8/layout/vList5"/>
    <dgm:cxn modelId="{C3E69949-1114-4D44-BB8B-EF531C44C728}" srcId="{20EBAB72-55BB-482F-BD3D-0764A62BF72F}" destId="{02A0B84D-BFA5-4C7E-98BD-A53D0C06FE48}" srcOrd="0" destOrd="0" parTransId="{2EC98F59-17E6-4E19-8A83-086A522B3D18}" sibTransId="{6FD37299-A0E8-4613-8AEC-DDBD73A4DFCB}"/>
    <dgm:cxn modelId="{26775C99-25F2-4696-A6E5-B70A2FB0C8D1}" type="presOf" srcId="{C15B0386-434D-4969-B8DF-F75CE6AE864A}" destId="{B2CB9DB4-F53F-4EF2-95C7-FD548A730AC0}" srcOrd="0" destOrd="1" presId="urn:microsoft.com/office/officeart/2005/8/layout/vList5"/>
    <dgm:cxn modelId="{5C090992-8CB1-490D-9395-4B8CC0442BD3}" srcId="{C741AA1D-F1AE-4C46-BD1B-C640D55D576A}" destId="{3DC21CD6-8C56-488B-A028-B1467C21C7F6}" srcOrd="2" destOrd="0" parTransId="{1915BB90-A247-40AC-AC12-462307C3154E}" sibTransId="{0451774F-8B2B-48EE-BA84-6C5F65D30CEA}"/>
    <dgm:cxn modelId="{5DF53961-8315-4666-B248-EFC38BFBCD40}" srcId="{C741AA1D-F1AE-4C46-BD1B-C640D55D576A}" destId="{1C871FF5-D5AC-4CA5-BCF9-16ABC13E73AE}" srcOrd="0" destOrd="0" parTransId="{237C22CD-A8C8-468E-AC73-F5B754710155}" sibTransId="{D8C2221C-484B-4B60-B5BB-91D5FCDDE9E6}"/>
    <dgm:cxn modelId="{FE9C6686-F802-4FBA-B3A9-9A67DD7D88F6}" type="presOf" srcId="{457476E1-D080-4AF1-A27E-4C8F072AFAEC}" destId="{5C651FAD-A00E-452D-B6DD-98270C854816}" srcOrd="0" destOrd="1" presId="urn:microsoft.com/office/officeart/2005/8/layout/vList5"/>
    <dgm:cxn modelId="{ED17709E-0844-47D9-8DB2-591088EA4775}" type="presOf" srcId="{267B7B77-5277-4AC6-B1F7-F9110D478911}" destId="{5C651FAD-A00E-452D-B6DD-98270C854816}" srcOrd="0" destOrd="2" presId="urn:microsoft.com/office/officeart/2005/8/layout/vList5"/>
    <dgm:cxn modelId="{D0D260CF-922A-4312-9BA8-1C62C305B8FF}" type="presOf" srcId="{1C871FF5-D5AC-4CA5-BCF9-16ABC13E73AE}" destId="{B0A6BD12-B313-45EC-B2D6-79C3E4838A4F}" srcOrd="0" destOrd="0" presId="urn:microsoft.com/office/officeart/2005/8/layout/vList5"/>
    <dgm:cxn modelId="{15CA3D9B-3019-4E99-AB8A-0F500650B170}" srcId="{C741AA1D-F1AE-4C46-BD1B-C640D55D576A}" destId="{0D045CA2-E5B0-4033-B93C-F8ECFD5B44CD}" srcOrd="3" destOrd="0" parTransId="{D3E4FF24-2F99-4B6B-A7B7-5A3F74A5A48F}" sibTransId="{F717D487-30FA-4646-A3CB-291166BAB51D}"/>
    <dgm:cxn modelId="{D5A41BAB-3E8E-46C2-89FE-9B40620EF2E5}" srcId="{3DC21CD6-8C56-488B-A028-B1467C21C7F6}" destId="{6A74648B-2B1F-4545-BD57-51EFDE1AEA91}" srcOrd="0" destOrd="0" parTransId="{F045F146-F196-4F0A-A125-8B5FDE369408}" sibTransId="{6667DF59-3BCD-4D47-B255-20D36349BB35}"/>
    <dgm:cxn modelId="{809DF4C2-BD2A-47AD-A41C-64B244FAD0E5}" srcId="{0D045CA2-E5B0-4033-B93C-F8ECFD5B44CD}" destId="{457476E1-D080-4AF1-A27E-4C8F072AFAEC}" srcOrd="1" destOrd="0" parTransId="{02B13C0B-812B-494E-A431-2C3E1076152D}" sibTransId="{C782BF5A-B731-437E-A71C-BF043B2800FF}"/>
    <dgm:cxn modelId="{DC38A937-C5BF-41B7-886E-8BDFF905813D}" type="presOf" srcId="{6A74648B-2B1F-4545-BD57-51EFDE1AEA91}" destId="{B2CB9DB4-F53F-4EF2-95C7-FD548A730AC0}" srcOrd="0" destOrd="0" presId="urn:microsoft.com/office/officeart/2005/8/layout/vList5"/>
    <dgm:cxn modelId="{70EFB460-37CB-42F1-9202-3239150A3114}" type="presOf" srcId="{3EDED320-751D-4A3C-9AF7-9F12A73EFE91}" destId="{5C651FAD-A00E-452D-B6DD-98270C854816}" srcOrd="0" destOrd="0" presId="urn:microsoft.com/office/officeart/2005/8/layout/vList5"/>
    <dgm:cxn modelId="{51CF2B22-8DE3-4648-80FF-AD3737BD29F2}" type="presOf" srcId="{73E41E7B-09C9-4938-83E2-533B5C0D952F}" destId="{67159E1C-A67D-4937-865F-01D112E26A93}" srcOrd="0" destOrd="1" presId="urn:microsoft.com/office/officeart/2005/8/layout/vList5"/>
    <dgm:cxn modelId="{1A1AB984-1858-4C75-A41D-BFB39F513A9B}" type="presOf" srcId="{C741AA1D-F1AE-4C46-BD1B-C640D55D576A}" destId="{2E4BAAC8-4062-425B-BA1B-B0FD82A87440}" srcOrd="0" destOrd="0" presId="urn:microsoft.com/office/officeart/2005/8/layout/vList5"/>
    <dgm:cxn modelId="{E425CC1A-63B6-4065-B62F-A5056E5C60A3}" type="presOf" srcId="{3DC21CD6-8C56-488B-A028-B1467C21C7F6}" destId="{E8E0E728-ECBC-4AFC-959E-8674BF905C5C}" srcOrd="0" destOrd="0" presId="urn:microsoft.com/office/officeart/2005/8/layout/vList5"/>
    <dgm:cxn modelId="{9C421A70-E58B-4064-985F-C45B9A2E26EE}" srcId="{0D045CA2-E5B0-4033-B93C-F8ECFD5B44CD}" destId="{3EDED320-751D-4A3C-9AF7-9F12A73EFE91}" srcOrd="0" destOrd="0" parTransId="{40FB2922-FF20-4924-BE30-B36D262EF239}" sibTransId="{BC4E760F-1DE6-4D5C-9447-072E73677785}"/>
    <dgm:cxn modelId="{7BD77981-A7C1-429D-938B-621B77490679}" srcId="{3DC21CD6-8C56-488B-A028-B1467C21C7F6}" destId="{C15B0386-434D-4969-B8DF-F75CE6AE864A}" srcOrd="1" destOrd="0" parTransId="{FE0956D8-D313-42DD-873D-B9EEAEEB18BA}" sibTransId="{C0969781-E18D-4861-ABB2-6CFC421613A6}"/>
    <dgm:cxn modelId="{A84FA476-8473-4476-ABA3-D5580628808F}" srcId="{C741AA1D-F1AE-4C46-BD1B-C640D55D576A}" destId="{20EBAB72-55BB-482F-BD3D-0764A62BF72F}" srcOrd="1" destOrd="0" parTransId="{E750EE84-3858-417A-967B-F31B9DF05CC6}" sibTransId="{4BA61840-3D71-4012-BBD8-462BE1144DBA}"/>
    <dgm:cxn modelId="{8AD6153F-F6CA-44BF-B640-A7D405BBC065}" type="presOf" srcId="{2B2ECC83-0395-4BAF-AA93-F501781D7ABA}" destId="{B2CB9DB4-F53F-4EF2-95C7-FD548A730AC0}" srcOrd="0" destOrd="2" presId="urn:microsoft.com/office/officeart/2005/8/layout/vList5"/>
    <dgm:cxn modelId="{F8F4E7BF-3C0D-48C7-92C0-0213EEF4598A}" type="presOf" srcId="{02A0B84D-BFA5-4C7E-98BD-A53D0C06FE48}" destId="{67159E1C-A67D-4937-865F-01D112E26A93}" srcOrd="0" destOrd="0" presId="urn:microsoft.com/office/officeart/2005/8/layout/vList5"/>
    <dgm:cxn modelId="{E73F99E8-6FF3-4029-8FC5-DE76C7F59559}" srcId="{20EBAB72-55BB-482F-BD3D-0764A62BF72F}" destId="{73E41E7B-09C9-4938-83E2-533B5C0D952F}" srcOrd="1" destOrd="0" parTransId="{7749A98B-F61F-4C2F-A173-49FACE1B4AB8}" sibTransId="{C0A9250D-39A4-4CB4-8B38-18CE11DAE2F1}"/>
    <dgm:cxn modelId="{165367C3-0E16-47A7-9AB1-7CD045A90129}" srcId="{3DC21CD6-8C56-488B-A028-B1467C21C7F6}" destId="{2B2ECC83-0395-4BAF-AA93-F501781D7ABA}" srcOrd="2" destOrd="0" parTransId="{B4AFB12B-EA04-4AEB-AD49-6DCFB8B3EE7B}" sibTransId="{C6190A0A-1D3B-409C-A85C-70EF41FBDD13}"/>
    <dgm:cxn modelId="{F6114D7F-195F-43AF-BB5A-C6534A089752}" type="presParOf" srcId="{2E4BAAC8-4062-425B-BA1B-B0FD82A87440}" destId="{7455795F-D174-4B85-9F55-AA94C1392C79}" srcOrd="0" destOrd="0" presId="urn:microsoft.com/office/officeart/2005/8/layout/vList5"/>
    <dgm:cxn modelId="{C24537FE-7A0E-4042-A1B1-90BB3F6DD76D}" type="presParOf" srcId="{7455795F-D174-4B85-9F55-AA94C1392C79}" destId="{B0A6BD12-B313-45EC-B2D6-79C3E4838A4F}" srcOrd="0" destOrd="0" presId="urn:microsoft.com/office/officeart/2005/8/layout/vList5"/>
    <dgm:cxn modelId="{55064BD0-76C2-4283-8D26-3DD9631E0F44}" type="presParOf" srcId="{2E4BAAC8-4062-425B-BA1B-B0FD82A87440}" destId="{24A53FA1-8F73-4949-A71F-897C56BD930C}" srcOrd="1" destOrd="0" presId="urn:microsoft.com/office/officeart/2005/8/layout/vList5"/>
    <dgm:cxn modelId="{13588B53-B715-4D97-B498-7C2BAC178306}" type="presParOf" srcId="{2E4BAAC8-4062-425B-BA1B-B0FD82A87440}" destId="{5C0AD8B2-E9C2-42FD-A80B-A02A943FC62E}" srcOrd="2" destOrd="0" presId="urn:microsoft.com/office/officeart/2005/8/layout/vList5"/>
    <dgm:cxn modelId="{57B63E8F-22B5-44F9-A9D7-348FAE17FA74}" type="presParOf" srcId="{5C0AD8B2-E9C2-42FD-A80B-A02A943FC62E}" destId="{82415BC2-74CC-410D-BF8D-55B32EDC40C4}" srcOrd="0" destOrd="0" presId="urn:microsoft.com/office/officeart/2005/8/layout/vList5"/>
    <dgm:cxn modelId="{4E273FC6-99FB-4268-AFF3-9300019DEC97}" type="presParOf" srcId="{5C0AD8B2-E9C2-42FD-A80B-A02A943FC62E}" destId="{67159E1C-A67D-4937-865F-01D112E26A93}" srcOrd="1" destOrd="0" presId="urn:microsoft.com/office/officeart/2005/8/layout/vList5"/>
    <dgm:cxn modelId="{D2AE1693-D469-4182-8A11-D5F3F617F426}" type="presParOf" srcId="{2E4BAAC8-4062-425B-BA1B-B0FD82A87440}" destId="{AFAE6AAD-DBC2-4169-A9F8-FD4F1F6A94E0}" srcOrd="3" destOrd="0" presId="urn:microsoft.com/office/officeart/2005/8/layout/vList5"/>
    <dgm:cxn modelId="{252AF342-360C-45DC-8614-4A1CAFEFE235}" type="presParOf" srcId="{2E4BAAC8-4062-425B-BA1B-B0FD82A87440}" destId="{C0854B5C-B8F4-453F-A32A-D30E1FD6EF05}" srcOrd="4" destOrd="0" presId="urn:microsoft.com/office/officeart/2005/8/layout/vList5"/>
    <dgm:cxn modelId="{A17AF06C-D717-41F7-B611-7ABFEC442F8C}" type="presParOf" srcId="{C0854B5C-B8F4-453F-A32A-D30E1FD6EF05}" destId="{E8E0E728-ECBC-4AFC-959E-8674BF905C5C}" srcOrd="0" destOrd="0" presId="urn:microsoft.com/office/officeart/2005/8/layout/vList5"/>
    <dgm:cxn modelId="{4801D96C-DC30-4CA1-A2A3-FE9AC7F76856}" type="presParOf" srcId="{C0854B5C-B8F4-453F-A32A-D30E1FD6EF05}" destId="{B2CB9DB4-F53F-4EF2-95C7-FD548A730AC0}" srcOrd="1" destOrd="0" presId="urn:microsoft.com/office/officeart/2005/8/layout/vList5"/>
    <dgm:cxn modelId="{73BEE7E3-C21C-4547-9E75-0D93236D1FA0}" type="presParOf" srcId="{2E4BAAC8-4062-425B-BA1B-B0FD82A87440}" destId="{68270CDD-9ADC-4AB4-86F2-1FF79DFB00E2}" srcOrd="5" destOrd="0" presId="urn:microsoft.com/office/officeart/2005/8/layout/vList5"/>
    <dgm:cxn modelId="{BE78F97B-E603-477F-BEE2-EF0DCA1974F7}" type="presParOf" srcId="{2E4BAAC8-4062-425B-BA1B-B0FD82A87440}" destId="{26430788-BAC5-4DD5-80C4-D54EC6130D0F}" srcOrd="6" destOrd="0" presId="urn:microsoft.com/office/officeart/2005/8/layout/vList5"/>
    <dgm:cxn modelId="{2E9D2555-07E1-4C66-A3B4-A14240ED4245}" type="presParOf" srcId="{26430788-BAC5-4DD5-80C4-D54EC6130D0F}" destId="{D95A12E6-245B-4A9F-8CBE-C4F87981268F}" srcOrd="0" destOrd="0" presId="urn:microsoft.com/office/officeart/2005/8/layout/vList5"/>
    <dgm:cxn modelId="{4AA02C68-9DEF-4EF9-BC06-158128D02F0A}" type="presParOf" srcId="{26430788-BAC5-4DD5-80C4-D54EC6130D0F}" destId="{5C651FAD-A00E-452D-B6DD-98270C85481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BE76468-D3C7-42BC-A64B-618E444064B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18238A20-E1CA-46B2-9BB7-B5D018A195BB}">
      <dgm:prSet phldrT="[Text]" custT="1"/>
      <dgm:spPr/>
      <dgm:t>
        <a:bodyPr/>
        <a:lstStyle/>
        <a:p>
          <a:r>
            <a:rPr lang="en-US" sz="2400" dirty="0" smtClean="0"/>
            <a:t>Balance</a:t>
          </a:r>
          <a:endParaRPr lang="ru-RU" sz="2400" dirty="0"/>
        </a:p>
      </dgm:t>
    </dgm:pt>
    <dgm:pt modelId="{9496B690-A691-4EFE-800D-96C9FCD8DAA2}" type="parTrans" cxnId="{FE25D0EB-7CFA-4ED0-AE01-9114590A85A9}">
      <dgm:prSet/>
      <dgm:spPr/>
      <dgm:t>
        <a:bodyPr/>
        <a:lstStyle/>
        <a:p>
          <a:endParaRPr lang="ru-RU"/>
        </a:p>
      </dgm:t>
    </dgm:pt>
    <dgm:pt modelId="{0ED0F1D7-AE2C-4CBE-A16E-7C3A961504EC}" type="sibTrans" cxnId="{FE25D0EB-7CFA-4ED0-AE01-9114590A85A9}">
      <dgm:prSet/>
      <dgm:spPr/>
      <dgm:t>
        <a:bodyPr/>
        <a:lstStyle/>
        <a:p>
          <a:endParaRPr lang="ru-RU"/>
        </a:p>
      </dgm:t>
    </dgm:pt>
    <dgm:pt modelId="{AD1FAE81-3B6A-497D-B112-B8A43DBC25F6}">
      <dgm:prSet phldrT="[Text]" custT="1"/>
      <dgm:spPr/>
      <dgm:t>
        <a:bodyPr/>
        <a:lstStyle/>
        <a:p>
          <a:r>
            <a:rPr lang="en-US" sz="2000" dirty="0" smtClean="0"/>
            <a:t>Goals and Tasks of a Problem Solving</a:t>
          </a:r>
          <a:endParaRPr lang="ru-RU" sz="2000" dirty="0"/>
        </a:p>
      </dgm:t>
    </dgm:pt>
    <dgm:pt modelId="{A58CB6CB-C727-43D0-BEA9-6E7F2B6D01F8}" type="parTrans" cxnId="{8A6CF361-58DA-404E-93CD-8A5FA9869F81}">
      <dgm:prSet/>
      <dgm:spPr/>
      <dgm:t>
        <a:bodyPr/>
        <a:lstStyle/>
        <a:p>
          <a:endParaRPr lang="ru-RU"/>
        </a:p>
      </dgm:t>
    </dgm:pt>
    <dgm:pt modelId="{86602C0C-363A-4A6A-8CB8-70CD6891F09C}" type="sibTrans" cxnId="{8A6CF361-58DA-404E-93CD-8A5FA9869F81}">
      <dgm:prSet/>
      <dgm:spPr/>
      <dgm:t>
        <a:bodyPr/>
        <a:lstStyle/>
        <a:p>
          <a:endParaRPr lang="ru-RU"/>
        </a:p>
      </dgm:t>
    </dgm:pt>
    <dgm:pt modelId="{44E74A24-6BD8-49A2-8D27-E2032279ABE5}">
      <dgm:prSet phldrT="[Text]" custT="1"/>
      <dgm:spPr/>
      <dgm:t>
        <a:bodyPr/>
        <a:lstStyle/>
        <a:p>
          <a:r>
            <a:rPr lang="en-US" sz="2000" dirty="0" smtClean="0"/>
            <a:t>Ways and Means of</a:t>
          </a:r>
          <a:endParaRPr lang="ru-RU" sz="2000" dirty="0"/>
        </a:p>
      </dgm:t>
    </dgm:pt>
    <dgm:pt modelId="{3F749E03-ED0C-4DA2-B2D7-E123577D1DE2}" type="parTrans" cxnId="{4A673A44-8253-4AB9-8BCD-6299F3CC790E}">
      <dgm:prSet/>
      <dgm:spPr/>
      <dgm:t>
        <a:bodyPr/>
        <a:lstStyle/>
        <a:p>
          <a:endParaRPr lang="ru-RU"/>
        </a:p>
      </dgm:t>
    </dgm:pt>
    <dgm:pt modelId="{5A8A0DD5-7BAA-44D4-B343-B9D37134972E}" type="sibTrans" cxnId="{4A673A44-8253-4AB9-8BCD-6299F3CC790E}">
      <dgm:prSet/>
      <dgm:spPr/>
      <dgm:t>
        <a:bodyPr/>
        <a:lstStyle/>
        <a:p>
          <a:endParaRPr lang="ru-RU"/>
        </a:p>
      </dgm:t>
    </dgm:pt>
    <dgm:pt modelId="{D31DA337-B22E-44FA-BF65-52F1D7645F75}">
      <dgm:prSet phldrT="[Text]"/>
      <dgm:spPr/>
      <dgm:t>
        <a:bodyPr/>
        <a:lstStyle/>
        <a:p>
          <a:r>
            <a:rPr lang="en-US" dirty="0" smtClean="0"/>
            <a:t>An Image Acquisition</a:t>
          </a:r>
          <a:endParaRPr lang="ru-RU" dirty="0"/>
        </a:p>
      </dgm:t>
    </dgm:pt>
    <dgm:pt modelId="{21226466-3792-4E39-AE52-39F4E0D97DC4}" type="parTrans" cxnId="{0BDF57F8-8C12-43CA-9AED-57953DDE2C39}">
      <dgm:prSet/>
      <dgm:spPr/>
      <dgm:t>
        <a:bodyPr/>
        <a:lstStyle/>
        <a:p>
          <a:endParaRPr lang="ru-RU"/>
        </a:p>
      </dgm:t>
    </dgm:pt>
    <dgm:pt modelId="{A00AFB9E-D9CD-4EB3-ACEC-2BE15EBD2537}" type="sibTrans" cxnId="{0BDF57F8-8C12-43CA-9AED-57953DDE2C39}">
      <dgm:prSet/>
      <dgm:spPr/>
      <dgm:t>
        <a:bodyPr/>
        <a:lstStyle/>
        <a:p>
          <a:endParaRPr lang="ru-RU"/>
        </a:p>
      </dgm:t>
    </dgm:pt>
    <dgm:pt modelId="{F68D0751-9353-445B-ABCC-E2100355DA44}">
      <dgm:prSet custT="1"/>
      <dgm:spPr/>
      <dgm:t>
        <a:bodyPr/>
        <a:lstStyle/>
        <a:p>
          <a:r>
            <a:rPr lang="en-US" sz="2000" dirty="0" smtClean="0"/>
            <a:t>The Nature of Visual Perception</a:t>
          </a:r>
          <a:endParaRPr lang="ru-RU" sz="2000" dirty="0"/>
        </a:p>
      </dgm:t>
    </dgm:pt>
    <dgm:pt modelId="{7521233D-B8B0-410D-B7E9-7EB76109E3CA}" type="parTrans" cxnId="{BF47FEA5-0643-4B88-A9C3-C068EABA5E4C}">
      <dgm:prSet/>
      <dgm:spPr/>
      <dgm:t>
        <a:bodyPr/>
        <a:lstStyle/>
        <a:p>
          <a:endParaRPr lang="ru-RU"/>
        </a:p>
      </dgm:t>
    </dgm:pt>
    <dgm:pt modelId="{77D9C5BD-A4E8-41FE-8C5A-5FF7B33AE835}" type="sibTrans" cxnId="{BF47FEA5-0643-4B88-A9C3-C068EABA5E4C}">
      <dgm:prSet/>
      <dgm:spPr/>
      <dgm:t>
        <a:bodyPr/>
        <a:lstStyle/>
        <a:p>
          <a:endParaRPr lang="ru-RU"/>
        </a:p>
      </dgm:t>
    </dgm:pt>
    <dgm:pt modelId="{59AB093D-9487-4827-AD7B-BEE626DAC73E}">
      <dgm:prSet custT="1"/>
      <dgm:spPr/>
      <dgm:t>
        <a:bodyPr/>
        <a:lstStyle/>
        <a:p>
          <a:r>
            <a:rPr lang="en-US" sz="2000" dirty="0" smtClean="0"/>
            <a:t>Mathematical, Computational and Technological Means  Allowable for  IAE</a:t>
          </a:r>
          <a:endParaRPr lang="ru-RU" sz="2000" dirty="0"/>
        </a:p>
      </dgm:t>
    </dgm:pt>
    <dgm:pt modelId="{1CAE50CD-A0BD-40F0-A561-D5DEF09815A5}" type="parTrans" cxnId="{141C49F5-C7A2-4643-A9C8-4D9DFC5D2195}">
      <dgm:prSet/>
      <dgm:spPr/>
      <dgm:t>
        <a:bodyPr/>
        <a:lstStyle/>
        <a:p>
          <a:endParaRPr lang="ru-RU"/>
        </a:p>
      </dgm:t>
    </dgm:pt>
    <dgm:pt modelId="{066DB349-8FD0-4386-B43B-24A55B718724}" type="sibTrans" cxnId="{141C49F5-C7A2-4643-A9C8-4D9DFC5D2195}">
      <dgm:prSet/>
      <dgm:spPr/>
      <dgm:t>
        <a:bodyPr/>
        <a:lstStyle/>
        <a:p>
          <a:endParaRPr lang="ru-RU"/>
        </a:p>
      </dgm:t>
    </dgm:pt>
    <dgm:pt modelId="{8665E6A1-8303-48C5-BE10-75E7862B750C}">
      <dgm:prSet/>
      <dgm:spPr/>
      <dgm:t>
        <a:bodyPr/>
        <a:lstStyle/>
        <a:p>
          <a:r>
            <a:rPr lang="en-US" dirty="0" smtClean="0"/>
            <a:t>An Image Rendering</a:t>
          </a:r>
          <a:endParaRPr lang="ru-RU" dirty="0"/>
        </a:p>
      </dgm:t>
    </dgm:pt>
    <dgm:pt modelId="{6E5D9117-997E-471E-8878-449FEA34DA2D}" type="parTrans" cxnId="{4D81846F-ADBE-4373-B016-A73A4452E3A2}">
      <dgm:prSet/>
      <dgm:spPr/>
      <dgm:t>
        <a:bodyPr/>
        <a:lstStyle/>
        <a:p>
          <a:endParaRPr lang="ru-RU"/>
        </a:p>
      </dgm:t>
    </dgm:pt>
    <dgm:pt modelId="{0787CEE8-3B64-4CE1-AC71-92B7E8F91F51}" type="sibTrans" cxnId="{4D81846F-ADBE-4373-B016-A73A4452E3A2}">
      <dgm:prSet/>
      <dgm:spPr/>
      <dgm:t>
        <a:bodyPr/>
        <a:lstStyle/>
        <a:p>
          <a:endParaRPr lang="ru-RU"/>
        </a:p>
      </dgm:t>
    </dgm:pt>
    <dgm:pt modelId="{B95F1159-F059-498F-9E2C-25D3FC1230BD}">
      <dgm:prSet/>
      <dgm:spPr/>
      <dgm:t>
        <a:bodyPr/>
        <a:lstStyle/>
        <a:p>
          <a:r>
            <a:rPr lang="en-US" dirty="0" smtClean="0"/>
            <a:t>An Image Reproduction</a:t>
          </a:r>
          <a:endParaRPr lang="ru-RU" dirty="0"/>
        </a:p>
      </dgm:t>
    </dgm:pt>
    <dgm:pt modelId="{8768699F-B566-482A-A780-708990DCD262}" type="parTrans" cxnId="{5B094BF5-1D2D-45D5-BDEB-14E188799C38}">
      <dgm:prSet/>
      <dgm:spPr/>
      <dgm:t>
        <a:bodyPr/>
        <a:lstStyle/>
        <a:p>
          <a:endParaRPr lang="ru-RU"/>
        </a:p>
      </dgm:t>
    </dgm:pt>
    <dgm:pt modelId="{95885ABD-39EF-4A2C-82E9-4F82EC96FB95}" type="sibTrans" cxnId="{5B094BF5-1D2D-45D5-BDEB-14E188799C38}">
      <dgm:prSet/>
      <dgm:spPr/>
      <dgm:t>
        <a:bodyPr/>
        <a:lstStyle/>
        <a:p>
          <a:endParaRPr lang="ru-RU"/>
        </a:p>
      </dgm:t>
    </dgm:pt>
    <dgm:pt modelId="{A55E0412-B904-429E-A14D-486D8A4051C7}">
      <dgm:prSet/>
      <dgm:spPr/>
      <dgm:t>
        <a:bodyPr/>
        <a:lstStyle/>
        <a:p>
          <a:r>
            <a:rPr lang="en-US" dirty="0" smtClean="0"/>
            <a:t>An Image Formation</a:t>
          </a:r>
          <a:endParaRPr lang="ru-RU" dirty="0"/>
        </a:p>
      </dgm:t>
    </dgm:pt>
    <dgm:pt modelId="{E4A5D023-BEC5-464E-89C6-4362433AAA41}" type="parTrans" cxnId="{DB66E1F7-12E7-48DA-AB04-452B29ABAFBB}">
      <dgm:prSet/>
      <dgm:spPr/>
      <dgm:t>
        <a:bodyPr/>
        <a:lstStyle/>
        <a:p>
          <a:endParaRPr lang="ru-RU"/>
        </a:p>
      </dgm:t>
    </dgm:pt>
    <dgm:pt modelId="{7B25C607-C9D4-4012-85A6-9FDEB22F2520}" type="sibTrans" cxnId="{DB66E1F7-12E7-48DA-AB04-452B29ABAFBB}">
      <dgm:prSet/>
      <dgm:spPr/>
      <dgm:t>
        <a:bodyPr/>
        <a:lstStyle/>
        <a:p>
          <a:endParaRPr lang="ru-RU"/>
        </a:p>
      </dgm:t>
    </dgm:pt>
    <dgm:pt modelId="{4A0EE2D9-C1A0-408A-8A45-5EBB27008ED7}" type="pres">
      <dgm:prSet presAssocID="{EBE76468-D3C7-42BC-A64B-618E444064B1}" presName="hierChild1" presStyleCnt="0">
        <dgm:presLayoutVars>
          <dgm:chPref val="1"/>
          <dgm:dir/>
          <dgm:animOne val="branch"/>
          <dgm:animLvl val="lvl"/>
          <dgm:resizeHandles/>
        </dgm:presLayoutVars>
      </dgm:prSet>
      <dgm:spPr/>
      <dgm:t>
        <a:bodyPr/>
        <a:lstStyle/>
        <a:p>
          <a:endParaRPr lang="ru-RU"/>
        </a:p>
      </dgm:t>
    </dgm:pt>
    <dgm:pt modelId="{1E02289C-6F84-4033-89D4-A2CD71652F3E}" type="pres">
      <dgm:prSet presAssocID="{18238A20-E1CA-46B2-9BB7-B5D018A195BB}" presName="hierRoot1" presStyleCnt="0"/>
      <dgm:spPr/>
    </dgm:pt>
    <dgm:pt modelId="{336170A6-4772-4991-AC2C-95B96ED9FEA3}" type="pres">
      <dgm:prSet presAssocID="{18238A20-E1CA-46B2-9BB7-B5D018A195BB}" presName="composite" presStyleCnt="0"/>
      <dgm:spPr/>
    </dgm:pt>
    <dgm:pt modelId="{D6007F16-B54F-4EF1-A198-37AF2E0462E8}" type="pres">
      <dgm:prSet presAssocID="{18238A20-E1CA-46B2-9BB7-B5D018A195BB}" presName="background" presStyleLbl="node0" presStyleIdx="0" presStyleCnt="1"/>
      <dgm:spPr/>
    </dgm:pt>
    <dgm:pt modelId="{CA31EE1D-D4AA-4914-959D-08663617631D}" type="pres">
      <dgm:prSet presAssocID="{18238A20-E1CA-46B2-9BB7-B5D018A195BB}" presName="text" presStyleLbl="fgAcc0" presStyleIdx="0" presStyleCnt="1">
        <dgm:presLayoutVars>
          <dgm:chPref val="3"/>
        </dgm:presLayoutVars>
      </dgm:prSet>
      <dgm:spPr/>
      <dgm:t>
        <a:bodyPr/>
        <a:lstStyle/>
        <a:p>
          <a:endParaRPr lang="ru-RU"/>
        </a:p>
      </dgm:t>
    </dgm:pt>
    <dgm:pt modelId="{A1C9B626-2E4D-4A7F-AF26-8D0E2D71D5A7}" type="pres">
      <dgm:prSet presAssocID="{18238A20-E1CA-46B2-9BB7-B5D018A195BB}" presName="hierChild2" presStyleCnt="0"/>
      <dgm:spPr/>
    </dgm:pt>
    <dgm:pt modelId="{D864459C-4AEB-487E-9F16-39550AE18F6D}" type="pres">
      <dgm:prSet presAssocID="{A58CB6CB-C727-43D0-BEA9-6E7F2B6D01F8}" presName="Name10" presStyleLbl="parChTrans1D2" presStyleIdx="0" presStyleCnt="4"/>
      <dgm:spPr/>
      <dgm:t>
        <a:bodyPr/>
        <a:lstStyle/>
        <a:p>
          <a:endParaRPr lang="ru-RU"/>
        </a:p>
      </dgm:t>
    </dgm:pt>
    <dgm:pt modelId="{5CF6B891-DAAE-44A7-B54F-07CADBCF944E}" type="pres">
      <dgm:prSet presAssocID="{AD1FAE81-3B6A-497D-B112-B8A43DBC25F6}" presName="hierRoot2" presStyleCnt="0"/>
      <dgm:spPr/>
    </dgm:pt>
    <dgm:pt modelId="{970A46AA-D5BF-44E8-8C58-18590F429EB4}" type="pres">
      <dgm:prSet presAssocID="{AD1FAE81-3B6A-497D-B112-B8A43DBC25F6}" presName="composite2" presStyleCnt="0"/>
      <dgm:spPr/>
    </dgm:pt>
    <dgm:pt modelId="{116EEFDE-4D76-4278-A3D4-9B19435B5A61}" type="pres">
      <dgm:prSet presAssocID="{AD1FAE81-3B6A-497D-B112-B8A43DBC25F6}" presName="background2" presStyleLbl="node2" presStyleIdx="0" presStyleCnt="4"/>
      <dgm:spPr/>
    </dgm:pt>
    <dgm:pt modelId="{92692009-BB0E-4036-A689-7D598115C299}" type="pres">
      <dgm:prSet presAssocID="{AD1FAE81-3B6A-497D-B112-B8A43DBC25F6}" presName="text2" presStyleLbl="fgAcc2" presStyleIdx="0" presStyleCnt="4" custScaleX="131733">
        <dgm:presLayoutVars>
          <dgm:chPref val="3"/>
        </dgm:presLayoutVars>
      </dgm:prSet>
      <dgm:spPr/>
      <dgm:t>
        <a:bodyPr/>
        <a:lstStyle/>
        <a:p>
          <a:endParaRPr lang="ru-RU"/>
        </a:p>
      </dgm:t>
    </dgm:pt>
    <dgm:pt modelId="{DBB1E7B2-88D4-47FE-914B-4A78F746FC54}" type="pres">
      <dgm:prSet presAssocID="{AD1FAE81-3B6A-497D-B112-B8A43DBC25F6}" presName="hierChild3" presStyleCnt="0"/>
      <dgm:spPr/>
    </dgm:pt>
    <dgm:pt modelId="{24D07858-A967-4F29-ACAD-8A0B26337B6C}" type="pres">
      <dgm:prSet presAssocID="{7521233D-B8B0-410D-B7E9-7EB76109E3CA}" presName="Name10" presStyleLbl="parChTrans1D2" presStyleIdx="1" presStyleCnt="4"/>
      <dgm:spPr/>
      <dgm:t>
        <a:bodyPr/>
        <a:lstStyle/>
        <a:p>
          <a:endParaRPr lang="ru-RU"/>
        </a:p>
      </dgm:t>
    </dgm:pt>
    <dgm:pt modelId="{DADC7FF0-4DF1-4823-AA81-6F316510DBDF}" type="pres">
      <dgm:prSet presAssocID="{F68D0751-9353-445B-ABCC-E2100355DA44}" presName="hierRoot2" presStyleCnt="0"/>
      <dgm:spPr/>
    </dgm:pt>
    <dgm:pt modelId="{45FA9857-1FCF-4E6E-9753-75642B9E9E95}" type="pres">
      <dgm:prSet presAssocID="{F68D0751-9353-445B-ABCC-E2100355DA44}" presName="composite2" presStyleCnt="0"/>
      <dgm:spPr/>
    </dgm:pt>
    <dgm:pt modelId="{0D618C40-F6B5-49AB-9BC9-4E24A65F5D19}" type="pres">
      <dgm:prSet presAssocID="{F68D0751-9353-445B-ABCC-E2100355DA44}" presName="background2" presStyleLbl="node2" presStyleIdx="1" presStyleCnt="4"/>
      <dgm:spPr/>
    </dgm:pt>
    <dgm:pt modelId="{356BE318-6969-4A74-A2EC-A2DB45E32761}" type="pres">
      <dgm:prSet presAssocID="{F68D0751-9353-445B-ABCC-E2100355DA44}" presName="text2" presStyleLbl="fgAcc2" presStyleIdx="1" presStyleCnt="4">
        <dgm:presLayoutVars>
          <dgm:chPref val="3"/>
        </dgm:presLayoutVars>
      </dgm:prSet>
      <dgm:spPr/>
      <dgm:t>
        <a:bodyPr/>
        <a:lstStyle/>
        <a:p>
          <a:endParaRPr lang="ru-RU"/>
        </a:p>
      </dgm:t>
    </dgm:pt>
    <dgm:pt modelId="{2E6E67B3-A96B-4BC8-ACF7-D0AB6920DA12}" type="pres">
      <dgm:prSet presAssocID="{F68D0751-9353-445B-ABCC-E2100355DA44}" presName="hierChild3" presStyleCnt="0"/>
      <dgm:spPr/>
    </dgm:pt>
    <dgm:pt modelId="{767D9030-F120-4B35-9104-F28096EE3AA6}" type="pres">
      <dgm:prSet presAssocID="{3F749E03-ED0C-4DA2-B2D7-E123577D1DE2}" presName="Name10" presStyleLbl="parChTrans1D2" presStyleIdx="2" presStyleCnt="4"/>
      <dgm:spPr/>
      <dgm:t>
        <a:bodyPr/>
        <a:lstStyle/>
        <a:p>
          <a:endParaRPr lang="ru-RU"/>
        </a:p>
      </dgm:t>
    </dgm:pt>
    <dgm:pt modelId="{7DB16012-D4B9-4B50-91DA-9A01D6BC4170}" type="pres">
      <dgm:prSet presAssocID="{44E74A24-6BD8-49A2-8D27-E2032279ABE5}" presName="hierRoot2" presStyleCnt="0"/>
      <dgm:spPr/>
    </dgm:pt>
    <dgm:pt modelId="{A2D0A658-8032-4CC2-A2A9-310BE4B7184F}" type="pres">
      <dgm:prSet presAssocID="{44E74A24-6BD8-49A2-8D27-E2032279ABE5}" presName="composite2" presStyleCnt="0"/>
      <dgm:spPr/>
    </dgm:pt>
    <dgm:pt modelId="{F5CEF341-8CC2-4C62-96AE-ABADFA90D6CA}" type="pres">
      <dgm:prSet presAssocID="{44E74A24-6BD8-49A2-8D27-E2032279ABE5}" presName="background2" presStyleLbl="node2" presStyleIdx="2" presStyleCnt="4"/>
      <dgm:spPr/>
    </dgm:pt>
    <dgm:pt modelId="{65EC5296-3142-419D-979F-1492F864F4AD}" type="pres">
      <dgm:prSet presAssocID="{44E74A24-6BD8-49A2-8D27-E2032279ABE5}" presName="text2" presStyleLbl="fgAcc2" presStyleIdx="2" presStyleCnt="4">
        <dgm:presLayoutVars>
          <dgm:chPref val="3"/>
        </dgm:presLayoutVars>
      </dgm:prSet>
      <dgm:spPr/>
      <dgm:t>
        <a:bodyPr/>
        <a:lstStyle/>
        <a:p>
          <a:endParaRPr lang="ru-RU"/>
        </a:p>
      </dgm:t>
    </dgm:pt>
    <dgm:pt modelId="{6700015F-4878-49FD-A970-B2984CDF9132}" type="pres">
      <dgm:prSet presAssocID="{44E74A24-6BD8-49A2-8D27-E2032279ABE5}" presName="hierChild3" presStyleCnt="0"/>
      <dgm:spPr/>
    </dgm:pt>
    <dgm:pt modelId="{C0AB38D8-F856-42BC-9841-C227A38262A6}" type="pres">
      <dgm:prSet presAssocID="{21226466-3792-4E39-AE52-39F4E0D97DC4}" presName="Name17" presStyleLbl="parChTrans1D3" presStyleIdx="0" presStyleCnt="4"/>
      <dgm:spPr/>
      <dgm:t>
        <a:bodyPr/>
        <a:lstStyle/>
        <a:p>
          <a:endParaRPr lang="ru-RU"/>
        </a:p>
      </dgm:t>
    </dgm:pt>
    <dgm:pt modelId="{E71483A1-C90A-46F0-9E0E-20AEDFEF1867}" type="pres">
      <dgm:prSet presAssocID="{D31DA337-B22E-44FA-BF65-52F1D7645F75}" presName="hierRoot3" presStyleCnt="0"/>
      <dgm:spPr/>
    </dgm:pt>
    <dgm:pt modelId="{F4227F11-37B4-48B1-AE0C-5AA9FBF724F9}" type="pres">
      <dgm:prSet presAssocID="{D31DA337-B22E-44FA-BF65-52F1D7645F75}" presName="composite3" presStyleCnt="0"/>
      <dgm:spPr/>
    </dgm:pt>
    <dgm:pt modelId="{27DABD18-6F5B-42DB-95CB-F70EBB6F28D2}" type="pres">
      <dgm:prSet presAssocID="{D31DA337-B22E-44FA-BF65-52F1D7645F75}" presName="background3" presStyleLbl="node3" presStyleIdx="0" presStyleCnt="4"/>
      <dgm:spPr/>
    </dgm:pt>
    <dgm:pt modelId="{ED0AD1FE-53C1-4F8F-8CB8-FC12CC6FBFCF}" type="pres">
      <dgm:prSet presAssocID="{D31DA337-B22E-44FA-BF65-52F1D7645F75}" presName="text3" presStyleLbl="fgAcc3" presStyleIdx="0" presStyleCnt="4" custLinFactNeighborX="1605" custLinFactNeighborY="22189">
        <dgm:presLayoutVars>
          <dgm:chPref val="3"/>
        </dgm:presLayoutVars>
      </dgm:prSet>
      <dgm:spPr/>
      <dgm:t>
        <a:bodyPr/>
        <a:lstStyle/>
        <a:p>
          <a:endParaRPr lang="ru-RU"/>
        </a:p>
      </dgm:t>
    </dgm:pt>
    <dgm:pt modelId="{A06FC08E-B4A0-402C-8AEC-684D3F2822FB}" type="pres">
      <dgm:prSet presAssocID="{D31DA337-B22E-44FA-BF65-52F1D7645F75}" presName="hierChild4" presStyleCnt="0"/>
      <dgm:spPr/>
    </dgm:pt>
    <dgm:pt modelId="{7F967057-1CF4-469E-A84B-FA18290AC31F}" type="pres">
      <dgm:prSet presAssocID="{E4A5D023-BEC5-464E-89C6-4362433AAA41}" presName="Name17" presStyleLbl="parChTrans1D3" presStyleIdx="1" presStyleCnt="4"/>
      <dgm:spPr/>
      <dgm:t>
        <a:bodyPr/>
        <a:lstStyle/>
        <a:p>
          <a:endParaRPr lang="ru-RU"/>
        </a:p>
      </dgm:t>
    </dgm:pt>
    <dgm:pt modelId="{DB57DE47-2B65-4CC1-B320-BAB1A2021702}" type="pres">
      <dgm:prSet presAssocID="{A55E0412-B904-429E-A14D-486D8A4051C7}" presName="hierRoot3" presStyleCnt="0"/>
      <dgm:spPr/>
    </dgm:pt>
    <dgm:pt modelId="{5707FB4E-BE18-4DF7-A21E-559A14FB8F3D}" type="pres">
      <dgm:prSet presAssocID="{A55E0412-B904-429E-A14D-486D8A4051C7}" presName="composite3" presStyleCnt="0"/>
      <dgm:spPr/>
    </dgm:pt>
    <dgm:pt modelId="{DC01CB65-D9A6-4798-BCC5-4DEF90F1C4DF}" type="pres">
      <dgm:prSet presAssocID="{A55E0412-B904-429E-A14D-486D8A4051C7}" presName="background3" presStyleLbl="node3" presStyleIdx="1" presStyleCnt="4"/>
      <dgm:spPr/>
    </dgm:pt>
    <dgm:pt modelId="{1184991A-51E2-4620-B175-4C7D965D9362}" type="pres">
      <dgm:prSet presAssocID="{A55E0412-B904-429E-A14D-486D8A4051C7}" presName="text3" presStyleLbl="fgAcc3" presStyleIdx="1" presStyleCnt="4" custLinFactNeighborX="1605" custLinFactNeighborY="22189">
        <dgm:presLayoutVars>
          <dgm:chPref val="3"/>
        </dgm:presLayoutVars>
      </dgm:prSet>
      <dgm:spPr/>
      <dgm:t>
        <a:bodyPr/>
        <a:lstStyle/>
        <a:p>
          <a:endParaRPr lang="ru-RU"/>
        </a:p>
      </dgm:t>
    </dgm:pt>
    <dgm:pt modelId="{F17A6EB1-3683-48F3-B92C-76D0DADBCDCC}" type="pres">
      <dgm:prSet presAssocID="{A55E0412-B904-429E-A14D-486D8A4051C7}" presName="hierChild4" presStyleCnt="0"/>
      <dgm:spPr/>
    </dgm:pt>
    <dgm:pt modelId="{19C91582-C7C4-4787-98E6-7633C633007B}" type="pres">
      <dgm:prSet presAssocID="{8768699F-B566-482A-A780-708990DCD262}" presName="Name17" presStyleLbl="parChTrans1D3" presStyleIdx="2" presStyleCnt="4"/>
      <dgm:spPr/>
      <dgm:t>
        <a:bodyPr/>
        <a:lstStyle/>
        <a:p>
          <a:endParaRPr lang="ru-RU"/>
        </a:p>
      </dgm:t>
    </dgm:pt>
    <dgm:pt modelId="{1B377D76-92FF-4BFB-8913-988753239EBA}" type="pres">
      <dgm:prSet presAssocID="{B95F1159-F059-498F-9E2C-25D3FC1230BD}" presName="hierRoot3" presStyleCnt="0"/>
      <dgm:spPr/>
    </dgm:pt>
    <dgm:pt modelId="{C5A0E0B3-9601-41C0-B3B7-04353B9B1605}" type="pres">
      <dgm:prSet presAssocID="{B95F1159-F059-498F-9E2C-25D3FC1230BD}" presName="composite3" presStyleCnt="0"/>
      <dgm:spPr/>
    </dgm:pt>
    <dgm:pt modelId="{A86325A5-9D66-4260-AE28-4DD1E59D5CF3}" type="pres">
      <dgm:prSet presAssocID="{B95F1159-F059-498F-9E2C-25D3FC1230BD}" presName="background3" presStyleLbl="node3" presStyleIdx="2" presStyleCnt="4"/>
      <dgm:spPr/>
    </dgm:pt>
    <dgm:pt modelId="{74E11D68-EAD6-4BAE-91E4-E2E6244C578E}" type="pres">
      <dgm:prSet presAssocID="{B95F1159-F059-498F-9E2C-25D3FC1230BD}" presName="text3" presStyleLbl="fgAcc3" presStyleIdx="2" presStyleCnt="4" custLinFactNeighborX="1605" custLinFactNeighborY="22189">
        <dgm:presLayoutVars>
          <dgm:chPref val="3"/>
        </dgm:presLayoutVars>
      </dgm:prSet>
      <dgm:spPr/>
      <dgm:t>
        <a:bodyPr/>
        <a:lstStyle/>
        <a:p>
          <a:endParaRPr lang="ru-RU"/>
        </a:p>
      </dgm:t>
    </dgm:pt>
    <dgm:pt modelId="{2E419AD8-3FAC-4411-ABD0-4B6D6DECF40E}" type="pres">
      <dgm:prSet presAssocID="{B95F1159-F059-498F-9E2C-25D3FC1230BD}" presName="hierChild4" presStyleCnt="0"/>
      <dgm:spPr/>
    </dgm:pt>
    <dgm:pt modelId="{D5BD06E6-0079-428D-AC8C-F043965ACC45}" type="pres">
      <dgm:prSet presAssocID="{6E5D9117-997E-471E-8878-449FEA34DA2D}" presName="Name17" presStyleLbl="parChTrans1D3" presStyleIdx="3" presStyleCnt="4"/>
      <dgm:spPr/>
      <dgm:t>
        <a:bodyPr/>
        <a:lstStyle/>
        <a:p>
          <a:endParaRPr lang="ru-RU"/>
        </a:p>
      </dgm:t>
    </dgm:pt>
    <dgm:pt modelId="{B8F7F3F4-319F-4D0D-BA53-C6C866122A74}" type="pres">
      <dgm:prSet presAssocID="{8665E6A1-8303-48C5-BE10-75E7862B750C}" presName="hierRoot3" presStyleCnt="0"/>
      <dgm:spPr/>
    </dgm:pt>
    <dgm:pt modelId="{D996FD89-0186-4077-897D-9C3F2D3181B2}" type="pres">
      <dgm:prSet presAssocID="{8665E6A1-8303-48C5-BE10-75E7862B750C}" presName="composite3" presStyleCnt="0"/>
      <dgm:spPr/>
    </dgm:pt>
    <dgm:pt modelId="{A86528FF-1CE2-47DF-AD0F-2E4DAE29EA01}" type="pres">
      <dgm:prSet presAssocID="{8665E6A1-8303-48C5-BE10-75E7862B750C}" presName="background3" presStyleLbl="node3" presStyleIdx="3" presStyleCnt="4"/>
      <dgm:spPr/>
    </dgm:pt>
    <dgm:pt modelId="{C59714F9-6915-4619-9F30-EFC4B669FE69}" type="pres">
      <dgm:prSet presAssocID="{8665E6A1-8303-48C5-BE10-75E7862B750C}" presName="text3" presStyleLbl="fgAcc3" presStyleIdx="3" presStyleCnt="4" custLinFactNeighborX="1605" custLinFactNeighborY="22189">
        <dgm:presLayoutVars>
          <dgm:chPref val="3"/>
        </dgm:presLayoutVars>
      </dgm:prSet>
      <dgm:spPr/>
      <dgm:t>
        <a:bodyPr/>
        <a:lstStyle/>
        <a:p>
          <a:endParaRPr lang="ru-RU"/>
        </a:p>
      </dgm:t>
    </dgm:pt>
    <dgm:pt modelId="{B2C49573-51F3-4813-B162-531D402DFD85}" type="pres">
      <dgm:prSet presAssocID="{8665E6A1-8303-48C5-BE10-75E7862B750C}" presName="hierChild4" presStyleCnt="0"/>
      <dgm:spPr/>
    </dgm:pt>
    <dgm:pt modelId="{0E5BE8B1-06C4-4890-A23F-6F065F70EF3F}" type="pres">
      <dgm:prSet presAssocID="{1CAE50CD-A0BD-40F0-A561-D5DEF09815A5}" presName="Name10" presStyleLbl="parChTrans1D2" presStyleIdx="3" presStyleCnt="4"/>
      <dgm:spPr/>
      <dgm:t>
        <a:bodyPr/>
        <a:lstStyle/>
        <a:p>
          <a:endParaRPr lang="ru-RU"/>
        </a:p>
      </dgm:t>
    </dgm:pt>
    <dgm:pt modelId="{9934194E-3C75-4871-A141-D1280F3D79B6}" type="pres">
      <dgm:prSet presAssocID="{59AB093D-9487-4827-AD7B-BEE626DAC73E}" presName="hierRoot2" presStyleCnt="0"/>
      <dgm:spPr/>
    </dgm:pt>
    <dgm:pt modelId="{BBBB61A9-4629-4631-AD31-91901F83C4B8}" type="pres">
      <dgm:prSet presAssocID="{59AB093D-9487-4827-AD7B-BEE626DAC73E}" presName="composite2" presStyleCnt="0"/>
      <dgm:spPr/>
    </dgm:pt>
    <dgm:pt modelId="{69EC1592-273C-4FAE-A34C-DE1D6BB20928}" type="pres">
      <dgm:prSet presAssocID="{59AB093D-9487-4827-AD7B-BEE626DAC73E}" presName="background2" presStyleLbl="node2" presStyleIdx="3" presStyleCnt="4"/>
      <dgm:spPr/>
    </dgm:pt>
    <dgm:pt modelId="{C6A2731E-FE8E-4A0F-B8F5-EA07C5E040DF}" type="pres">
      <dgm:prSet presAssocID="{59AB093D-9487-4827-AD7B-BEE626DAC73E}" presName="text2" presStyleLbl="fgAcc2" presStyleIdx="3" presStyleCnt="4" custScaleX="179159" custScaleY="123712">
        <dgm:presLayoutVars>
          <dgm:chPref val="3"/>
        </dgm:presLayoutVars>
      </dgm:prSet>
      <dgm:spPr/>
      <dgm:t>
        <a:bodyPr/>
        <a:lstStyle/>
        <a:p>
          <a:endParaRPr lang="ru-RU"/>
        </a:p>
      </dgm:t>
    </dgm:pt>
    <dgm:pt modelId="{45CD835C-769D-42C1-A9A9-F87821F2DB17}" type="pres">
      <dgm:prSet presAssocID="{59AB093D-9487-4827-AD7B-BEE626DAC73E}" presName="hierChild3" presStyleCnt="0"/>
      <dgm:spPr/>
    </dgm:pt>
  </dgm:ptLst>
  <dgm:cxnLst>
    <dgm:cxn modelId="{3612C888-E24B-4B7B-8318-B182002D2314}" type="presOf" srcId="{D31DA337-B22E-44FA-BF65-52F1D7645F75}" destId="{ED0AD1FE-53C1-4F8F-8CB8-FC12CC6FBFCF}" srcOrd="0" destOrd="0" presId="urn:microsoft.com/office/officeart/2005/8/layout/hierarchy1"/>
    <dgm:cxn modelId="{FE25D0EB-7CFA-4ED0-AE01-9114590A85A9}" srcId="{EBE76468-D3C7-42BC-A64B-618E444064B1}" destId="{18238A20-E1CA-46B2-9BB7-B5D018A195BB}" srcOrd="0" destOrd="0" parTransId="{9496B690-A691-4EFE-800D-96C9FCD8DAA2}" sibTransId="{0ED0F1D7-AE2C-4CBE-A16E-7C3A961504EC}"/>
    <dgm:cxn modelId="{5B094BF5-1D2D-45D5-BDEB-14E188799C38}" srcId="{44E74A24-6BD8-49A2-8D27-E2032279ABE5}" destId="{B95F1159-F059-498F-9E2C-25D3FC1230BD}" srcOrd="2" destOrd="0" parTransId="{8768699F-B566-482A-A780-708990DCD262}" sibTransId="{95885ABD-39EF-4A2C-82E9-4F82EC96FB95}"/>
    <dgm:cxn modelId="{E3747859-F1A8-4F67-A53F-83FBFAE828A8}" type="presOf" srcId="{8665E6A1-8303-48C5-BE10-75E7862B750C}" destId="{C59714F9-6915-4619-9F30-EFC4B669FE69}" srcOrd="0" destOrd="0" presId="urn:microsoft.com/office/officeart/2005/8/layout/hierarchy1"/>
    <dgm:cxn modelId="{903C350B-2CEC-4F4E-8D65-C307EE4F4242}" type="presOf" srcId="{3F749E03-ED0C-4DA2-B2D7-E123577D1DE2}" destId="{767D9030-F120-4B35-9104-F28096EE3AA6}" srcOrd="0" destOrd="0" presId="urn:microsoft.com/office/officeart/2005/8/layout/hierarchy1"/>
    <dgm:cxn modelId="{DB66E1F7-12E7-48DA-AB04-452B29ABAFBB}" srcId="{44E74A24-6BD8-49A2-8D27-E2032279ABE5}" destId="{A55E0412-B904-429E-A14D-486D8A4051C7}" srcOrd="1" destOrd="0" parTransId="{E4A5D023-BEC5-464E-89C6-4362433AAA41}" sibTransId="{7B25C607-C9D4-4012-85A6-9FDEB22F2520}"/>
    <dgm:cxn modelId="{BF301660-F0A4-4AF3-8068-E095DF15EFFD}" type="presOf" srcId="{44E74A24-6BD8-49A2-8D27-E2032279ABE5}" destId="{65EC5296-3142-419D-979F-1492F864F4AD}" srcOrd="0" destOrd="0" presId="urn:microsoft.com/office/officeart/2005/8/layout/hierarchy1"/>
    <dgm:cxn modelId="{E472AB3E-080C-469D-BCCB-3023075BB098}" type="presOf" srcId="{1CAE50CD-A0BD-40F0-A561-D5DEF09815A5}" destId="{0E5BE8B1-06C4-4890-A23F-6F065F70EF3F}" srcOrd="0" destOrd="0" presId="urn:microsoft.com/office/officeart/2005/8/layout/hierarchy1"/>
    <dgm:cxn modelId="{0BDF57F8-8C12-43CA-9AED-57953DDE2C39}" srcId="{44E74A24-6BD8-49A2-8D27-E2032279ABE5}" destId="{D31DA337-B22E-44FA-BF65-52F1D7645F75}" srcOrd="0" destOrd="0" parTransId="{21226466-3792-4E39-AE52-39F4E0D97DC4}" sibTransId="{A00AFB9E-D9CD-4EB3-ACEC-2BE15EBD2537}"/>
    <dgm:cxn modelId="{9F0FD76B-976A-4476-B2CE-8284850A5294}" type="presOf" srcId="{AD1FAE81-3B6A-497D-B112-B8A43DBC25F6}" destId="{92692009-BB0E-4036-A689-7D598115C299}" srcOrd="0" destOrd="0" presId="urn:microsoft.com/office/officeart/2005/8/layout/hierarchy1"/>
    <dgm:cxn modelId="{67491A5E-2029-4051-A218-EFE191FC4173}" type="presOf" srcId="{21226466-3792-4E39-AE52-39F4E0D97DC4}" destId="{C0AB38D8-F856-42BC-9841-C227A38262A6}" srcOrd="0" destOrd="0" presId="urn:microsoft.com/office/officeart/2005/8/layout/hierarchy1"/>
    <dgm:cxn modelId="{2B6B5761-3E43-4A1D-9F49-DD37E7927769}" type="presOf" srcId="{8768699F-B566-482A-A780-708990DCD262}" destId="{19C91582-C7C4-4787-98E6-7633C633007B}" srcOrd="0" destOrd="0" presId="urn:microsoft.com/office/officeart/2005/8/layout/hierarchy1"/>
    <dgm:cxn modelId="{69B41F37-523D-46E0-B3D2-2E6B62938405}" type="presOf" srcId="{6E5D9117-997E-471E-8878-449FEA34DA2D}" destId="{D5BD06E6-0079-428D-AC8C-F043965ACC45}" srcOrd="0" destOrd="0" presId="urn:microsoft.com/office/officeart/2005/8/layout/hierarchy1"/>
    <dgm:cxn modelId="{EA33257A-1D33-4879-80DB-BE91DE01977A}" type="presOf" srcId="{E4A5D023-BEC5-464E-89C6-4362433AAA41}" destId="{7F967057-1CF4-469E-A84B-FA18290AC31F}" srcOrd="0" destOrd="0" presId="urn:microsoft.com/office/officeart/2005/8/layout/hierarchy1"/>
    <dgm:cxn modelId="{141C49F5-C7A2-4643-A9C8-4D9DFC5D2195}" srcId="{18238A20-E1CA-46B2-9BB7-B5D018A195BB}" destId="{59AB093D-9487-4827-AD7B-BEE626DAC73E}" srcOrd="3" destOrd="0" parTransId="{1CAE50CD-A0BD-40F0-A561-D5DEF09815A5}" sibTransId="{066DB349-8FD0-4386-B43B-24A55B718724}"/>
    <dgm:cxn modelId="{4E84C042-33E3-43E5-80B4-0B35E7C2BF7D}" type="presOf" srcId="{18238A20-E1CA-46B2-9BB7-B5D018A195BB}" destId="{CA31EE1D-D4AA-4914-959D-08663617631D}" srcOrd="0" destOrd="0" presId="urn:microsoft.com/office/officeart/2005/8/layout/hierarchy1"/>
    <dgm:cxn modelId="{683E6D64-77E1-4657-B226-D0005BFD7E42}" type="presOf" srcId="{A55E0412-B904-429E-A14D-486D8A4051C7}" destId="{1184991A-51E2-4620-B175-4C7D965D9362}" srcOrd="0" destOrd="0" presId="urn:microsoft.com/office/officeart/2005/8/layout/hierarchy1"/>
    <dgm:cxn modelId="{23811F66-0645-42E5-8767-744420346EBE}" type="presOf" srcId="{59AB093D-9487-4827-AD7B-BEE626DAC73E}" destId="{C6A2731E-FE8E-4A0F-B8F5-EA07C5E040DF}" srcOrd="0" destOrd="0" presId="urn:microsoft.com/office/officeart/2005/8/layout/hierarchy1"/>
    <dgm:cxn modelId="{BF47FEA5-0643-4B88-A9C3-C068EABA5E4C}" srcId="{18238A20-E1CA-46B2-9BB7-B5D018A195BB}" destId="{F68D0751-9353-445B-ABCC-E2100355DA44}" srcOrd="1" destOrd="0" parTransId="{7521233D-B8B0-410D-B7E9-7EB76109E3CA}" sibTransId="{77D9C5BD-A4E8-41FE-8C5A-5FF7B33AE835}"/>
    <dgm:cxn modelId="{C4670673-2BA2-4444-80B8-B6C97B20ABDC}" type="presOf" srcId="{7521233D-B8B0-410D-B7E9-7EB76109E3CA}" destId="{24D07858-A967-4F29-ACAD-8A0B26337B6C}" srcOrd="0" destOrd="0" presId="urn:microsoft.com/office/officeart/2005/8/layout/hierarchy1"/>
    <dgm:cxn modelId="{4A673A44-8253-4AB9-8BCD-6299F3CC790E}" srcId="{18238A20-E1CA-46B2-9BB7-B5D018A195BB}" destId="{44E74A24-6BD8-49A2-8D27-E2032279ABE5}" srcOrd="2" destOrd="0" parTransId="{3F749E03-ED0C-4DA2-B2D7-E123577D1DE2}" sibTransId="{5A8A0DD5-7BAA-44D4-B343-B9D37134972E}"/>
    <dgm:cxn modelId="{418FFAAB-A1AE-4C6A-A704-CEA6BB23A78D}" type="presOf" srcId="{A58CB6CB-C727-43D0-BEA9-6E7F2B6D01F8}" destId="{D864459C-4AEB-487E-9F16-39550AE18F6D}" srcOrd="0" destOrd="0" presId="urn:microsoft.com/office/officeart/2005/8/layout/hierarchy1"/>
    <dgm:cxn modelId="{8A6CF361-58DA-404E-93CD-8A5FA9869F81}" srcId="{18238A20-E1CA-46B2-9BB7-B5D018A195BB}" destId="{AD1FAE81-3B6A-497D-B112-B8A43DBC25F6}" srcOrd="0" destOrd="0" parTransId="{A58CB6CB-C727-43D0-BEA9-6E7F2B6D01F8}" sibTransId="{86602C0C-363A-4A6A-8CB8-70CD6891F09C}"/>
    <dgm:cxn modelId="{4D81846F-ADBE-4373-B016-A73A4452E3A2}" srcId="{44E74A24-6BD8-49A2-8D27-E2032279ABE5}" destId="{8665E6A1-8303-48C5-BE10-75E7862B750C}" srcOrd="3" destOrd="0" parTransId="{6E5D9117-997E-471E-8878-449FEA34DA2D}" sibTransId="{0787CEE8-3B64-4CE1-AC71-92B7E8F91F51}"/>
    <dgm:cxn modelId="{3BE38910-264E-4696-B89F-06E670F94FC8}" type="presOf" srcId="{F68D0751-9353-445B-ABCC-E2100355DA44}" destId="{356BE318-6969-4A74-A2EC-A2DB45E32761}" srcOrd="0" destOrd="0" presId="urn:microsoft.com/office/officeart/2005/8/layout/hierarchy1"/>
    <dgm:cxn modelId="{35229AFD-D0E6-48C2-A33E-AD70484845C6}" type="presOf" srcId="{B95F1159-F059-498F-9E2C-25D3FC1230BD}" destId="{74E11D68-EAD6-4BAE-91E4-E2E6244C578E}" srcOrd="0" destOrd="0" presId="urn:microsoft.com/office/officeart/2005/8/layout/hierarchy1"/>
    <dgm:cxn modelId="{7D8636EA-3659-4F9E-8CA1-8CF25F7E79A9}" type="presOf" srcId="{EBE76468-D3C7-42BC-A64B-618E444064B1}" destId="{4A0EE2D9-C1A0-408A-8A45-5EBB27008ED7}" srcOrd="0" destOrd="0" presId="urn:microsoft.com/office/officeart/2005/8/layout/hierarchy1"/>
    <dgm:cxn modelId="{6221A613-0DFB-4654-BBD0-9E7B23B12CF4}" type="presParOf" srcId="{4A0EE2D9-C1A0-408A-8A45-5EBB27008ED7}" destId="{1E02289C-6F84-4033-89D4-A2CD71652F3E}" srcOrd="0" destOrd="0" presId="urn:microsoft.com/office/officeart/2005/8/layout/hierarchy1"/>
    <dgm:cxn modelId="{1EF497D2-3B39-4B95-895D-DF26FF1ED1AC}" type="presParOf" srcId="{1E02289C-6F84-4033-89D4-A2CD71652F3E}" destId="{336170A6-4772-4991-AC2C-95B96ED9FEA3}" srcOrd="0" destOrd="0" presId="urn:microsoft.com/office/officeart/2005/8/layout/hierarchy1"/>
    <dgm:cxn modelId="{D4215A4C-4353-408A-9D2D-FB82EEC676A3}" type="presParOf" srcId="{336170A6-4772-4991-AC2C-95B96ED9FEA3}" destId="{D6007F16-B54F-4EF1-A198-37AF2E0462E8}" srcOrd="0" destOrd="0" presId="urn:microsoft.com/office/officeart/2005/8/layout/hierarchy1"/>
    <dgm:cxn modelId="{A0126F11-E6A9-4F52-A794-DE4867D38D17}" type="presParOf" srcId="{336170A6-4772-4991-AC2C-95B96ED9FEA3}" destId="{CA31EE1D-D4AA-4914-959D-08663617631D}" srcOrd="1" destOrd="0" presId="urn:microsoft.com/office/officeart/2005/8/layout/hierarchy1"/>
    <dgm:cxn modelId="{DB6BD32A-E9D8-4B9C-B982-FD39442F5C01}" type="presParOf" srcId="{1E02289C-6F84-4033-89D4-A2CD71652F3E}" destId="{A1C9B626-2E4D-4A7F-AF26-8D0E2D71D5A7}" srcOrd="1" destOrd="0" presId="urn:microsoft.com/office/officeart/2005/8/layout/hierarchy1"/>
    <dgm:cxn modelId="{193CE4D6-05DA-4574-9FAF-E7E446BF5539}" type="presParOf" srcId="{A1C9B626-2E4D-4A7F-AF26-8D0E2D71D5A7}" destId="{D864459C-4AEB-487E-9F16-39550AE18F6D}" srcOrd="0" destOrd="0" presId="urn:microsoft.com/office/officeart/2005/8/layout/hierarchy1"/>
    <dgm:cxn modelId="{3F7C62E9-DF61-4D25-B178-B96A552BE69F}" type="presParOf" srcId="{A1C9B626-2E4D-4A7F-AF26-8D0E2D71D5A7}" destId="{5CF6B891-DAAE-44A7-B54F-07CADBCF944E}" srcOrd="1" destOrd="0" presId="urn:microsoft.com/office/officeart/2005/8/layout/hierarchy1"/>
    <dgm:cxn modelId="{04E7EBC4-76B1-4E12-8147-9827F56B266E}" type="presParOf" srcId="{5CF6B891-DAAE-44A7-B54F-07CADBCF944E}" destId="{970A46AA-D5BF-44E8-8C58-18590F429EB4}" srcOrd="0" destOrd="0" presId="urn:microsoft.com/office/officeart/2005/8/layout/hierarchy1"/>
    <dgm:cxn modelId="{57AA4648-E32A-40A2-8365-47D3ED285160}" type="presParOf" srcId="{970A46AA-D5BF-44E8-8C58-18590F429EB4}" destId="{116EEFDE-4D76-4278-A3D4-9B19435B5A61}" srcOrd="0" destOrd="0" presId="urn:microsoft.com/office/officeart/2005/8/layout/hierarchy1"/>
    <dgm:cxn modelId="{903BA632-0DE2-46E1-9D5A-C395B38F2FE7}" type="presParOf" srcId="{970A46AA-D5BF-44E8-8C58-18590F429EB4}" destId="{92692009-BB0E-4036-A689-7D598115C299}" srcOrd="1" destOrd="0" presId="urn:microsoft.com/office/officeart/2005/8/layout/hierarchy1"/>
    <dgm:cxn modelId="{7F88A937-5772-4FE2-8AC2-A3396CCE8F5B}" type="presParOf" srcId="{5CF6B891-DAAE-44A7-B54F-07CADBCF944E}" destId="{DBB1E7B2-88D4-47FE-914B-4A78F746FC54}" srcOrd="1" destOrd="0" presId="urn:microsoft.com/office/officeart/2005/8/layout/hierarchy1"/>
    <dgm:cxn modelId="{C4F1195D-AAF9-41AB-BA93-39C700D8B741}" type="presParOf" srcId="{A1C9B626-2E4D-4A7F-AF26-8D0E2D71D5A7}" destId="{24D07858-A967-4F29-ACAD-8A0B26337B6C}" srcOrd="2" destOrd="0" presId="urn:microsoft.com/office/officeart/2005/8/layout/hierarchy1"/>
    <dgm:cxn modelId="{F147660F-4B0E-4BD5-8B1D-4CAC3135E262}" type="presParOf" srcId="{A1C9B626-2E4D-4A7F-AF26-8D0E2D71D5A7}" destId="{DADC7FF0-4DF1-4823-AA81-6F316510DBDF}" srcOrd="3" destOrd="0" presId="urn:microsoft.com/office/officeart/2005/8/layout/hierarchy1"/>
    <dgm:cxn modelId="{79CCF070-10B7-4C01-B3F0-AC1FA172FD80}" type="presParOf" srcId="{DADC7FF0-4DF1-4823-AA81-6F316510DBDF}" destId="{45FA9857-1FCF-4E6E-9753-75642B9E9E95}" srcOrd="0" destOrd="0" presId="urn:microsoft.com/office/officeart/2005/8/layout/hierarchy1"/>
    <dgm:cxn modelId="{0DF16998-1936-4D4A-9CB2-50B8A6A8AE92}" type="presParOf" srcId="{45FA9857-1FCF-4E6E-9753-75642B9E9E95}" destId="{0D618C40-F6B5-49AB-9BC9-4E24A65F5D19}" srcOrd="0" destOrd="0" presId="urn:microsoft.com/office/officeart/2005/8/layout/hierarchy1"/>
    <dgm:cxn modelId="{6F2CDE13-9859-40DF-BD12-989ACE525A22}" type="presParOf" srcId="{45FA9857-1FCF-4E6E-9753-75642B9E9E95}" destId="{356BE318-6969-4A74-A2EC-A2DB45E32761}" srcOrd="1" destOrd="0" presId="urn:microsoft.com/office/officeart/2005/8/layout/hierarchy1"/>
    <dgm:cxn modelId="{5D076B8D-2F47-4FE9-A7E9-5D218F0BF066}" type="presParOf" srcId="{DADC7FF0-4DF1-4823-AA81-6F316510DBDF}" destId="{2E6E67B3-A96B-4BC8-ACF7-D0AB6920DA12}" srcOrd="1" destOrd="0" presId="urn:microsoft.com/office/officeart/2005/8/layout/hierarchy1"/>
    <dgm:cxn modelId="{8E53F813-0568-4655-A509-E7E9AB73B2CE}" type="presParOf" srcId="{A1C9B626-2E4D-4A7F-AF26-8D0E2D71D5A7}" destId="{767D9030-F120-4B35-9104-F28096EE3AA6}" srcOrd="4" destOrd="0" presId="urn:microsoft.com/office/officeart/2005/8/layout/hierarchy1"/>
    <dgm:cxn modelId="{958A207E-C6BA-4392-9916-134A8D8ABC7D}" type="presParOf" srcId="{A1C9B626-2E4D-4A7F-AF26-8D0E2D71D5A7}" destId="{7DB16012-D4B9-4B50-91DA-9A01D6BC4170}" srcOrd="5" destOrd="0" presId="urn:microsoft.com/office/officeart/2005/8/layout/hierarchy1"/>
    <dgm:cxn modelId="{CF9ED54A-066A-490C-8B24-9BD51026168C}" type="presParOf" srcId="{7DB16012-D4B9-4B50-91DA-9A01D6BC4170}" destId="{A2D0A658-8032-4CC2-A2A9-310BE4B7184F}" srcOrd="0" destOrd="0" presId="urn:microsoft.com/office/officeart/2005/8/layout/hierarchy1"/>
    <dgm:cxn modelId="{564AD584-442C-4612-BD55-CB0AA19A11D6}" type="presParOf" srcId="{A2D0A658-8032-4CC2-A2A9-310BE4B7184F}" destId="{F5CEF341-8CC2-4C62-96AE-ABADFA90D6CA}" srcOrd="0" destOrd="0" presId="urn:microsoft.com/office/officeart/2005/8/layout/hierarchy1"/>
    <dgm:cxn modelId="{E0FCF315-83A6-4DD0-8395-2EC76D6F4554}" type="presParOf" srcId="{A2D0A658-8032-4CC2-A2A9-310BE4B7184F}" destId="{65EC5296-3142-419D-979F-1492F864F4AD}" srcOrd="1" destOrd="0" presId="urn:microsoft.com/office/officeart/2005/8/layout/hierarchy1"/>
    <dgm:cxn modelId="{6FF0135A-72C8-4042-8A04-BB75407AFBEF}" type="presParOf" srcId="{7DB16012-D4B9-4B50-91DA-9A01D6BC4170}" destId="{6700015F-4878-49FD-A970-B2984CDF9132}" srcOrd="1" destOrd="0" presId="urn:microsoft.com/office/officeart/2005/8/layout/hierarchy1"/>
    <dgm:cxn modelId="{2147E754-4DFD-4A26-8FBB-EB23D1B295D5}" type="presParOf" srcId="{6700015F-4878-49FD-A970-B2984CDF9132}" destId="{C0AB38D8-F856-42BC-9841-C227A38262A6}" srcOrd="0" destOrd="0" presId="urn:microsoft.com/office/officeart/2005/8/layout/hierarchy1"/>
    <dgm:cxn modelId="{9676217D-A9BB-4D91-89C7-5AEE9B4CFD1A}" type="presParOf" srcId="{6700015F-4878-49FD-A970-B2984CDF9132}" destId="{E71483A1-C90A-46F0-9E0E-20AEDFEF1867}" srcOrd="1" destOrd="0" presId="urn:microsoft.com/office/officeart/2005/8/layout/hierarchy1"/>
    <dgm:cxn modelId="{74DC259A-1426-4B8D-AB8D-FE6B5D3E2510}" type="presParOf" srcId="{E71483A1-C90A-46F0-9E0E-20AEDFEF1867}" destId="{F4227F11-37B4-48B1-AE0C-5AA9FBF724F9}" srcOrd="0" destOrd="0" presId="urn:microsoft.com/office/officeart/2005/8/layout/hierarchy1"/>
    <dgm:cxn modelId="{C381F6BE-4D20-4927-B2C7-2FCED5DAC52F}" type="presParOf" srcId="{F4227F11-37B4-48B1-AE0C-5AA9FBF724F9}" destId="{27DABD18-6F5B-42DB-95CB-F70EBB6F28D2}" srcOrd="0" destOrd="0" presId="urn:microsoft.com/office/officeart/2005/8/layout/hierarchy1"/>
    <dgm:cxn modelId="{B5C91726-30A8-4E8B-8DCC-833ED2875FCA}" type="presParOf" srcId="{F4227F11-37B4-48B1-AE0C-5AA9FBF724F9}" destId="{ED0AD1FE-53C1-4F8F-8CB8-FC12CC6FBFCF}" srcOrd="1" destOrd="0" presId="urn:microsoft.com/office/officeart/2005/8/layout/hierarchy1"/>
    <dgm:cxn modelId="{C7256527-91AE-449D-84A8-2514752B904E}" type="presParOf" srcId="{E71483A1-C90A-46F0-9E0E-20AEDFEF1867}" destId="{A06FC08E-B4A0-402C-8AEC-684D3F2822FB}" srcOrd="1" destOrd="0" presId="urn:microsoft.com/office/officeart/2005/8/layout/hierarchy1"/>
    <dgm:cxn modelId="{1988DB2B-5E22-40EA-AA34-D115A5BBE8CD}" type="presParOf" srcId="{6700015F-4878-49FD-A970-B2984CDF9132}" destId="{7F967057-1CF4-469E-A84B-FA18290AC31F}" srcOrd="2" destOrd="0" presId="urn:microsoft.com/office/officeart/2005/8/layout/hierarchy1"/>
    <dgm:cxn modelId="{D8189571-014B-4CF7-9C07-E54891D4C161}" type="presParOf" srcId="{6700015F-4878-49FD-A970-B2984CDF9132}" destId="{DB57DE47-2B65-4CC1-B320-BAB1A2021702}" srcOrd="3" destOrd="0" presId="urn:microsoft.com/office/officeart/2005/8/layout/hierarchy1"/>
    <dgm:cxn modelId="{491A6D8B-B96B-4B78-92C4-65A15C58949A}" type="presParOf" srcId="{DB57DE47-2B65-4CC1-B320-BAB1A2021702}" destId="{5707FB4E-BE18-4DF7-A21E-559A14FB8F3D}" srcOrd="0" destOrd="0" presId="urn:microsoft.com/office/officeart/2005/8/layout/hierarchy1"/>
    <dgm:cxn modelId="{C308DEAC-268B-4851-85E7-CF4D4FF7E77F}" type="presParOf" srcId="{5707FB4E-BE18-4DF7-A21E-559A14FB8F3D}" destId="{DC01CB65-D9A6-4798-BCC5-4DEF90F1C4DF}" srcOrd="0" destOrd="0" presId="urn:microsoft.com/office/officeart/2005/8/layout/hierarchy1"/>
    <dgm:cxn modelId="{2EAB5AA6-1655-4E9A-BF91-4E7A5078DE39}" type="presParOf" srcId="{5707FB4E-BE18-4DF7-A21E-559A14FB8F3D}" destId="{1184991A-51E2-4620-B175-4C7D965D9362}" srcOrd="1" destOrd="0" presId="urn:microsoft.com/office/officeart/2005/8/layout/hierarchy1"/>
    <dgm:cxn modelId="{FDC95DC0-A151-4F1B-90B1-C8D3110800FA}" type="presParOf" srcId="{DB57DE47-2B65-4CC1-B320-BAB1A2021702}" destId="{F17A6EB1-3683-48F3-B92C-76D0DADBCDCC}" srcOrd="1" destOrd="0" presId="urn:microsoft.com/office/officeart/2005/8/layout/hierarchy1"/>
    <dgm:cxn modelId="{10D86B41-3761-443B-9A6F-2F05BDDFE27F}" type="presParOf" srcId="{6700015F-4878-49FD-A970-B2984CDF9132}" destId="{19C91582-C7C4-4787-98E6-7633C633007B}" srcOrd="4" destOrd="0" presId="urn:microsoft.com/office/officeart/2005/8/layout/hierarchy1"/>
    <dgm:cxn modelId="{9B583CB3-BB6D-419C-9BCD-FD0953676114}" type="presParOf" srcId="{6700015F-4878-49FD-A970-B2984CDF9132}" destId="{1B377D76-92FF-4BFB-8913-988753239EBA}" srcOrd="5" destOrd="0" presId="urn:microsoft.com/office/officeart/2005/8/layout/hierarchy1"/>
    <dgm:cxn modelId="{32942B39-7AB2-4F5B-9112-11783BF7572B}" type="presParOf" srcId="{1B377D76-92FF-4BFB-8913-988753239EBA}" destId="{C5A0E0B3-9601-41C0-B3B7-04353B9B1605}" srcOrd="0" destOrd="0" presId="urn:microsoft.com/office/officeart/2005/8/layout/hierarchy1"/>
    <dgm:cxn modelId="{688A5A05-4430-42B4-A369-7FA4573FAD9C}" type="presParOf" srcId="{C5A0E0B3-9601-41C0-B3B7-04353B9B1605}" destId="{A86325A5-9D66-4260-AE28-4DD1E59D5CF3}" srcOrd="0" destOrd="0" presId="urn:microsoft.com/office/officeart/2005/8/layout/hierarchy1"/>
    <dgm:cxn modelId="{49792B95-A308-4163-B27C-6CAA8CB1BB43}" type="presParOf" srcId="{C5A0E0B3-9601-41C0-B3B7-04353B9B1605}" destId="{74E11D68-EAD6-4BAE-91E4-E2E6244C578E}" srcOrd="1" destOrd="0" presId="urn:microsoft.com/office/officeart/2005/8/layout/hierarchy1"/>
    <dgm:cxn modelId="{0B06D1CD-4668-400B-A13E-6806789AEDF6}" type="presParOf" srcId="{1B377D76-92FF-4BFB-8913-988753239EBA}" destId="{2E419AD8-3FAC-4411-ABD0-4B6D6DECF40E}" srcOrd="1" destOrd="0" presId="urn:microsoft.com/office/officeart/2005/8/layout/hierarchy1"/>
    <dgm:cxn modelId="{1CE2FE50-0F54-4A66-9FC2-5B322C5558C3}" type="presParOf" srcId="{6700015F-4878-49FD-A970-B2984CDF9132}" destId="{D5BD06E6-0079-428D-AC8C-F043965ACC45}" srcOrd="6" destOrd="0" presId="urn:microsoft.com/office/officeart/2005/8/layout/hierarchy1"/>
    <dgm:cxn modelId="{648EFD39-E9D6-41F0-AEA6-2B9196917F97}" type="presParOf" srcId="{6700015F-4878-49FD-A970-B2984CDF9132}" destId="{B8F7F3F4-319F-4D0D-BA53-C6C866122A74}" srcOrd="7" destOrd="0" presId="urn:microsoft.com/office/officeart/2005/8/layout/hierarchy1"/>
    <dgm:cxn modelId="{0C6180D7-677F-4AB6-8221-58711FD037C4}" type="presParOf" srcId="{B8F7F3F4-319F-4D0D-BA53-C6C866122A74}" destId="{D996FD89-0186-4077-897D-9C3F2D3181B2}" srcOrd="0" destOrd="0" presId="urn:microsoft.com/office/officeart/2005/8/layout/hierarchy1"/>
    <dgm:cxn modelId="{56B3047A-2713-49FC-8C6B-D435D8940AE6}" type="presParOf" srcId="{D996FD89-0186-4077-897D-9C3F2D3181B2}" destId="{A86528FF-1CE2-47DF-AD0F-2E4DAE29EA01}" srcOrd="0" destOrd="0" presId="urn:microsoft.com/office/officeart/2005/8/layout/hierarchy1"/>
    <dgm:cxn modelId="{D6A81F80-753B-4776-9CC9-426287CE18A3}" type="presParOf" srcId="{D996FD89-0186-4077-897D-9C3F2D3181B2}" destId="{C59714F9-6915-4619-9F30-EFC4B669FE69}" srcOrd="1" destOrd="0" presId="urn:microsoft.com/office/officeart/2005/8/layout/hierarchy1"/>
    <dgm:cxn modelId="{FC5B2A58-B915-4B66-ACA7-69EEF223B1C8}" type="presParOf" srcId="{B8F7F3F4-319F-4D0D-BA53-C6C866122A74}" destId="{B2C49573-51F3-4813-B162-531D402DFD85}" srcOrd="1" destOrd="0" presId="urn:microsoft.com/office/officeart/2005/8/layout/hierarchy1"/>
    <dgm:cxn modelId="{7CACFD63-6B5B-4F70-A13E-80C05DB7D9E9}" type="presParOf" srcId="{A1C9B626-2E4D-4A7F-AF26-8D0E2D71D5A7}" destId="{0E5BE8B1-06C4-4890-A23F-6F065F70EF3F}" srcOrd="6" destOrd="0" presId="urn:microsoft.com/office/officeart/2005/8/layout/hierarchy1"/>
    <dgm:cxn modelId="{03848267-68F2-4EBA-922F-93EF8E7664C7}" type="presParOf" srcId="{A1C9B626-2E4D-4A7F-AF26-8D0E2D71D5A7}" destId="{9934194E-3C75-4871-A141-D1280F3D79B6}" srcOrd="7" destOrd="0" presId="urn:microsoft.com/office/officeart/2005/8/layout/hierarchy1"/>
    <dgm:cxn modelId="{5E1FC68C-6FDF-4298-8E78-6B48664581BF}" type="presParOf" srcId="{9934194E-3C75-4871-A141-D1280F3D79B6}" destId="{BBBB61A9-4629-4631-AD31-91901F83C4B8}" srcOrd="0" destOrd="0" presId="urn:microsoft.com/office/officeart/2005/8/layout/hierarchy1"/>
    <dgm:cxn modelId="{CF4F58CC-0751-4313-91B2-26577CF0D18B}" type="presParOf" srcId="{BBBB61A9-4629-4631-AD31-91901F83C4B8}" destId="{69EC1592-273C-4FAE-A34C-DE1D6BB20928}" srcOrd="0" destOrd="0" presId="urn:microsoft.com/office/officeart/2005/8/layout/hierarchy1"/>
    <dgm:cxn modelId="{4E8CC647-0B90-4F17-9BA5-01645618A22E}" type="presParOf" srcId="{BBBB61A9-4629-4631-AD31-91901F83C4B8}" destId="{C6A2731E-FE8E-4A0F-B8F5-EA07C5E040DF}" srcOrd="1" destOrd="0" presId="urn:microsoft.com/office/officeart/2005/8/layout/hierarchy1"/>
    <dgm:cxn modelId="{99491002-FF28-47BD-9F1A-8BDA7A2D78CF}" type="presParOf" srcId="{9934194E-3C75-4871-A141-D1280F3D79B6}" destId="{45CD835C-769D-42C1-A9A9-F87821F2DB17}"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CFB309-C547-4F95-8405-6740578DD1CB}"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ru-RU"/>
        </a:p>
      </dgm:t>
    </dgm:pt>
    <dgm:pt modelId="{58116E24-FF75-40BE-8567-0B73670A07D5}">
      <dgm:prSet phldrT="[Text]"/>
      <dgm:spPr/>
      <dgm:t>
        <a:bodyPr/>
        <a:lstStyle/>
        <a:p>
          <a:r>
            <a:rPr lang="en-US" dirty="0" smtClean="0">
              <a:solidFill>
                <a:schemeClr val="bg1"/>
              </a:solidFill>
            </a:rPr>
            <a:t>To develop, adapt and check methods and algorithms of an image recognition, understanding and estimation</a:t>
          </a:r>
          <a:endParaRPr lang="ru-RU" dirty="0">
            <a:solidFill>
              <a:schemeClr val="bg1"/>
            </a:solidFill>
          </a:endParaRPr>
        </a:p>
      </dgm:t>
    </dgm:pt>
    <dgm:pt modelId="{96B7E38B-BAD7-444F-86A2-AC490EEC1A16}" type="parTrans" cxnId="{63F44205-BB45-4188-933A-B7BC23537D94}">
      <dgm:prSet/>
      <dgm:spPr/>
      <dgm:t>
        <a:bodyPr/>
        <a:lstStyle/>
        <a:p>
          <a:endParaRPr lang="ru-RU">
            <a:solidFill>
              <a:schemeClr val="bg1"/>
            </a:solidFill>
          </a:endParaRPr>
        </a:p>
      </dgm:t>
    </dgm:pt>
    <dgm:pt modelId="{533D5242-8A90-47AA-8B8F-1ED0AA1E0432}" type="sibTrans" cxnId="{63F44205-BB45-4188-933A-B7BC23537D94}">
      <dgm:prSet/>
      <dgm:spPr/>
      <dgm:t>
        <a:bodyPr/>
        <a:lstStyle/>
        <a:p>
          <a:endParaRPr lang="ru-RU">
            <a:solidFill>
              <a:schemeClr val="bg1"/>
            </a:solidFill>
          </a:endParaRPr>
        </a:p>
      </dgm:t>
    </dgm:pt>
    <dgm:pt modelId="{B664E2AF-BCDB-415A-AC2A-5F4BB3BD7879}">
      <dgm:prSet phldrT="[Text]"/>
      <dgm:spPr/>
      <dgm:t>
        <a:bodyPr/>
        <a:lstStyle/>
        <a:p>
          <a:r>
            <a:rPr lang="en-US" dirty="0" smtClean="0">
              <a:solidFill>
                <a:schemeClr val="bg1"/>
              </a:solidFill>
            </a:rPr>
            <a:t>To choose optimal and appropriate methods and algorithms of an image recognition, understanding and  estimation</a:t>
          </a:r>
          <a:endParaRPr lang="ru-RU" dirty="0">
            <a:solidFill>
              <a:schemeClr val="bg1"/>
            </a:solidFill>
          </a:endParaRPr>
        </a:p>
      </dgm:t>
    </dgm:pt>
    <dgm:pt modelId="{635C2AE0-D07E-4671-B84A-80D86AE91333}" type="parTrans" cxnId="{B206193F-CE81-4818-BA43-0BEF462173BE}">
      <dgm:prSet/>
      <dgm:spPr/>
      <dgm:t>
        <a:bodyPr/>
        <a:lstStyle/>
        <a:p>
          <a:endParaRPr lang="ru-RU">
            <a:solidFill>
              <a:schemeClr val="bg1"/>
            </a:solidFill>
          </a:endParaRPr>
        </a:p>
      </dgm:t>
    </dgm:pt>
    <dgm:pt modelId="{503F98AE-2E05-4106-9BA8-A0BBB8B2E76A}" type="sibTrans" cxnId="{B206193F-CE81-4818-BA43-0BEF462173BE}">
      <dgm:prSet/>
      <dgm:spPr/>
      <dgm:t>
        <a:bodyPr/>
        <a:lstStyle/>
        <a:p>
          <a:endParaRPr lang="ru-RU">
            <a:solidFill>
              <a:schemeClr val="bg1"/>
            </a:solidFill>
          </a:endParaRPr>
        </a:p>
      </dgm:t>
    </dgm:pt>
    <dgm:pt modelId="{C6E9B084-280C-45BD-988C-BF068F7CB8DF}">
      <dgm:prSet phldrT="[Text]"/>
      <dgm:spPr/>
      <dgm:t>
        <a:bodyPr/>
        <a:lstStyle/>
        <a:p>
          <a:r>
            <a:rPr lang="en-US" dirty="0" smtClean="0">
              <a:solidFill>
                <a:schemeClr val="bg1"/>
              </a:solidFill>
            </a:rPr>
            <a:t>To check a quality of initial data and their suitability for image recognition problems solving  </a:t>
          </a:r>
          <a:endParaRPr lang="ru-RU" dirty="0">
            <a:solidFill>
              <a:schemeClr val="bg1"/>
            </a:solidFill>
          </a:endParaRPr>
        </a:p>
      </dgm:t>
    </dgm:pt>
    <dgm:pt modelId="{7B39CB90-EF9D-4A23-94FF-135A8583A0AC}" type="parTrans" cxnId="{5FA96092-8F90-4444-B048-D36AF62EC524}">
      <dgm:prSet/>
      <dgm:spPr/>
      <dgm:t>
        <a:bodyPr/>
        <a:lstStyle/>
        <a:p>
          <a:endParaRPr lang="ru-RU">
            <a:solidFill>
              <a:schemeClr val="bg1"/>
            </a:solidFill>
          </a:endParaRPr>
        </a:p>
      </dgm:t>
    </dgm:pt>
    <dgm:pt modelId="{4D41ED70-39F3-42A8-AE31-1C02AA2D7EF5}" type="sibTrans" cxnId="{5FA96092-8F90-4444-B048-D36AF62EC524}">
      <dgm:prSet/>
      <dgm:spPr/>
      <dgm:t>
        <a:bodyPr/>
        <a:lstStyle/>
        <a:p>
          <a:endParaRPr lang="ru-RU">
            <a:solidFill>
              <a:schemeClr val="bg1"/>
            </a:solidFill>
          </a:endParaRPr>
        </a:p>
      </dgm:t>
    </dgm:pt>
    <dgm:pt modelId="{1FC650AF-42DE-4199-B4C5-9E9F87DFE437}">
      <dgm:prSet phldrT="[Text]"/>
      <dgm:spPr/>
      <dgm:t>
        <a:bodyPr/>
        <a:lstStyle/>
        <a:p>
          <a:r>
            <a:rPr lang="en-US" dirty="0" smtClean="0">
              <a:solidFill>
                <a:schemeClr val="bg1"/>
              </a:solidFill>
            </a:rPr>
            <a:t>To use standard algorithmic schemes of image recognition, understanding, estimation and retrieval.</a:t>
          </a:r>
          <a:endParaRPr lang="ru-RU" dirty="0">
            <a:solidFill>
              <a:schemeClr val="bg1"/>
            </a:solidFill>
          </a:endParaRPr>
        </a:p>
      </dgm:t>
    </dgm:pt>
    <dgm:pt modelId="{7C66E326-D974-4AB9-809A-72B214D7027C}" type="parTrans" cxnId="{1E15D320-E550-41C3-BEC8-CC93D875BB65}">
      <dgm:prSet/>
      <dgm:spPr/>
      <dgm:t>
        <a:bodyPr/>
        <a:lstStyle/>
        <a:p>
          <a:endParaRPr lang="ru-RU">
            <a:solidFill>
              <a:schemeClr val="bg1"/>
            </a:solidFill>
          </a:endParaRPr>
        </a:p>
      </dgm:t>
    </dgm:pt>
    <dgm:pt modelId="{22779178-E6B4-4F09-A5C5-1C262C11446C}" type="sibTrans" cxnId="{1E15D320-E550-41C3-BEC8-CC93D875BB65}">
      <dgm:prSet/>
      <dgm:spPr/>
      <dgm:t>
        <a:bodyPr/>
        <a:lstStyle/>
        <a:p>
          <a:endParaRPr lang="ru-RU">
            <a:solidFill>
              <a:schemeClr val="bg1"/>
            </a:solidFill>
          </a:endParaRPr>
        </a:p>
      </dgm:t>
    </dgm:pt>
    <dgm:pt modelId="{ABEE105C-1BBD-41AA-87B0-A005855B4BF1}" type="pres">
      <dgm:prSet presAssocID="{7DCFB309-C547-4F95-8405-6740578DD1CB}" presName="diagram" presStyleCnt="0">
        <dgm:presLayoutVars>
          <dgm:dir/>
          <dgm:resizeHandles val="exact"/>
        </dgm:presLayoutVars>
      </dgm:prSet>
      <dgm:spPr/>
      <dgm:t>
        <a:bodyPr/>
        <a:lstStyle/>
        <a:p>
          <a:endParaRPr lang="ru-RU"/>
        </a:p>
      </dgm:t>
    </dgm:pt>
    <dgm:pt modelId="{A52AFF50-34E0-49AD-9130-9976971DAEB0}" type="pres">
      <dgm:prSet presAssocID="{58116E24-FF75-40BE-8567-0B73670A07D5}" presName="node" presStyleLbl="node1" presStyleIdx="0" presStyleCnt="4">
        <dgm:presLayoutVars>
          <dgm:bulletEnabled val="1"/>
        </dgm:presLayoutVars>
      </dgm:prSet>
      <dgm:spPr/>
      <dgm:t>
        <a:bodyPr/>
        <a:lstStyle/>
        <a:p>
          <a:endParaRPr lang="ru-RU"/>
        </a:p>
      </dgm:t>
    </dgm:pt>
    <dgm:pt modelId="{62F21875-C35E-4A9E-8941-8968E651A1E6}" type="pres">
      <dgm:prSet presAssocID="{533D5242-8A90-47AA-8B8F-1ED0AA1E0432}" presName="sibTrans" presStyleCnt="0"/>
      <dgm:spPr/>
    </dgm:pt>
    <dgm:pt modelId="{1D5BA0F4-7744-44B5-AA1A-77089B5A6AE7}" type="pres">
      <dgm:prSet presAssocID="{B664E2AF-BCDB-415A-AC2A-5F4BB3BD7879}" presName="node" presStyleLbl="node1" presStyleIdx="1" presStyleCnt="4">
        <dgm:presLayoutVars>
          <dgm:bulletEnabled val="1"/>
        </dgm:presLayoutVars>
      </dgm:prSet>
      <dgm:spPr/>
      <dgm:t>
        <a:bodyPr/>
        <a:lstStyle/>
        <a:p>
          <a:endParaRPr lang="ru-RU"/>
        </a:p>
      </dgm:t>
    </dgm:pt>
    <dgm:pt modelId="{E3445F8B-A9E9-45D4-91A6-556779160D57}" type="pres">
      <dgm:prSet presAssocID="{503F98AE-2E05-4106-9BA8-A0BBB8B2E76A}" presName="sibTrans" presStyleCnt="0"/>
      <dgm:spPr/>
    </dgm:pt>
    <dgm:pt modelId="{F9BE31D5-7677-4F60-B47E-D5EDF2FAEADE}" type="pres">
      <dgm:prSet presAssocID="{C6E9B084-280C-45BD-988C-BF068F7CB8DF}" presName="node" presStyleLbl="node1" presStyleIdx="2" presStyleCnt="4">
        <dgm:presLayoutVars>
          <dgm:bulletEnabled val="1"/>
        </dgm:presLayoutVars>
      </dgm:prSet>
      <dgm:spPr/>
      <dgm:t>
        <a:bodyPr/>
        <a:lstStyle/>
        <a:p>
          <a:endParaRPr lang="ru-RU"/>
        </a:p>
      </dgm:t>
    </dgm:pt>
    <dgm:pt modelId="{A3C3F81D-B982-4D29-AE3A-2938478BE6C3}" type="pres">
      <dgm:prSet presAssocID="{4D41ED70-39F3-42A8-AE31-1C02AA2D7EF5}" presName="sibTrans" presStyleCnt="0"/>
      <dgm:spPr/>
    </dgm:pt>
    <dgm:pt modelId="{1A09FA76-A47F-4AE4-BE6F-C846B96D9BB1}" type="pres">
      <dgm:prSet presAssocID="{1FC650AF-42DE-4199-B4C5-9E9F87DFE437}" presName="node" presStyleLbl="node1" presStyleIdx="3" presStyleCnt="4">
        <dgm:presLayoutVars>
          <dgm:bulletEnabled val="1"/>
        </dgm:presLayoutVars>
      </dgm:prSet>
      <dgm:spPr/>
      <dgm:t>
        <a:bodyPr/>
        <a:lstStyle/>
        <a:p>
          <a:endParaRPr lang="ru-RU"/>
        </a:p>
      </dgm:t>
    </dgm:pt>
  </dgm:ptLst>
  <dgm:cxnLst>
    <dgm:cxn modelId="{DFFB9EF3-BCC8-4E3E-A34E-4CC9DC3391CE}" type="presOf" srcId="{1FC650AF-42DE-4199-B4C5-9E9F87DFE437}" destId="{1A09FA76-A47F-4AE4-BE6F-C846B96D9BB1}" srcOrd="0" destOrd="0" presId="urn:microsoft.com/office/officeart/2005/8/layout/default"/>
    <dgm:cxn modelId="{B206193F-CE81-4818-BA43-0BEF462173BE}" srcId="{7DCFB309-C547-4F95-8405-6740578DD1CB}" destId="{B664E2AF-BCDB-415A-AC2A-5F4BB3BD7879}" srcOrd="1" destOrd="0" parTransId="{635C2AE0-D07E-4671-B84A-80D86AE91333}" sibTransId="{503F98AE-2E05-4106-9BA8-A0BBB8B2E76A}"/>
    <dgm:cxn modelId="{1E15D320-E550-41C3-BEC8-CC93D875BB65}" srcId="{7DCFB309-C547-4F95-8405-6740578DD1CB}" destId="{1FC650AF-42DE-4199-B4C5-9E9F87DFE437}" srcOrd="3" destOrd="0" parTransId="{7C66E326-D974-4AB9-809A-72B214D7027C}" sibTransId="{22779178-E6B4-4F09-A5C5-1C262C11446C}"/>
    <dgm:cxn modelId="{E0402597-4080-4C4F-9A13-5C6725497FA2}" type="presOf" srcId="{58116E24-FF75-40BE-8567-0B73670A07D5}" destId="{A52AFF50-34E0-49AD-9130-9976971DAEB0}" srcOrd="0" destOrd="0" presId="urn:microsoft.com/office/officeart/2005/8/layout/default"/>
    <dgm:cxn modelId="{63F44205-BB45-4188-933A-B7BC23537D94}" srcId="{7DCFB309-C547-4F95-8405-6740578DD1CB}" destId="{58116E24-FF75-40BE-8567-0B73670A07D5}" srcOrd="0" destOrd="0" parTransId="{96B7E38B-BAD7-444F-86A2-AC490EEC1A16}" sibTransId="{533D5242-8A90-47AA-8B8F-1ED0AA1E0432}"/>
    <dgm:cxn modelId="{5FA96092-8F90-4444-B048-D36AF62EC524}" srcId="{7DCFB309-C547-4F95-8405-6740578DD1CB}" destId="{C6E9B084-280C-45BD-988C-BF068F7CB8DF}" srcOrd="2" destOrd="0" parTransId="{7B39CB90-EF9D-4A23-94FF-135A8583A0AC}" sibTransId="{4D41ED70-39F3-42A8-AE31-1C02AA2D7EF5}"/>
    <dgm:cxn modelId="{946F478F-478F-458C-8BDB-161B09595A36}" type="presOf" srcId="{C6E9B084-280C-45BD-988C-BF068F7CB8DF}" destId="{F9BE31D5-7677-4F60-B47E-D5EDF2FAEADE}" srcOrd="0" destOrd="0" presId="urn:microsoft.com/office/officeart/2005/8/layout/default"/>
    <dgm:cxn modelId="{1424F0A1-90D1-4668-83A2-DC18905BEC28}" type="presOf" srcId="{7DCFB309-C547-4F95-8405-6740578DD1CB}" destId="{ABEE105C-1BBD-41AA-87B0-A005855B4BF1}" srcOrd="0" destOrd="0" presId="urn:microsoft.com/office/officeart/2005/8/layout/default"/>
    <dgm:cxn modelId="{05C6AA21-09A7-401B-BEF1-02E019B36443}" type="presOf" srcId="{B664E2AF-BCDB-415A-AC2A-5F4BB3BD7879}" destId="{1D5BA0F4-7744-44B5-AA1A-77089B5A6AE7}" srcOrd="0" destOrd="0" presId="urn:microsoft.com/office/officeart/2005/8/layout/default"/>
    <dgm:cxn modelId="{3B75D000-600F-4AED-9386-B3C86A2CF2AD}" type="presParOf" srcId="{ABEE105C-1BBD-41AA-87B0-A005855B4BF1}" destId="{A52AFF50-34E0-49AD-9130-9976971DAEB0}" srcOrd="0" destOrd="0" presId="urn:microsoft.com/office/officeart/2005/8/layout/default"/>
    <dgm:cxn modelId="{25126800-9F91-47D7-8F3C-87BC3FD5F0BB}" type="presParOf" srcId="{ABEE105C-1BBD-41AA-87B0-A005855B4BF1}" destId="{62F21875-C35E-4A9E-8941-8968E651A1E6}" srcOrd="1" destOrd="0" presId="urn:microsoft.com/office/officeart/2005/8/layout/default"/>
    <dgm:cxn modelId="{9130F140-0DA1-4886-BEE0-677D4E4ABA36}" type="presParOf" srcId="{ABEE105C-1BBD-41AA-87B0-A005855B4BF1}" destId="{1D5BA0F4-7744-44B5-AA1A-77089B5A6AE7}" srcOrd="2" destOrd="0" presId="urn:microsoft.com/office/officeart/2005/8/layout/default"/>
    <dgm:cxn modelId="{6FAE64EC-82A1-40C5-8C27-BD80AAD144FA}" type="presParOf" srcId="{ABEE105C-1BBD-41AA-87B0-A005855B4BF1}" destId="{E3445F8B-A9E9-45D4-91A6-556779160D57}" srcOrd="3" destOrd="0" presId="urn:microsoft.com/office/officeart/2005/8/layout/default"/>
    <dgm:cxn modelId="{DFBBA956-621A-4DA2-9D10-93DBD5A8C59A}" type="presParOf" srcId="{ABEE105C-1BBD-41AA-87B0-A005855B4BF1}" destId="{F9BE31D5-7677-4F60-B47E-D5EDF2FAEADE}" srcOrd="4" destOrd="0" presId="urn:microsoft.com/office/officeart/2005/8/layout/default"/>
    <dgm:cxn modelId="{634C2226-7645-456A-9512-5EFC6BB50F94}" type="presParOf" srcId="{ABEE105C-1BBD-41AA-87B0-A005855B4BF1}" destId="{A3C3F81D-B982-4D29-AE3A-2938478BE6C3}" srcOrd="5" destOrd="0" presId="urn:microsoft.com/office/officeart/2005/8/layout/default"/>
    <dgm:cxn modelId="{A9583E3C-39FD-45A2-A860-D8D0A41C5E8C}" type="presParOf" srcId="{ABEE105C-1BBD-41AA-87B0-A005855B4BF1}" destId="{1A09FA76-A47F-4AE4-BE6F-C846B96D9BB1}"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D87577-9394-4268-A924-E186F4E2573F}" type="doc">
      <dgm:prSet loTypeId="urn:microsoft.com/office/officeart/2005/8/layout/cycle3" loCatId="cycle" qsTypeId="urn:microsoft.com/office/officeart/2005/8/quickstyle/simple5" qsCatId="simple" csTypeId="urn:microsoft.com/office/officeart/2005/8/colors/accent1_2" csCatId="accent1" phldr="1"/>
      <dgm:spPr/>
      <dgm:t>
        <a:bodyPr/>
        <a:lstStyle/>
        <a:p>
          <a:endParaRPr lang="ru-RU"/>
        </a:p>
      </dgm:t>
    </dgm:pt>
    <dgm:pt modelId="{C5F7A6F4-A1ED-4B9E-A44A-F94E4C63D27F}">
      <dgm:prSet phldrT="[Text]"/>
      <dgm:spPr/>
      <dgm:t>
        <a:bodyPr/>
        <a:lstStyle/>
        <a:p>
          <a:r>
            <a:rPr lang="en-US" dirty="0" smtClean="0">
              <a:solidFill>
                <a:schemeClr val="bg1"/>
              </a:solidFill>
            </a:rPr>
            <a:t>How? Way and Tools</a:t>
          </a:r>
          <a:endParaRPr lang="ru-RU" dirty="0">
            <a:solidFill>
              <a:schemeClr val="bg1"/>
            </a:solidFill>
          </a:endParaRPr>
        </a:p>
      </dgm:t>
    </dgm:pt>
    <dgm:pt modelId="{2FACA12A-DCDB-409D-9C2F-6EC100EF6ECE}" type="parTrans" cxnId="{B5ED67C7-DF41-44AC-AF2F-2480E111743E}">
      <dgm:prSet/>
      <dgm:spPr/>
      <dgm:t>
        <a:bodyPr/>
        <a:lstStyle/>
        <a:p>
          <a:endParaRPr lang="ru-RU">
            <a:solidFill>
              <a:schemeClr val="bg1"/>
            </a:solidFill>
          </a:endParaRPr>
        </a:p>
      </dgm:t>
    </dgm:pt>
    <dgm:pt modelId="{EB4DF76E-A46C-438C-B1E1-EAD0584E24A5}" type="sibTrans" cxnId="{B5ED67C7-DF41-44AC-AF2F-2480E111743E}">
      <dgm:prSet/>
      <dgm:spPr/>
      <dgm:t>
        <a:bodyPr/>
        <a:lstStyle/>
        <a:p>
          <a:endParaRPr lang="ru-RU">
            <a:solidFill>
              <a:schemeClr val="bg1"/>
            </a:solidFill>
          </a:endParaRPr>
        </a:p>
      </dgm:t>
    </dgm:pt>
    <dgm:pt modelId="{446F73CD-3D6D-462D-AE2D-BF7844C3BA35}">
      <dgm:prSet phldrT="[Text]"/>
      <dgm:spPr/>
      <dgm:t>
        <a:bodyPr/>
        <a:lstStyle/>
        <a:p>
          <a:r>
            <a:rPr lang="en-US" dirty="0" smtClean="0">
              <a:solidFill>
                <a:schemeClr val="bg1"/>
              </a:solidFill>
            </a:rPr>
            <a:t>Developing Stage</a:t>
          </a:r>
          <a:endParaRPr lang="ru-RU" dirty="0">
            <a:solidFill>
              <a:schemeClr val="bg1"/>
            </a:solidFill>
          </a:endParaRPr>
        </a:p>
      </dgm:t>
    </dgm:pt>
    <dgm:pt modelId="{7D77B26F-A33A-4C6C-BC0F-66788CA3B861}" type="parTrans" cxnId="{F7E2BE40-8FF2-4BCD-AE82-6F3C97CB0370}">
      <dgm:prSet/>
      <dgm:spPr/>
      <dgm:t>
        <a:bodyPr/>
        <a:lstStyle/>
        <a:p>
          <a:endParaRPr lang="ru-RU">
            <a:solidFill>
              <a:schemeClr val="bg1"/>
            </a:solidFill>
          </a:endParaRPr>
        </a:p>
      </dgm:t>
    </dgm:pt>
    <dgm:pt modelId="{416C8371-18B0-4AAB-A404-F57D22249909}" type="sibTrans" cxnId="{F7E2BE40-8FF2-4BCD-AE82-6F3C97CB0370}">
      <dgm:prSet/>
      <dgm:spPr/>
      <dgm:t>
        <a:bodyPr/>
        <a:lstStyle/>
        <a:p>
          <a:endParaRPr lang="ru-RU">
            <a:solidFill>
              <a:schemeClr val="bg1"/>
            </a:solidFill>
          </a:endParaRPr>
        </a:p>
      </dgm:t>
    </dgm:pt>
    <dgm:pt modelId="{CDDAFB90-5D4B-47F2-861B-3284BBBD90A2}">
      <dgm:prSet phldrT="[Text]"/>
      <dgm:spPr/>
      <dgm:t>
        <a:bodyPr/>
        <a:lstStyle/>
        <a:p>
          <a:r>
            <a:rPr lang="en-US" dirty="0" smtClean="0">
              <a:solidFill>
                <a:schemeClr val="bg1"/>
              </a:solidFill>
            </a:rPr>
            <a:t>Implementation</a:t>
          </a:r>
          <a:endParaRPr lang="ru-RU" dirty="0">
            <a:solidFill>
              <a:schemeClr val="bg1"/>
            </a:solidFill>
          </a:endParaRPr>
        </a:p>
      </dgm:t>
    </dgm:pt>
    <dgm:pt modelId="{D1BCC305-C73B-42E8-9E2B-914715CB71D7}" type="parTrans" cxnId="{B6FE8A19-A84E-45D8-9CE8-4A713F4CEA48}">
      <dgm:prSet/>
      <dgm:spPr/>
      <dgm:t>
        <a:bodyPr/>
        <a:lstStyle/>
        <a:p>
          <a:endParaRPr lang="ru-RU">
            <a:solidFill>
              <a:schemeClr val="bg1"/>
            </a:solidFill>
          </a:endParaRPr>
        </a:p>
      </dgm:t>
    </dgm:pt>
    <dgm:pt modelId="{F6F7F39E-0E9B-45FF-A5AA-6D594CBC0566}" type="sibTrans" cxnId="{B6FE8A19-A84E-45D8-9CE8-4A713F4CEA48}">
      <dgm:prSet/>
      <dgm:spPr/>
      <dgm:t>
        <a:bodyPr/>
        <a:lstStyle/>
        <a:p>
          <a:endParaRPr lang="ru-RU">
            <a:solidFill>
              <a:schemeClr val="bg1"/>
            </a:solidFill>
          </a:endParaRPr>
        </a:p>
      </dgm:t>
    </dgm:pt>
    <dgm:pt modelId="{15463F63-3D6F-437D-A4B1-DAEDDEBE372E}">
      <dgm:prSet phldrT="[Text]"/>
      <dgm:spPr/>
      <dgm:t>
        <a:bodyPr/>
        <a:lstStyle/>
        <a:p>
          <a:r>
            <a:rPr lang="en-US" dirty="0" smtClean="0">
              <a:solidFill>
                <a:schemeClr val="bg1"/>
              </a:solidFill>
            </a:rPr>
            <a:t>Purposes</a:t>
          </a:r>
          <a:endParaRPr lang="ru-RU" dirty="0">
            <a:solidFill>
              <a:schemeClr val="bg1"/>
            </a:solidFill>
          </a:endParaRPr>
        </a:p>
      </dgm:t>
    </dgm:pt>
    <dgm:pt modelId="{1ED084F7-4FB4-46C9-A8B9-B47B12607943}" type="parTrans" cxnId="{95BEB4F3-A9A3-4AF8-AF8F-B7C0E474F638}">
      <dgm:prSet/>
      <dgm:spPr/>
      <dgm:t>
        <a:bodyPr/>
        <a:lstStyle/>
        <a:p>
          <a:endParaRPr lang="ru-RU">
            <a:solidFill>
              <a:schemeClr val="bg1"/>
            </a:solidFill>
          </a:endParaRPr>
        </a:p>
      </dgm:t>
    </dgm:pt>
    <dgm:pt modelId="{C61B0E72-DCB6-4F5A-BECB-4B1E7763A0DC}" type="sibTrans" cxnId="{95BEB4F3-A9A3-4AF8-AF8F-B7C0E474F638}">
      <dgm:prSet/>
      <dgm:spPr/>
      <dgm:t>
        <a:bodyPr/>
        <a:lstStyle/>
        <a:p>
          <a:endParaRPr lang="ru-RU">
            <a:solidFill>
              <a:schemeClr val="bg1"/>
            </a:solidFill>
          </a:endParaRPr>
        </a:p>
      </dgm:t>
    </dgm:pt>
    <dgm:pt modelId="{14894CE9-0AEF-4F05-82CD-924E2E15AAEF}">
      <dgm:prSet phldrT="[Text]"/>
      <dgm:spPr/>
      <dgm:t>
        <a:bodyPr/>
        <a:lstStyle/>
        <a:p>
          <a:r>
            <a:rPr lang="en-US" dirty="0" smtClean="0">
              <a:solidFill>
                <a:schemeClr val="bg1"/>
              </a:solidFill>
            </a:rPr>
            <a:t>Interpretation</a:t>
          </a:r>
          <a:endParaRPr lang="ru-RU" dirty="0">
            <a:solidFill>
              <a:schemeClr val="bg1"/>
            </a:solidFill>
          </a:endParaRPr>
        </a:p>
      </dgm:t>
    </dgm:pt>
    <dgm:pt modelId="{10DC1552-BB74-46B3-8A94-A8689EB721BB}" type="sibTrans" cxnId="{78838F95-544B-4F49-94CD-0E91553E74BD}">
      <dgm:prSet/>
      <dgm:spPr/>
      <dgm:t>
        <a:bodyPr/>
        <a:lstStyle/>
        <a:p>
          <a:endParaRPr lang="ru-RU">
            <a:solidFill>
              <a:schemeClr val="bg1"/>
            </a:solidFill>
          </a:endParaRPr>
        </a:p>
      </dgm:t>
    </dgm:pt>
    <dgm:pt modelId="{BEB0D854-5FED-402A-8195-33BBFF3DC476}" type="parTrans" cxnId="{78838F95-544B-4F49-94CD-0E91553E74BD}">
      <dgm:prSet/>
      <dgm:spPr/>
      <dgm:t>
        <a:bodyPr/>
        <a:lstStyle/>
        <a:p>
          <a:endParaRPr lang="ru-RU">
            <a:solidFill>
              <a:schemeClr val="bg1"/>
            </a:solidFill>
          </a:endParaRPr>
        </a:p>
      </dgm:t>
    </dgm:pt>
    <dgm:pt modelId="{77162121-ED8E-4756-AB87-84A08F496635}" type="pres">
      <dgm:prSet presAssocID="{6AD87577-9394-4268-A924-E186F4E2573F}" presName="Name0" presStyleCnt="0">
        <dgm:presLayoutVars>
          <dgm:dir/>
          <dgm:resizeHandles val="exact"/>
        </dgm:presLayoutVars>
      </dgm:prSet>
      <dgm:spPr/>
      <dgm:t>
        <a:bodyPr/>
        <a:lstStyle/>
        <a:p>
          <a:endParaRPr lang="ru-RU"/>
        </a:p>
      </dgm:t>
    </dgm:pt>
    <dgm:pt modelId="{E4FD248A-0085-46F1-A2E3-65EEB4B1B7C8}" type="pres">
      <dgm:prSet presAssocID="{6AD87577-9394-4268-A924-E186F4E2573F}" presName="cycle" presStyleCnt="0"/>
      <dgm:spPr/>
    </dgm:pt>
    <dgm:pt modelId="{293912E4-50F5-4A3D-BBA7-8EEAD732AF61}" type="pres">
      <dgm:prSet presAssocID="{C5F7A6F4-A1ED-4B9E-A44A-F94E4C63D27F}" presName="nodeFirstNode" presStyleLbl="node1" presStyleIdx="0" presStyleCnt="5">
        <dgm:presLayoutVars>
          <dgm:bulletEnabled val="1"/>
        </dgm:presLayoutVars>
      </dgm:prSet>
      <dgm:spPr/>
      <dgm:t>
        <a:bodyPr/>
        <a:lstStyle/>
        <a:p>
          <a:endParaRPr lang="ru-RU"/>
        </a:p>
      </dgm:t>
    </dgm:pt>
    <dgm:pt modelId="{5E023760-D732-40E3-A822-E3A4DC6CB218}" type="pres">
      <dgm:prSet presAssocID="{EB4DF76E-A46C-438C-B1E1-EAD0584E24A5}" presName="sibTransFirstNode" presStyleLbl="bgShp" presStyleIdx="0" presStyleCnt="1"/>
      <dgm:spPr/>
      <dgm:t>
        <a:bodyPr/>
        <a:lstStyle/>
        <a:p>
          <a:endParaRPr lang="ru-RU"/>
        </a:p>
      </dgm:t>
    </dgm:pt>
    <dgm:pt modelId="{67720C93-3B2F-48B1-8ECB-E4C934FC9FCA}" type="pres">
      <dgm:prSet presAssocID="{446F73CD-3D6D-462D-AE2D-BF7844C3BA35}" presName="nodeFollowingNodes" presStyleLbl="node1" presStyleIdx="1" presStyleCnt="5" custRadScaleRad="137476" custRadScaleInc="13442">
        <dgm:presLayoutVars>
          <dgm:bulletEnabled val="1"/>
        </dgm:presLayoutVars>
      </dgm:prSet>
      <dgm:spPr/>
      <dgm:t>
        <a:bodyPr/>
        <a:lstStyle/>
        <a:p>
          <a:endParaRPr lang="ru-RU"/>
        </a:p>
      </dgm:t>
    </dgm:pt>
    <dgm:pt modelId="{1F6AE5FE-8818-469E-BF82-94047A1822A2}" type="pres">
      <dgm:prSet presAssocID="{CDDAFB90-5D4B-47F2-861B-3284BBBD90A2}" presName="nodeFollowingNodes" presStyleLbl="node1" presStyleIdx="2" presStyleCnt="5" custRadScaleRad="106584" custRadScaleInc="-32927">
        <dgm:presLayoutVars>
          <dgm:bulletEnabled val="1"/>
        </dgm:presLayoutVars>
      </dgm:prSet>
      <dgm:spPr/>
      <dgm:t>
        <a:bodyPr/>
        <a:lstStyle/>
        <a:p>
          <a:endParaRPr lang="ru-RU"/>
        </a:p>
      </dgm:t>
    </dgm:pt>
    <dgm:pt modelId="{F0CDB321-F67E-4D7A-9DA7-9971F14E2C38}" type="pres">
      <dgm:prSet presAssocID="{14894CE9-0AEF-4F05-82CD-924E2E15AAEF}" presName="nodeFollowingNodes" presStyleLbl="node1" presStyleIdx="3" presStyleCnt="5" custRadScaleRad="105309" custRadScaleInc="32137">
        <dgm:presLayoutVars>
          <dgm:bulletEnabled val="1"/>
        </dgm:presLayoutVars>
      </dgm:prSet>
      <dgm:spPr/>
      <dgm:t>
        <a:bodyPr/>
        <a:lstStyle/>
        <a:p>
          <a:endParaRPr lang="ru-RU"/>
        </a:p>
      </dgm:t>
    </dgm:pt>
    <dgm:pt modelId="{65263B16-B9AA-4CD8-B31F-5649C8ADE1C1}" type="pres">
      <dgm:prSet presAssocID="{15463F63-3D6F-437D-A4B1-DAEDDEBE372E}" presName="nodeFollowingNodes" presStyleLbl="node1" presStyleIdx="4" presStyleCnt="5" custRadScaleRad="139537" custRadScaleInc="-13689">
        <dgm:presLayoutVars>
          <dgm:bulletEnabled val="1"/>
        </dgm:presLayoutVars>
      </dgm:prSet>
      <dgm:spPr/>
      <dgm:t>
        <a:bodyPr/>
        <a:lstStyle/>
        <a:p>
          <a:endParaRPr lang="ru-RU"/>
        </a:p>
      </dgm:t>
    </dgm:pt>
  </dgm:ptLst>
  <dgm:cxnLst>
    <dgm:cxn modelId="{B6FE8A19-A84E-45D8-9CE8-4A713F4CEA48}" srcId="{6AD87577-9394-4268-A924-E186F4E2573F}" destId="{CDDAFB90-5D4B-47F2-861B-3284BBBD90A2}" srcOrd="2" destOrd="0" parTransId="{D1BCC305-C73B-42E8-9E2B-914715CB71D7}" sibTransId="{F6F7F39E-0E9B-45FF-A5AA-6D594CBC0566}"/>
    <dgm:cxn modelId="{C5D6B1D3-6919-4B59-A180-F9CEBC86E529}" type="presOf" srcId="{CDDAFB90-5D4B-47F2-861B-3284BBBD90A2}" destId="{1F6AE5FE-8818-469E-BF82-94047A1822A2}" srcOrd="0" destOrd="0" presId="urn:microsoft.com/office/officeart/2005/8/layout/cycle3"/>
    <dgm:cxn modelId="{78838F95-544B-4F49-94CD-0E91553E74BD}" srcId="{6AD87577-9394-4268-A924-E186F4E2573F}" destId="{14894CE9-0AEF-4F05-82CD-924E2E15AAEF}" srcOrd="3" destOrd="0" parTransId="{BEB0D854-5FED-402A-8195-33BBFF3DC476}" sibTransId="{10DC1552-BB74-46B3-8A94-A8689EB721BB}"/>
    <dgm:cxn modelId="{95BEB4F3-A9A3-4AF8-AF8F-B7C0E474F638}" srcId="{6AD87577-9394-4268-A924-E186F4E2573F}" destId="{15463F63-3D6F-437D-A4B1-DAEDDEBE372E}" srcOrd="4" destOrd="0" parTransId="{1ED084F7-4FB4-46C9-A8B9-B47B12607943}" sibTransId="{C61B0E72-DCB6-4F5A-BECB-4B1E7763A0DC}"/>
    <dgm:cxn modelId="{B5ED67C7-DF41-44AC-AF2F-2480E111743E}" srcId="{6AD87577-9394-4268-A924-E186F4E2573F}" destId="{C5F7A6F4-A1ED-4B9E-A44A-F94E4C63D27F}" srcOrd="0" destOrd="0" parTransId="{2FACA12A-DCDB-409D-9C2F-6EC100EF6ECE}" sibTransId="{EB4DF76E-A46C-438C-B1E1-EAD0584E24A5}"/>
    <dgm:cxn modelId="{414777E0-62AD-4650-8705-4B0AE17D507F}" type="presOf" srcId="{14894CE9-0AEF-4F05-82CD-924E2E15AAEF}" destId="{F0CDB321-F67E-4D7A-9DA7-9971F14E2C38}" srcOrd="0" destOrd="0" presId="urn:microsoft.com/office/officeart/2005/8/layout/cycle3"/>
    <dgm:cxn modelId="{44098BBB-80D5-4A58-8055-E2DD5DDBB884}" type="presOf" srcId="{15463F63-3D6F-437D-A4B1-DAEDDEBE372E}" destId="{65263B16-B9AA-4CD8-B31F-5649C8ADE1C1}" srcOrd="0" destOrd="0" presId="urn:microsoft.com/office/officeart/2005/8/layout/cycle3"/>
    <dgm:cxn modelId="{64AD3806-2A42-4350-A3E4-81BCE49881C1}" type="presOf" srcId="{EB4DF76E-A46C-438C-B1E1-EAD0584E24A5}" destId="{5E023760-D732-40E3-A822-E3A4DC6CB218}" srcOrd="0" destOrd="0" presId="urn:microsoft.com/office/officeart/2005/8/layout/cycle3"/>
    <dgm:cxn modelId="{4662C664-DFE0-4AC6-A32E-37039DBE8468}" type="presOf" srcId="{C5F7A6F4-A1ED-4B9E-A44A-F94E4C63D27F}" destId="{293912E4-50F5-4A3D-BBA7-8EEAD732AF61}" srcOrd="0" destOrd="0" presId="urn:microsoft.com/office/officeart/2005/8/layout/cycle3"/>
    <dgm:cxn modelId="{E20438AF-AFD3-4C1D-9B30-067542D7C6D6}" type="presOf" srcId="{446F73CD-3D6D-462D-AE2D-BF7844C3BA35}" destId="{67720C93-3B2F-48B1-8ECB-E4C934FC9FCA}" srcOrd="0" destOrd="0" presId="urn:microsoft.com/office/officeart/2005/8/layout/cycle3"/>
    <dgm:cxn modelId="{DEF27368-3BD4-46FD-ACF4-5452902C620F}" type="presOf" srcId="{6AD87577-9394-4268-A924-E186F4E2573F}" destId="{77162121-ED8E-4756-AB87-84A08F496635}" srcOrd="0" destOrd="0" presId="urn:microsoft.com/office/officeart/2005/8/layout/cycle3"/>
    <dgm:cxn modelId="{F7E2BE40-8FF2-4BCD-AE82-6F3C97CB0370}" srcId="{6AD87577-9394-4268-A924-E186F4E2573F}" destId="{446F73CD-3D6D-462D-AE2D-BF7844C3BA35}" srcOrd="1" destOrd="0" parTransId="{7D77B26F-A33A-4C6C-BC0F-66788CA3B861}" sibTransId="{416C8371-18B0-4AAB-A404-F57D22249909}"/>
    <dgm:cxn modelId="{8FF815F6-57FC-4632-99A5-3E6E6E8760E4}" type="presParOf" srcId="{77162121-ED8E-4756-AB87-84A08F496635}" destId="{E4FD248A-0085-46F1-A2E3-65EEB4B1B7C8}" srcOrd="0" destOrd="0" presId="urn:microsoft.com/office/officeart/2005/8/layout/cycle3"/>
    <dgm:cxn modelId="{0D480579-75FC-4E44-ADA2-B3F0B1D6AF0C}" type="presParOf" srcId="{E4FD248A-0085-46F1-A2E3-65EEB4B1B7C8}" destId="{293912E4-50F5-4A3D-BBA7-8EEAD732AF61}" srcOrd="0" destOrd="0" presId="urn:microsoft.com/office/officeart/2005/8/layout/cycle3"/>
    <dgm:cxn modelId="{DDDA1115-BF4D-4CC5-AB34-161FEA758164}" type="presParOf" srcId="{E4FD248A-0085-46F1-A2E3-65EEB4B1B7C8}" destId="{5E023760-D732-40E3-A822-E3A4DC6CB218}" srcOrd="1" destOrd="0" presId="urn:microsoft.com/office/officeart/2005/8/layout/cycle3"/>
    <dgm:cxn modelId="{CA7573DE-1FA9-4052-A2D2-225ABF0F1AF3}" type="presParOf" srcId="{E4FD248A-0085-46F1-A2E3-65EEB4B1B7C8}" destId="{67720C93-3B2F-48B1-8ECB-E4C934FC9FCA}" srcOrd="2" destOrd="0" presId="urn:microsoft.com/office/officeart/2005/8/layout/cycle3"/>
    <dgm:cxn modelId="{57CE1858-0AB0-4772-8C98-77F83A60A877}" type="presParOf" srcId="{E4FD248A-0085-46F1-A2E3-65EEB4B1B7C8}" destId="{1F6AE5FE-8818-469E-BF82-94047A1822A2}" srcOrd="3" destOrd="0" presId="urn:microsoft.com/office/officeart/2005/8/layout/cycle3"/>
    <dgm:cxn modelId="{F7DD7CBA-44D2-4698-874F-1BA719A29C6E}" type="presParOf" srcId="{E4FD248A-0085-46F1-A2E3-65EEB4B1B7C8}" destId="{F0CDB321-F67E-4D7A-9DA7-9971F14E2C38}" srcOrd="4" destOrd="0" presId="urn:microsoft.com/office/officeart/2005/8/layout/cycle3"/>
    <dgm:cxn modelId="{6E9504A3-3DC0-4466-8D96-DED1BB6E8442}" type="presParOf" srcId="{E4FD248A-0085-46F1-A2E3-65EEB4B1B7C8}" destId="{65263B16-B9AA-4CD8-B31F-5649C8ADE1C1}" srcOrd="5" destOrd="0" presId="urn:microsoft.com/office/officeart/2005/8/layout/cycle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79FD24-D514-4E02-A27A-6045001CD766}" type="doc">
      <dgm:prSet loTypeId="urn:microsoft.com/office/officeart/2005/8/layout/process4" loCatId="process" qsTypeId="urn:microsoft.com/office/officeart/2005/8/quickstyle/simple5" qsCatId="simple" csTypeId="urn:microsoft.com/office/officeart/2005/8/colors/accent1_2" csCatId="accent1" phldr="1"/>
      <dgm:spPr/>
    </dgm:pt>
    <dgm:pt modelId="{C17A84F4-9344-4F36-A2FA-33C475EA619B}">
      <dgm:prSet phldrT="[Text]" custT="1"/>
      <dgm:spPr/>
      <dgm:t>
        <a:bodyPr/>
        <a:lstStyle/>
        <a:p>
          <a:r>
            <a:rPr lang="en-US" sz="2000" dirty="0" smtClean="0">
              <a:solidFill>
                <a:schemeClr val="bg1"/>
              </a:solidFill>
            </a:rPr>
            <a:t>Mathematical Morphology (G. </a:t>
          </a:r>
          <a:r>
            <a:rPr lang="en-US" sz="2000" dirty="0" err="1" smtClean="0">
              <a:solidFill>
                <a:schemeClr val="bg1"/>
              </a:solidFill>
            </a:rPr>
            <a:t>Matheron</a:t>
          </a:r>
          <a:r>
            <a:rPr lang="en-US" sz="2000" dirty="0" smtClean="0">
              <a:solidFill>
                <a:schemeClr val="bg1"/>
              </a:solidFill>
            </a:rPr>
            <a:t>, J. Serra [1970’s])</a:t>
          </a:r>
          <a:endParaRPr lang="ru-RU" sz="2000" dirty="0">
            <a:solidFill>
              <a:schemeClr val="bg1"/>
            </a:solidFill>
          </a:endParaRPr>
        </a:p>
      </dgm:t>
    </dgm:pt>
    <dgm:pt modelId="{83598230-41AC-4C9C-AA4C-07564C502858}" type="parTrans" cxnId="{963B24BD-A8D7-40F8-8C4E-B506F7DFFB41}">
      <dgm:prSet/>
      <dgm:spPr/>
      <dgm:t>
        <a:bodyPr/>
        <a:lstStyle/>
        <a:p>
          <a:endParaRPr lang="ru-RU" sz="2000">
            <a:solidFill>
              <a:schemeClr val="bg1"/>
            </a:solidFill>
          </a:endParaRPr>
        </a:p>
      </dgm:t>
    </dgm:pt>
    <dgm:pt modelId="{38908A77-4290-4CBB-A53D-1E059F213E6E}" type="sibTrans" cxnId="{963B24BD-A8D7-40F8-8C4E-B506F7DFFB41}">
      <dgm:prSet/>
      <dgm:spPr/>
      <dgm:t>
        <a:bodyPr/>
        <a:lstStyle/>
        <a:p>
          <a:endParaRPr lang="ru-RU" sz="2000">
            <a:solidFill>
              <a:schemeClr val="bg1"/>
            </a:solidFill>
          </a:endParaRPr>
        </a:p>
      </dgm:t>
    </dgm:pt>
    <dgm:pt modelId="{C18504D3-3073-483D-94BC-81D7951688BF}">
      <dgm:prSet phldrT="[Text]" custT="1"/>
      <dgm:spPr/>
      <dgm:t>
        <a:bodyPr/>
        <a:lstStyle/>
        <a:p>
          <a:r>
            <a:rPr lang="en-US" sz="2000" dirty="0" err="1" smtClean="0">
              <a:solidFill>
                <a:schemeClr val="bg1"/>
              </a:solidFill>
            </a:rPr>
            <a:t>Zhuravlev’s</a:t>
          </a:r>
          <a:r>
            <a:rPr lang="en-US" sz="2000" dirty="0" smtClean="0">
              <a:solidFill>
                <a:schemeClr val="bg1"/>
              </a:solidFill>
            </a:rPr>
            <a:t> Algebra (Yu. </a:t>
          </a:r>
          <a:r>
            <a:rPr lang="en-US" sz="2000" dirty="0" err="1" smtClean="0">
              <a:solidFill>
                <a:schemeClr val="bg1"/>
              </a:solidFill>
            </a:rPr>
            <a:t>Zhuravlev</a:t>
          </a:r>
          <a:r>
            <a:rPr lang="en-US" sz="2000" dirty="0" smtClean="0">
              <a:solidFill>
                <a:schemeClr val="bg1"/>
              </a:solidFill>
            </a:rPr>
            <a:t> [1970’s]</a:t>
          </a:r>
          <a:endParaRPr lang="ru-RU" sz="2000" dirty="0">
            <a:solidFill>
              <a:schemeClr val="bg1"/>
            </a:solidFill>
          </a:endParaRPr>
        </a:p>
      </dgm:t>
    </dgm:pt>
    <dgm:pt modelId="{E7D57C44-7C9A-4F34-8A42-C8A8003BCB04}" type="parTrans" cxnId="{E3D16D04-008B-4E94-8852-3F21CE9EED83}">
      <dgm:prSet/>
      <dgm:spPr/>
      <dgm:t>
        <a:bodyPr/>
        <a:lstStyle/>
        <a:p>
          <a:endParaRPr lang="ru-RU" sz="2000">
            <a:solidFill>
              <a:schemeClr val="bg1"/>
            </a:solidFill>
          </a:endParaRPr>
        </a:p>
      </dgm:t>
    </dgm:pt>
    <dgm:pt modelId="{59F49931-B303-4717-B314-9A80508EF4D4}" type="sibTrans" cxnId="{E3D16D04-008B-4E94-8852-3F21CE9EED83}">
      <dgm:prSet/>
      <dgm:spPr/>
      <dgm:t>
        <a:bodyPr/>
        <a:lstStyle/>
        <a:p>
          <a:endParaRPr lang="ru-RU" sz="2000">
            <a:solidFill>
              <a:schemeClr val="bg1"/>
            </a:solidFill>
          </a:endParaRPr>
        </a:p>
      </dgm:t>
    </dgm:pt>
    <dgm:pt modelId="{67E11BEB-801B-4EE3-B64F-230AD4AC676F}">
      <dgm:prSet phldrT="[Text]" custT="1"/>
      <dgm:spPr/>
      <dgm:t>
        <a:bodyPr/>
        <a:lstStyle/>
        <a:p>
          <a:r>
            <a:rPr lang="en-US" sz="2000" dirty="0" smtClean="0">
              <a:solidFill>
                <a:schemeClr val="bg1"/>
              </a:solidFill>
            </a:rPr>
            <a:t>Pattern Theory (U. </a:t>
          </a:r>
          <a:r>
            <a:rPr lang="en-US" sz="2000" dirty="0" err="1" smtClean="0">
              <a:solidFill>
                <a:schemeClr val="bg1"/>
              </a:solidFill>
            </a:rPr>
            <a:t>Grenander</a:t>
          </a:r>
          <a:r>
            <a:rPr lang="en-US" sz="2000" dirty="0" smtClean="0">
              <a:solidFill>
                <a:schemeClr val="bg1"/>
              </a:solidFill>
            </a:rPr>
            <a:t> [1970’s]</a:t>
          </a:r>
          <a:endParaRPr lang="ru-RU" sz="2000" dirty="0">
            <a:solidFill>
              <a:schemeClr val="bg1"/>
            </a:solidFill>
          </a:endParaRPr>
        </a:p>
      </dgm:t>
    </dgm:pt>
    <dgm:pt modelId="{793E5146-9F46-4421-8A07-E5B533F42CBE}" type="parTrans" cxnId="{981C97C6-4BDD-4ED1-890C-67BCC358B96B}">
      <dgm:prSet/>
      <dgm:spPr/>
      <dgm:t>
        <a:bodyPr/>
        <a:lstStyle/>
        <a:p>
          <a:endParaRPr lang="ru-RU" sz="2000">
            <a:solidFill>
              <a:schemeClr val="bg1"/>
            </a:solidFill>
          </a:endParaRPr>
        </a:p>
      </dgm:t>
    </dgm:pt>
    <dgm:pt modelId="{99179082-BEC7-4858-9A81-7959377E0A03}" type="sibTrans" cxnId="{981C97C6-4BDD-4ED1-890C-67BCC358B96B}">
      <dgm:prSet/>
      <dgm:spPr/>
      <dgm:t>
        <a:bodyPr/>
        <a:lstStyle/>
        <a:p>
          <a:endParaRPr lang="ru-RU" sz="2000">
            <a:solidFill>
              <a:schemeClr val="bg1"/>
            </a:solidFill>
          </a:endParaRPr>
        </a:p>
      </dgm:t>
    </dgm:pt>
    <dgm:pt modelId="{5A82049F-5AB1-47A0-B3A9-1B92EE95CF74}">
      <dgm:prSet custT="1"/>
      <dgm:spPr/>
      <dgm:t>
        <a:bodyPr/>
        <a:lstStyle/>
        <a:p>
          <a:r>
            <a:rPr lang="en-US" sz="2000" dirty="0" smtClean="0">
              <a:solidFill>
                <a:schemeClr val="bg1"/>
              </a:solidFill>
            </a:rPr>
            <a:t>Image Algebra (Serra, Sternberg [11400’s]</a:t>
          </a:r>
          <a:endParaRPr lang="ru-RU" sz="2000" dirty="0">
            <a:solidFill>
              <a:schemeClr val="bg1"/>
            </a:solidFill>
          </a:endParaRPr>
        </a:p>
      </dgm:t>
    </dgm:pt>
    <dgm:pt modelId="{79AA4500-62AC-49B4-8459-F08FD966F00F}" type="parTrans" cxnId="{32A24C22-96BD-4957-9BF4-4D7910598832}">
      <dgm:prSet/>
      <dgm:spPr/>
      <dgm:t>
        <a:bodyPr/>
        <a:lstStyle/>
        <a:p>
          <a:endParaRPr lang="ru-RU" sz="2000">
            <a:solidFill>
              <a:schemeClr val="bg1"/>
            </a:solidFill>
          </a:endParaRPr>
        </a:p>
      </dgm:t>
    </dgm:pt>
    <dgm:pt modelId="{DFFED1E4-AA18-4D3D-9149-4FBA305BE375}" type="sibTrans" cxnId="{32A24C22-96BD-4957-9BF4-4D7910598832}">
      <dgm:prSet/>
      <dgm:spPr/>
      <dgm:t>
        <a:bodyPr/>
        <a:lstStyle/>
        <a:p>
          <a:endParaRPr lang="ru-RU" sz="2000">
            <a:solidFill>
              <a:schemeClr val="bg1"/>
            </a:solidFill>
          </a:endParaRPr>
        </a:p>
      </dgm:t>
    </dgm:pt>
    <dgm:pt modelId="{87E9E4C0-5AEC-484F-A337-75A56CB37117}">
      <dgm:prSet custT="1"/>
      <dgm:spPr/>
      <dgm:t>
        <a:bodyPr/>
        <a:lstStyle/>
        <a:p>
          <a:r>
            <a:rPr lang="en-US" sz="2000" dirty="0" smtClean="0">
              <a:solidFill>
                <a:schemeClr val="bg1"/>
              </a:solidFill>
            </a:rPr>
            <a:t>Standard Image Algebra (Ritter [1990’s])</a:t>
          </a:r>
          <a:endParaRPr lang="ru-RU" sz="2000" dirty="0">
            <a:solidFill>
              <a:schemeClr val="bg1"/>
            </a:solidFill>
          </a:endParaRPr>
        </a:p>
      </dgm:t>
    </dgm:pt>
    <dgm:pt modelId="{F41B4AB4-FC46-4619-8490-094A9AB1DB6B}" type="parTrans" cxnId="{DB9AF659-ADC6-441D-A890-21D4978F62DE}">
      <dgm:prSet/>
      <dgm:spPr/>
      <dgm:t>
        <a:bodyPr/>
        <a:lstStyle/>
        <a:p>
          <a:endParaRPr lang="ru-RU" sz="2000">
            <a:solidFill>
              <a:schemeClr val="bg1"/>
            </a:solidFill>
          </a:endParaRPr>
        </a:p>
      </dgm:t>
    </dgm:pt>
    <dgm:pt modelId="{BA787041-8C44-4D11-9493-9DBC7A65C296}" type="sibTrans" cxnId="{DB9AF659-ADC6-441D-A890-21D4978F62DE}">
      <dgm:prSet/>
      <dgm:spPr/>
      <dgm:t>
        <a:bodyPr/>
        <a:lstStyle/>
        <a:p>
          <a:endParaRPr lang="ru-RU" sz="2000">
            <a:solidFill>
              <a:schemeClr val="bg1"/>
            </a:solidFill>
          </a:endParaRPr>
        </a:p>
      </dgm:t>
    </dgm:pt>
    <dgm:pt modelId="{F7593E33-DC05-4839-84B2-4481F840DB0F}">
      <dgm:prSet custT="1"/>
      <dgm:spPr/>
      <dgm:t>
        <a:bodyPr/>
        <a:lstStyle/>
        <a:p>
          <a:r>
            <a:rPr lang="en-US" sz="2000" dirty="0" smtClean="0">
              <a:solidFill>
                <a:schemeClr val="bg1"/>
              </a:solidFill>
            </a:rPr>
            <a:t>Descriptive Image Algebras (</a:t>
          </a:r>
          <a:r>
            <a:rPr lang="en-US" sz="2000" dirty="0" err="1" smtClean="0">
              <a:solidFill>
                <a:schemeClr val="bg1"/>
              </a:solidFill>
            </a:rPr>
            <a:t>Gurevich</a:t>
          </a:r>
          <a:r>
            <a:rPr lang="en-US" sz="2000" dirty="0" smtClean="0">
              <a:solidFill>
                <a:schemeClr val="bg1"/>
              </a:solidFill>
            </a:rPr>
            <a:t> [1990-2000])</a:t>
          </a:r>
          <a:endParaRPr lang="ru-RU" sz="2000" dirty="0">
            <a:solidFill>
              <a:schemeClr val="bg1"/>
            </a:solidFill>
          </a:endParaRPr>
        </a:p>
      </dgm:t>
    </dgm:pt>
    <dgm:pt modelId="{7BE68F0E-DCFA-47D0-B9F2-27E8440F1AC0}" type="parTrans" cxnId="{E2378B71-F711-42B4-8292-2E90CF02CB35}">
      <dgm:prSet/>
      <dgm:spPr/>
      <dgm:t>
        <a:bodyPr/>
        <a:lstStyle/>
        <a:p>
          <a:endParaRPr lang="ru-RU" sz="2000">
            <a:solidFill>
              <a:schemeClr val="bg1"/>
            </a:solidFill>
          </a:endParaRPr>
        </a:p>
      </dgm:t>
    </dgm:pt>
    <dgm:pt modelId="{6F77B3EC-9549-41F9-970A-00FD31398393}" type="sibTrans" cxnId="{E2378B71-F711-42B4-8292-2E90CF02CB35}">
      <dgm:prSet/>
      <dgm:spPr/>
      <dgm:t>
        <a:bodyPr/>
        <a:lstStyle/>
        <a:p>
          <a:endParaRPr lang="ru-RU" sz="2000">
            <a:solidFill>
              <a:schemeClr val="bg1"/>
            </a:solidFill>
          </a:endParaRPr>
        </a:p>
      </dgm:t>
    </dgm:pt>
    <dgm:pt modelId="{A06C4795-DC8B-41FF-89D7-D933BAECBEDB}">
      <dgm:prSet custT="1"/>
      <dgm:spPr/>
      <dgm:t>
        <a:bodyPr/>
        <a:lstStyle/>
        <a:p>
          <a:r>
            <a:rPr lang="en-US" sz="2000" dirty="0" smtClean="0">
              <a:solidFill>
                <a:schemeClr val="bg1"/>
              </a:solidFill>
            </a:rPr>
            <a:t>Descriptive Image Algebras (</a:t>
          </a:r>
          <a:r>
            <a:rPr lang="en-US" sz="2000" dirty="0" err="1" smtClean="0">
              <a:solidFill>
                <a:schemeClr val="bg1"/>
              </a:solidFill>
            </a:rPr>
            <a:t>Gurevich</a:t>
          </a:r>
          <a:r>
            <a:rPr lang="en-US" sz="2000" dirty="0" smtClean="0">
              <a:solidFill>
                <a:schemeClr val="bg1"/>
              </a:solidFill>
            </a:rPr>
            <a:t>, </a:t>
          </a:r>
          <a:r>
            <a:rPr lang="en-US" sz="2000" dirty="0" err="1" smtClean="0">
              <a:solidFill>
                <a:schemeClr val="bg1"/>
              </a:solidFill>
            </a:rPr>
            <a:t>Yashina</a:t>
          </a:r>
          <a:r>
            <a:rPr lang="en-US" sz="2000" dirty="0" smtClean="0">
              <a:solidFill>
                <a:schemeClr val="bg1"/>
              </a:solidFill>
            </a:rPr>
            <a:t> [2001-&gt;∞])</a:t>
          </a:r>
          <a:endParaRPr lang="ru-RU" sz="2000" dirty="0">
            <a:solidFill>
              <a:schemeClr val="bg1"/>
            </a:solidFill>
          </a:endParaRPr>
        </a:p>
      </dgm:t>
    </dgm:pt>
    <dgm:pt modelId="{2100FBFB-37E5-4422-A02D-2384C02B063D}" type="parTrans" cxnId="{CFD5AE8C-C9E8-470F-8FBF-1A3ED95F4FFB}">
      <dgm:prSet/>
      <dgm:spPr/>
      <dgm:t>
        <a:bodyPr/>
        <a:lstStyle/>
        <a:p>
          <a:endParaRPr lang="ru-RU" sz="2000">
            <a:solidFill>
              <a:schemeClr val="bg1"/>
            </a:solidFill>
          </a:endParaRPr>
        </a:p>
      </dgm:t>
    </dgm:pt>
    <dgm:pt modelId="{6636A95D-D54D-4109-9817-A7721B4F2DB6}" type="sibTrans" cxnId="{CFD5AE8C-C9E8-470F-8FBF-1A3ED95F4FFB}">
      <dgm:prSet/>
      <dgm:spPr/>
      <dgm:t>
        <a:bodyPr/>
        <a:lstStyle/>
        <a:p>
          <a:endParaRPr lang="ru-RU" sz="2000">
            <a:solidFill>
              <a:schemeClr val="bg1"/>
            </a:solidFill>
          </a:endParaRPr>
        </a:p>
      </dgm:t>
    </dgm:pt>
    <dgm:pt modelId="{8214991F-74DB-4A60-8221-DA8930D47CD5}">
      <dgm:prSet custT="1"/>
      <dgm:spPr/>
      <dgm:t>
        <a:bodyPr/>
        <a:lstStyle/>
        <a:p>
          <a:r>
            <a:rPr lang="en-US" sz="2000" dirty="0" smtClean="0">
              <a:solidFill>
                <a:schemeClr val="bg1"/>
              </a:solidFill>
            </a:rPr>
            <a:t>Theory of Categories Techniques (</a:t>
          </a:r>
          <a:r>
            <a:rPr lang="en-US" sz="2000" dirty="0" err="1" smtClean="0">
              <a:solidFill>
                <a:schemeClr val="bg1"/>
              </a:solidFill>
            </a:rPr>
            <a:t>M.Pavel</a:t>
          </a:r>
          <a:r>
            <a:rPr lang="en-US" sz="2000" dirty="0" smtClean="0">
              <a:solidFill>
                <a:schemeClr val="bg1"/>
              </a:solidFill>
            </a:rPr>
            <a:t> [11400’s]) </a:t>
          </a:r>
          <a:endParaRPr lang="ru-RU" sz="2000" dirty="0">
            <a:solidFill>
              <a:schemeClr val="bg1"/>
            </a:solidFill>
          </a:endParaRPr>
        </a:p>
      </dgm:t>
    </dgm:pt>
    <dgm:pt modelId="{50FA8ED8-10A3-4478-A27A-7B5DECC7802D}" type="parTrans" cxnId="{802C4568-154A-468D-B27F-FEE659513986}">
      <dgm:prSet/>
      <dgm:spPr/>
      <dgm:t>
        <a:bodyPr/>
        <a:lstStyle/>
        <a:p>
          <a:endParaRPr lang="ru-RU" sz="2000">
            <a:solidFill>
              <a:schemeClr val="bg1"/>
            </a:solidFill>
          </a:endParaRPr>
        </a:p>
      </dgm:t>
    </dgm:pt>
    <dgm:pt modelId="{8AD58013-96C5-41FB-BEFF-FAAA709E9D0B}" type="sibTrans" cxnId="{802C4568-154A-468D-B27F-FEE659513986}">
      <dgm:prSet/>
      <dgm:spPr/>
      <dgm:t>
        <a:bodyPr/>
        <a:lstStyle/>
        <a:p>
          <a:endParaRPr lang="ru-RU" sz="2000">
            <a:solidFill>
              <a:schemeClr val="bg1"/>
            </a:solidFill>
          </a:endParaRPr>
        </a:p>
      </dgm:t>
    </dgm:pt>
    <dgm:pt modelId="{BA37EC73-1F85-4A18-BCD4-F60B4AB70811}" type="pres">
      <dgm:prSet presAssocID="{3779FD24-D514-4E02-A27A-6045001CD766}" presName="Name0" presStyleCnt="0">
        <dgm:presLayoutVars>
          <dgm:dir/>
          <dgm:animLvl val="lvl"/>
          <dgm:resizeHandles val="exact"/>
        </dgm:presLayoutVars>
      </dgm:prSet>
      <dgm:spPr/>
    </dgm:pt>
    <dgm:pt modelId="{0C3D6B25-E4F2-4D7C-8E08-C0CDD1E246A6}" type="pres">
      <dgm:prSet presAssocID="{A06C4795-DC8B-41FF-89D7-D933BAECBEDB}" presName="boxAndChildren" presStyleCnt="0"/>
      <dgm:spPr/>
    </dgm:pt>
    <dgm:pt modelId="{572FD2BF-3F73-4BD3-860A-832800A849D9}" type="pres">
      <dgm:prSet presAssocID="{A06C4795-DC8B-41FF-89D7-D933BAECBEDB}" presName="parentTextBox" presStyleLbl="node1" presStyleIdx="0" presStyleCnt="8"/>
      <dgm:spPr/>
      <dgm:t>
        <a:bodyPr/>
        <a:lstStyle/>
        <a:p>
          <a:endParaRPr lang="ru-RU"/>
        </a:p>
      </dgm:t>
    </dgm:pt>
    <dgm:pt modelId="{03D0C9F1-D73F-49C7-9BF2-B82D09483763}" type="pres">
      <dgm:prSet presAssocID="{6F77B3EC-9549-41F9-970A-00FD31398393}" presName="sp" presStyleCnt="0"/>
      <dgm:spPr/>
    </dgm:pt>
    <dgm:pt modelId="{7F172F56-C1D2-4A73-8C4A-8FF9932E3C22}" type="pres">
      <dgm:prSet presAssocID="{F7593E33-DC05-4839-84B2-4481F840DB0F}" presName="arrowAndChildren" presStyleCnt="0"/>
      <dgm:spPr/>
    </dgm:pt>
    <dgm:pt modelId="{EB396763-4318-4071-82BE-3F3D4E5FCB45}" type="pres">
      <dgm:prSet presAssocID="{F7593E33-DC05-4839-84B2-4481F840DB0F}" presName="parentTextArrow" presStyleLbl="node1" presStyleIdx="1" presStyleCnt="8"/>
      <dgm:spPr/>
      <dgm:t>
        <a:bodyPr/>
        <a:lstStyle/>
        <a:p>
          <a:endParaRPr lang="ru-RU"/>
        </a:p>
      </dgm:t>
    </dgm:pt>
    <dgm:pt modelId="{76A49E61-9FE3-47C7-BB15-8CB588FC2514}" type="pres">
      <dgm:prSet presAssocID="{BA787041-8C44-4D11-9493-9DBC7A65C296}" presName="sp" presStyleCnt="0"/>
      <dgm:spPr/>
    </dgm:pt>
    <dgm:pt modelId="{4223A185-E166-4D80-9B18-F0FCB27DBBE3}" type="pres">
      <dgm:prSet presAssocID="{87E9E4C0-5AEC-484F-A337-75A56CB37117}" presName="arrowAndChildren" presStyleCnt="0"/>
      <dgm:spPr/>
    </dgm:pt>
    <dgm:pt modelId="{2863C688-0E6E-43CD-91C4-15BF92579CE6}" type="pres">
      <dgm:prSet presAssocID="{87E9E4C0-5AEC-484F-A337-75A56CB37117}" presName="parentTextArrow" presStyleLbl="node1" presStyleIdx="2" presStyleCnt="8"/>
      <dgm:spPr/>
      <dgm:t>
        <a:bodyPr/>
        <a:lstStyle/>
        <a:p>
          <a:endParaRPr lang="ru-RU"/>
        </a:p>
      </dgm:t>
    </dgm:pt>
    <dgm:pt modelId="{CF635C58-8DE1-44C4-A41B-B713DB471514}" type="pres">
      <dgm:prSet presAssocID="{DFFED1E4-AA18-4D3D-9149-4FBA305BE375}" presName="sp" presStyleCnt="0"/>
      <dgm:spPr/>
    </dgm:pt>
    <dgm:pt modelId="{783CD2D6-B662-440C-B266-2E6E95604749}" type="pres">
      <dgm:prSet presAssocID="{5A82049F-5AB1-47A0-B3A9-1B92EE95CF74}" presName="arrowAndChildren" presStyleCnt="0"/>
      <dgm:spPr/>
    </dgm:pt>
    <dgm:pt modelId="{6462351F-7026-48E5-8237-D2323D5A1A15}" type="pres">
      <dgm:prSet presAssocID="{5A82049F-5AB1-47A0-B3A9-1B92EE95CF74}" presName="parentTextArrow" presStyleLbl="node1" presStyleIdx="3" presStyleCnt="8"/>
      <dgm:spPr/>
      <dgm:t>
        <a:bodyPr/>
        <a:lstStyle/>
        <a:p>
          <a:endParaRPr lang="ru-RU"/>
        </a:p>
      </dgm:t>
    </dgm:pt>
    <dgm:pt modelId="{D2F4A34F-8FF0-4CD7-A6A4-BF9877672C27}" type="pres">
      <dgm:prSet presAssocID="{8AD58013-96C5-41FB-BEFF-FAAA709E9D0B}" presName="sp" presStyleCnt="0"/>
      <dgm:spPr/>
    </dgm:pt>
    <dgm:pt modelId="{750734AB-C59B-4054-935C-39BB4598C66F}" type="pres">
      <dgm:prSet presAssocID="{8214991F-74DB-4A60-8221-DA8930D47CD5}" presName="arrowAndChildren" presStyleCnt="0"/>
      <dgm:spPr/>
    </dgm:pt>
    <dgm:pt modelId="{0BEA0483-D99D-4D68-A924-B0CC76C16508}" type="pres">
      <dgm:prSet presAssocID="{8214991F-74DB-4A60-8221-DA8930D47CD5}" presName="parentTextArrow" presStyleLbl="node1" presStyleIdx="4" presStyleCnt="8"/>
      <dgm:spPr/>
      <dgm:t>
        <a:bodyPr/>
        <a:lstStyle/>
        <a:p>
          <a:endParaRPr lang="ru-RU"/>
        </a:p>
      </dgm:t>
    </dgm:pt>
    <dgm:pt modelId="{5759A136-854C-4D4C-9A2E-EA08A1626A63}" type="pres">
      <dgm:prSet presAssocID="{99179082-BEC7-4858-9A81-7959377E0A03}" presName="sp" presStyleCnt="0"/>
      <dgm:spPr/>
    </dgm:pt>
    <dgm:pt modelId="{CEBEE5A7-6D3D-4379-B68C-757B7A4F0558}" type="pres">
      <dgm:prSet presAssocID="{67E11BEB-801B-4EE3-B64F-230AD4AC676F}" presName="arrowAndChildren" presStyleCnt="0"/>
      <dgm:spPr/>
    </dgm:pt>
    <dgm:pt modelId="{56A003A6-0099-4D2F-BD4E-EA3EA3ADBE78}" type="pres">
      <dgm:prSet presAssocID="{67E11BEB-801B-4EE3-B64F-230AD4AC676F}" presName="parentTextArrow" presStyleLbl="node1" presStyleIdx="5" presStyleCnt="8"/>
      <dgm:spPr/>
      <dgm:t>
        <a:bodyPr/>
        <a:lstStyle/>
        <a:p>
          <a:endParaRPr lang="ru-RU"/>
        </a:p>
      </dgm:t>
    </dgm:pt>
    <dgm:pt modelId="{E94C2CA8-A2E8-48F8-9A27-93EF8FFC3397}" type="pres">
      <dgm:prSet presAssocID="{59F49931-B303-4717-B314-9A80508EF4D4}" presName="sp" presStyleCnt="0"/>
      <dgm:spPr/>
    </dgm:pt>
    <dgm:pt modelId="{05B91BF8-40F2-4969-8AC5-D1994FF61FDA}" type="pres">
      <dgm:prSet presAssocID="{C18504D3-3073-483D-94BC-81D7951688BF}" presName="arrowAndChildren" presStyleCnt="0"/>
      <dgm:spPr/>
    </dgm:pt>
    <dgm:pt modelId="{89E0A8B7-7B92-4B09-8DE7-3E7322DAB46E}" type="pres">
      <dgm:prSet presAssocID="{C18504D3-3073-483D-94BC-81D7951688BF}" presName="parentTextArrow" presStyleLbl="node1" presStyleIdx="6" presStyleCnt="8"/>
      <dgm:spPr/>
      <dgm:t>
        <a:bodyPr/>
        <a:lstStyle/>
        <a:p>
          <a:endParaRPr lang="ru-RU"/>
        </a:p>
      </dgm:t>
    </dgm:pt>
    <dgm:pt modelId="{725AE067-125B-4B45-AEFE-1B3EAAD8E374}" type="pres">
      <dgm:prSet presAssocID="{38908A77-4290-4CBB-A53D-1E059F213E6E}" presName="sp" presStyleCnt="0"/>
      <dgm:spPr/>
    </dgm:pt>
    <dgm:pt modelId="{48CCB878-045A-49EC-80C6-0E2708CE945D}" type="pres">
      <dgm:prSet presAssocID="{C17A84F4-9344-4F36-A2FA-33C475EA619B}" presName="arrowAndChildren" presStyleCnt="0"/>
      <dgm:spPr/>
    </dgm:pt>
    <dgm:pt modelId="{E36B5295-52A7-4DF5-B54C-3B2ABB63E842}" type="pres">
      <dgm:prSet presAssocID="{C17A84F4-9344-4F36-A2FA-33C475EA619B}" presName="parentTextArrow" presStyleLbl="node1" presStyleIdx="7" presStyleCnt="8"/>
      <dgm:spPr/>
      <dgm:t>
        <a:bodyPr/>
        <a:lstStyle/>
        <a:p>
          <a:endParaRPr lang="ru-RU"/>
        </a:p>
      </dgm:t>
    </dgm:pt>
  </dgm:ptLst>
  <dgm:cxnLst>
    <dgm:cxn modelId="{32A24C22-96BD-4957-9BF4-4D7910598832}" srcId="{3779FD24-D514-4E02-A27A-6045001CD766}" destId="{5A82049F-5AB1-47A0-B3A9-1B92EE95CF74}" srcOrd="4" destOrd="0" parTransId="{79AA4500-62AC-49B4-8459-F08FD966F00F}" sibTransId="{DFFED1E4-AA18-4D3D-9149-4FBA305BE375}"/>
    <dgm:cxn modelId="{E2378B71-F711-42B4-8292-2E90CF02CB35}" srcId="{3779FD24-D514-4E02-A27A-6045001CD766}" destId="{F7593E33-DC05-4839-84B2-4481F840DB0F}" srcOrd="6" destOrd="0" parTransId="{7BE68F0E-DCFA-47D0-B9F2-27E8440F1AC0}" sibTransId="{6F77B3EC-9549-41F9-970A-00FD31398393}"/>
    <dgm:cxn modelId="{E3D16D04-008B-4E94-8852-3F21CE9EED83}" srcId="{3779FD24-D514-4E02-A27A-6045001CD766}" destId="{C18504D3-3073-483D-94BC-81D7951688BF}" srcOrd="1" destOrd="0" parTransId="{E7D57C44-7C9A-4F34-8A42-C8A8003BCB04}" sibTransId="{59F49931-B303-4717-B314-9A80508EF4D4}"/>
    <dgm:cxn modelId="{6ED29BFB-9940-4688-8100-F945A50557EC}" type="presOf" srcId="{F7593E33-DC05-4839-84B2-4481F840DB0F}" destId="{EB396763-4318-4071-82BE-3F3D4E5FCB45}" srcOrd="0" destOrd="0" presId="urn:microsoft.com/office/officeart/2005/8/layout/process4"/>
    <dgm:cxn modelId="{CFD5AE8C-C9E8-470F-8FBF-1A3ED95F4FFB}" srcId="{3779FD24-D514-4E02-A27A-6045001CD766}" destId="{A06C4795-DC8B-41FF-89D7-D933BAECBEDB}" srcOrd="7" destOrd="0" parTransId="{2100FBFB-37E5-4422-A02D-2384C02B063D}" sibTransId="{6636A95D-D54D-4109-9817-A7721B4F2DB6}"/>
    <dgm:cxn modelId="{C46BFA1F-1510-4B57-A0B0-9718F188070B}" type="presOf" srcId="{87E9E4C0-5AEC-484F-A337-75A56CB37117}" destId="{2863C688-0E6E-43CD-91C4-15BF92579CE6}" srcOrd="0" destOrd="0" presId="urn:microsoft.com/office/officeart/2005/8/layout/process4"/>
    <dgm:cxn modelId="{DB9AF659-ADC6-441D-A890-21D4978F62DE}" srcId="{3779FD24-D514-4E02-A27A-6045001CD766}" destId="{87E9E4C0-5AEC-484F-A337-75A56CB37117}" srcOrd="5" destOrd="0" parTransId="{F41B4AB4-FC46-4619-8490-094A9AB1DB6B}" sibTransId="{BA787041-8C44-4D11-9493-9DBC7A65C296}"/>
    <dgm:cxn modelId="{981C97C6-4BDD-4ED1-890C-67BCC358B96B}" srcId="{3779FD24-D514-4E02-A27A-6045001CD766}" destId="{67E11BEB-801B-4EE3-B64F-230AD4AC676F}" srcOrd="2" destOrd="0" parTransId="{793E5146-9F46-4421-8A07-E5B533F42CBE}" sibTransId="{99179082-BEC7-4858-9A81-7959377E0A03}"/>
    <dgm:cxn modelId="{5BDAD130-9C51-4DAA-B8D4-9E41505BBBC7}" type="presOf" srcId="{67E11BEB-801B-4EE3-B64F-230AD4AC676F}" destId="{56A003A6-0099-4D2F-BD4E-EA3EA3ADBE78}" srcOrd="0" destOrd="0" presId="urn:microsoft.com/office/officeart/2005/8/layout/process4"/>
    <dgm:cxn modelId="{F904F451-9EEB-4EBD-9672-0358515C5132}" type="presOf" srcId="{C17A84F4-9344-4F36-A2FA-33C475EA619B}" destId="{E36B5295-52A7-4DF5-B54C-3B2ABB63E842}" srcOrd="0" destOrd="0" presId="urn:microsoft.com/office/officeart/2005/8/layout/process4"/>
    <dgm:cxn modelId="{1CE8D70D-1147-49B1-9EF3-9FFDC3F53AA7}" type="presOf" srcId="{A06C4795-DC8B-41FF-89D7-D933BAECBEDB}" destId="{572FD2BF-3F73-4BD3-860A-832800A849D9}" srcOrd="0" destOrd="0" presId="urn:microsoft.com/office/officeart/2005/8/layout/process4"/>
    <dgm:cxn modelId="{30E37424-B8EB-431C-9C37-8D83340409AA}" type="presOf" srcId="{5A82049F-5AB1-47A0-B3A9-1B92EE95CF74}" destId="{6462351F-7026-48E5-8237-D2323D5A1A15}" srcOrd="0" destOrd="0" presId="urn:microsoft.com/office/officeart/2005/8/layout/process4"/>
    <dgm:cxn modelId="{802C4568-154A-468D-B27F-FEE659513986}" srcId="{3779FD24-D514-4E02-A27A-6045001CD766}" destId="{8214991F-74DB-4A60-8221-DA8930D47CD5}" srcOrd="3" destOrd="0" parTransId="{50FA8ED8-10A3-4478-A27A-7B5DECC7802D}" sibTransId="{8AD58013-96C5-41FB-BEFF-FAAA709E9D0B}"/>
    <dgm:cxn modelId="{8FE2BB52-9FD8-4EC0-B93B-5109206A5CF0}" type="presOf" srcId="{8214991F-74DB-4A60-8221-DA8930D47CD5}" destId="{0BEA0483-D99D-4D68-A924-B0CC76C16508}" srcOrd="0" destOrd="0" presId="urn:microsoft.com/office/officeart/2005/8/layout/process4"/>
    <dgm:cxn modelId="{963B24BD-A8D7-40F8-8C4E-B506F7DFFB41}" srcId="{3779FD24-D514-4E02-A27A-6045001CD766}" destId="{C17A84F4-9344-4F36-A2FA-33C475EA619B}" srcOrd="0" destOrd="0" parTransId="{83598230-41AC-4C9C-AA4C-07564C502858}" sibTransId="{38908A77-4290-4CBB-A53D-1E059F213E6E}"/>
    <dgm:cxn modelId="{4DAD4D02-C4B0-4F2D-9CC8-7D72526476FA}" type="presOf" srcId="{3779FD24-D514-4E02-A27A-6045001CD766}" destId="{BA37EC73-1F85-4A18-BCD4-F60B4AB70811}" srcOrd="0" destOrd="0" presId="urn:microsoft.com/office/officeart/2005/8/layout/process4"/>
    <dgm:cxn modelId="{B03EE9FF-BA1A-401F-9765-C9B9365FF5A2}" type="presOf" srcId="{C18504D3-3073-483D-94BC-81D7951688BF}" destId="{89E0A8B7-7B92-4B09-8DE7-3E7322DAB46E}" srcOrd="0" destOrd="0" presId="urn:microsoft.com/office/officeart/2005/8/layout/process4"/>
    <dgm:cxn modelId="{B7878E36-20A9-4ACE-B9FF-D63522E18480}" type="presParOf" srcId="{BA37EC73-1F85-4A18-BCD4-F60B4AB70811}" destId="{0C3D6B25-E4F2-4D7C-8E08-C0CDD1E246A6}" srcOrd="0" destOrd="0" presId="urn:microsoft.com/office/officeart/2005/8/layout/process4"/>
    <dgm:cxn modelId="{E9123F2D-BF33-4FC8-AC2A-7EA10E1289C0}" type="presParOf" srcId="{0C3D6B25-E4F2-4D7C-8E08-C0CDD1E246A6}" destId="{572FD2BF-3F73-4BD3-860A-832800A849D9}" srcOrd="0" destOrd="0" presId="urn:microsoft.com/office/officeart/2005/8/layout/process4"/>
    <dgm:cxn modelId="{8AB74AE7-AFAC-4B7D-87CE-48CEB71370B7}" type="presParOf" srcId="{BA37EC73-1F85-4A18-BCD4-F60B4AB70811}" destId="{03D0C9F1-D73F-49C7-9BF2-B82D09483763}" srcOrd="1" destOrd="0" presId="urn:microsoft.com/office/officeart/2005/8/layout/process4"/>
    <dgm:cxn modelId="{BC0F05DC-DD4E-4D79-BA8C-F3C1FC39A757}" type="presParOf" srcId="{BA37EC73-1F85-4A18-BCD4-F60B4AB70811}" destId="{7F172F56-C1D2-4A73-8C4A-8FF9932E3C22}" srcOrd="2" destOrd="0" presId="urn:microsoft.com/office/officeart/2005/8/layout/process4"/>
    <dgm:cxn modelId="{5616A673-B668-4C90-8AB2-30912E980B7F}" type="presParOf" srcId="{7F172F56-C1D2-4A73-8C4A-8FF9932E3C22}" destId="{EB396763-4318-4071-82BE-3F3D4E5FCB45}" srcOrd="0" destOrd="0" presId="urn:microsoft.com/office/officeart/2005/8/layout/process4"/>
    <dgm:cxn modelId="{074F186C-BAEC-4D84-A172-8CFF94143FAF}" type="presParOf" srcId="{BA37EC73-1F85-4A18-BCD4-F60B4AB70811}" destId="{76A49E61-9FE3-47C7-BB15-8CB588FC2514}" srcOrd="3" destOrd="0" presId="urn:microsoft.com/office/officeart/2005/8/layout/process4"/>
    <dgm:cxn modelId="{5655C756-AB97-4E92-B3AD-4F53DDE1AF15}" type="presParOf" srcId="{BA37EC73-1F85-4A18-BCD4-F60B4AB70811}" destId="{4223A185-E166-4D80-9B18-F0FCB27DBBE3}" srcOrd="4" destOrd="0" presId="urn:microsoft.com/office/officeart/2005/8/layout/process4"/>
    <dgm:cxn modelId="{02F51926-D8B2-49F8-9604-D66131FEE21D}" type="presParOf" srcId="{4223A185-E166-4D80-9B18-F0FCB27DBBE3}" destId="{2863C688-0E6E-43CD-91C4-15BF92579CE6}" srcOrd="0" destOrd="0" presId="urn:microsoft.com/office/officeart/2005/8/layout/process4"/>
    <dgm:cxn modelId="{1E6A6D6B-0831-4F72-9969-B684CA5FD536}" type="presParOf" srcId="{BA37EC73-1F85-4A18-BCD4-F60B4AB70811}" destId="{CF635C58-8DE1-44C4-A41B-B713DB471514}" srcOrd="5" destOrd="0" presId="urn:microsoft.com/office/officeart/2005/8/layout/process4"/>
    <dgm:cxn modelId="{25D12C78-516D-4AD9-A030-BC3FD36A4C2D}" type="presParOf" srcId="{BA37EC73-1F85-4A18-BCD4-F60B4AB70811}" destId="{783CD2D6-B662-440C-B266-2E6E95604749}" srcOrd="6" destOrd="0" presId="urn:microsoft.com/office/officeart/2005/8/layout/process4"/>
    <dgm:cxn modelId="{BBF47063-5594-42A7-B75F-0C274A576D32}" type="presParOf" srcId="{783CD2D6-B662-440C-B266-2E6E95604749}" destId="{6462351F-7026-48E5-8237-D2323D5A1A15}" srcOrd="0" destOrd="0" presId="urn:microsoft.com/office/officeart/2005/8/layout/process4"/>
    <dgm:cxn modelId="{448E7B1F-B4EF-4EFB-9499-C1CD470D10FD}" type="presParOf" srcId="{BA37EC73-1F85-4A18-BCD4-F60B4AB70811}" destId="{D2F4A34F-8FF0-4CD7-A6A4-BF9877672C27}" srcOrd="7" destOrd="0" presId="urn:microsoft.com/office/officeart/2005/8/layout/process4"/>
    <dgm:cxn modelId="{5B60E65C-B41E-449B-B999-6A23B480C39A}" type="presParOf" srcId="{BA37EC73-1F85-4A18-BCD4-F60B4AB70811}" destId="{750734AB-C59B-4054-935C-39BB4598C66F}" srcOrd="8" destOrd="0" presId="urn:microsoft.com/office/officeart/2005/8/layout/process4"/>
    <dgm:cxn modelId="{5C92BD72-AF7D-42AA-B5FE-64A631532929}" type="presParOf" srcId="{750734AB-C59B-4054-935C-39BB4598C66F}" destId="{0BEA0483-D99D-4D68-A924-B0CC76C16508}" srcOrd="0" destOrd="0" presId="urn:microsoft.com/office/officeart/2005/8/layout/process4"/>
    <dgm:cxn modelId="{25CF263C-B3B3-49AE-8B68-13B4F13BC0BB}" type="presParOf" srcId="{BA37EC73-1F85-4A18-BCD4-F60B4AB70811}" destId="{5759A136-854C-4D4C-9A2E-EA08A1626A63}" srcOrd="9" destOrd="0" presId="urn:microsoft.com/office/officeart/2005/8/layout/process4"/>
    <dgm:cxn modelId="{C9C6DD52-0AC9-4263-9319-E500DBB4C578}" type="presParOf" srcId="{BA37EC73-1F85-4A18-BCD4-F60B4AB70811}" destId="{CEBEE5A7-6D3D-4379-B68C-757B7A4F0558}" srcOrd="10" destOrd="0" presId="urn:microsoft.com/office/officeart/2005/8/layout/process4"/>
    <dgm:cxn modelId="{1C12D530-9365-4CA2-94B9-19422CBFCE44}" type="presParOf" srcId="{CEBEE5A7-6D3D-4379-B68C-757B7A4F0558}" destId="{56A003A6-0099-4D2F-BD4E-EA3EA3ADBE78}" srcOrd="0" destOrd="0" presId="urn:microsoft.com/office/officeart/2005/8/layout/process4"/>
    <dgm:cxn modelId="{735C36C6-03A3-4E27-A5CE-4736B25760BB}" type="presParOf" srcId="{BA37EC73-1F85-4A18-BCD4-F60B4AB70811}" destId="{E94C2CA8-A2E8-48F8-9A27-93EF8FFC3397}" srcOrd="11" destOrd="0" presId="urn:microsoft.com/office/officeart/2005/8/layout/process4"/>
    <dgm:cxn modelId="{9197F7E4-F269-43C7-BB06-BE426CC11D3C}" type="presParOf" srcId="{BA37EC73-1F85-4A18-BCD4-F60B4AB70811}" destId="{05B91BF8-40F2-4969-8AC5-D1994FF61FDA}" srcOrd="12" destOrd="0" presId="urn:microsoft.com/office/officeart/2005/8/layout/process4"/>
    <dgm:cxn modelId="{F986EBB2-8E82-48B0-BBBE-22E93B76E9F8}" type="presParOf" srcId="{05B91BF8-40F2-4969-8AC5-D1994FF61FDA}" destId="{89E0A8B7-7B92-4B09-8DE7-3E7322DAB46E}" srcOrd="0" destOrd="0" presId="urn:microsoft.com/office/officeart/2005/8/layout/process4"/>
    <dgm:cxn modelId="{FF417AC0-4BBF-4BE7-9E6D-A12A31537B6C}" type="presParOf" srcId="{BA37EC73-1F85-4A18-BCD4-F60B4AB70811}" destId="{725AE067-125B-4B45-AEFE-1B3EAAD8E374}" srcOrd="13" destOrd="0" presId="urn:microsoft.com/office/officeart/2005/8/layout/process4"/>
    <dgm:cxn modelId="{D4455FEA-253B-402A-B467-47EE1C66AAE8}" type="presParOf" srcId="{BA37EC73-1F85-4A18-BCD4-F60B4AB70811}" destId="{48CCB878-045A-49EC-80C6-0E2708CE945D}" srcOrd="14" destOrd="0" presId="urn:microsoft.com/office/officeart/2005/8/layout/process4"/>
    <dgm:cxn modelId="{800F5A54-29BA-4D72-AC7A-56797393DDCE}" type="presParOf" srcId="{48CCB878-045A-49EC-80C6-0E2708CE945D}" destId="{E36B5295-52A7-4DF5-B54C-3B2ABB63E842}"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41AA1D-F1AE-4C46-BD1B-C640D55D576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C871FF5-D5AC-4CA5-BCF9-16ABC13E73AE}">
      <dgm:prSet phldrT="[Text]" custT="1"/>
      <dgm:spPr/>
      <dgm:t>
        <a:bodyPr/>
        <a:lstStyle/>
        <a:p>
          <a:r>
            <a:rPr lang="en-US" sz="2400" b="1" dirty="0" smtClean="0">
              <a:solidFill>
                <a:schemeClr val="tx1"/>
              </a:solidFill>
            </a:rPr>
            <a:t>1. State of the art of mathematical theory of image analysis.</a:t>
          </a:r>
          <a:endParaRPr lang="ru-RU" sz="2400" b="1" dirty="0">
            <a:solidFill>
              <a:schemeClr val="tx1"/>
            </a:solidFill>
          </a:endParaRPr>
        </a:p>
      </dgm:t>
    </dgm:pt>
    <dgm:pt modelId="{237C22CD-A8C8-468E-AC73-F5B754710155}" type="parTrans" cxnId="{5DF53961-8315-4666-B248-EFC38BFBCD40}">
      <dgm:prSet/>
      <dgm:spPr/>
      <dgm:t>
        <a:bodyPr/>
        <a:lstStyle/>
        <a:p>
          <a:endParaRPr lang="ru-RU"/>
        </a:p>
      </dgm:t>
    </dgm:pt>
    <dgm:pt modelId="{D8C2221C-484B-4B60-B5BB-91D5FCDDE9E6}" type="sibTrans" cxnId="{5DF53961-8315-4666-B248-EFC38BFBCD40}">
      <dgm:prSet/>
      <dgm:spPr/>
      <dgm:t>
        <a:bodyPr/>
        <a:lstStyle/>
        <a:p>
          <a:endParaRPr lang="ru-RU"/>
        </a:p>
      </dgm:t>
    </dgm:pt>
    <dgm:pt modelId="{20EBAB72-55BB-482F-BD3D-0764A62BF72F}">
      <dgm:prSet phldrT="[Text]" custT="1"/>
      <dgm:spPr/>
      <dgm:t>
        <a:bodyPr/>
        <a:lstStyle/>
        <a:p>
          <a:r>
            <a:rPr lang="en-US" sz="2000" dirty="0" smtClean="0"/>
            <a:t>2. The Algebraic </a:t>
          </a:r>
          <a:r>
            <a:rPr lang="en-US" sz="2000" dirty="0" smtClean="0">
              <a:cs typeface="Times New Roman" pitchFamily="18" charset="0"/>
            </a:rPr>
            <a:t>Approaches</a:t>
          </a:r>
          <a:r>
            <a:rPr lang="en-US" sz="2000" dirty="0" smtClean="0"/>
            <a:t> and Techniques in Image Analysis. </a:t>
          </a:r>
          <a:r>
            <a:rPr lang="en-US" sz="2000" dirty="0" err="1" smtClean="0"/>
            <a:t>Algebraization</a:t>
          </a:r>
          <a:r>
            <a:rPr lang="en-US" sz="2000" dirty="0" smtClean="0"/>
            <a:t> of Pattern Recognition (1970 – till now).</a:t>
          </a:r>
          <a:endParaRPr lang="ru-RU" sz="2000" dirty="0"/>
        </a:p>
      </dgm:t>
    </dgm:pt>
    <dgm:pt modelId="{E750EE84-3858-417A-967B-F31B9DF05CC6}" type="parTrans" cxnId="{A84FA476-8473-4476-ABA3-D5580628808F}">
      <dgm:prSet/>
      <dgm:spPr/>
      <dgm:t>
        <a:bodyPr/>
        <a:lstStyle/>
        <a:p>
          <a:endParaRPr lang="ru-RU"/>
        </a:p>
      </dgm:t>
    </dgm:pt>
    <dgm:pt modelId="{4BA61840-3D71-4012-BBD8-462BE1144DBA}" type="sibTrans" cxnId="{A84FA476-8473-4476-ABA3-D5580628808F}">
      <dgm:prSet/>
      <dgm:spPr/>
      <dgm:t>
        <a:bodyPr/>
        <a:lstStyle/>
        <a:p>
          <a:endParaRPr lang="ru-RU"/>
        </a:p>
      </dgm:t>
    </dgm:pt>
    <dgm:pt modelId="{02A0B84D-BFA5-4C7E-98BD-A53D0C06FE48}">
      <dgm:prSet phldrT="[Text]" custT="1"/>
      <dgm:spPr/>
      <dgm:t>
        <a:bodyPr/>
        <a:lstStyle/>
        <a:p>
          <a:r>
            <a:rPr lang="en-US" sz="2000" dirty="0" smtClean="0"/>
            <a:t>2.1 The Basic Theories </a:t>
          </a:r>
          <a:endParaRPr lang="ru-RU" sz="2000" dirty="0"/>
        </a:p>
      </dgm:t>
    </dgm:pt>
    <dgm:pt modelId="{2EC98F59-17E6-4E19-8A83-086A522B3D18}" type="parTrans" cxnId="{C3E69949-1114-4D44-BB8B-EF531C44C728}">
      <dgm:prSet/>
      <dgm:spPr/>
      <dgm:t>
        <a:bodyPr/>
        <a:lstStyle/>
        <a:p>
          <a:endParaRPr lang="ru-RU"/>
        </a:p>
      </dgm:t>
    </dgm:pt>
    <dgm:pt modelId="{6FD37299-A0E8-4613-8AEC-DDBD73A4DFCB}" type="sibTrans" cxnId="{C3E69949-1114-4D44-BB8B-EF531C44C728}">
      <dgm:prSet/>
      <dgm:spPr/>
      <dgm:t>
        <a:bodyPr/>
        <a:lstStyle/>
        <a:p>
          <a:endParaRPr lang="ru-RU"/>
        </a:p>
      </dgm:t>
    </dgm:pt>
    <dgm:pt modelId="{73E41E7B-09C9-4938-83E2-533B5C0D952F}">
      <dgm:prSet phldrT="[Text]" custT="1"/>
      <dgm:spPr/>
      <dgm:t>
        <a:bodyPr/>
        <a:lstStyle/>
        <a:p>
          <a:r>
            <a:rPr lang="en-US" sz="2000" dirty="0" smtClean="0"/>
            <a:t>2.2 Image Algebras</a:t>
          </a:r>
          <a:endParaRPr lang="ru-RU" sz="2000" dirty="0"/>
        </a:p>
      </dgm:t>
    </dgm:pt>
    <dgm:pt modelId="{7749A98B-F61F-4C2F-A173-49FACE1B4AB8}" type="parTrans" cxnId="{E73F99E8-6FF3-4029-8FC5-DE76C7F59559}">
      <dgm:prSet/>
      <dgm:spPr/>
      <dgm:t>
        <a:bodyPr/>
        <a:lstStyle/>
        <a:p>
          <a:endParaRPr lang="ru-RU"/>
        </a:p>
      </dgm:t>
    </dgm:pt>
    <dgm:pt modelId="{C0A9250D-39A4-4CB4-8B38-18CE11DAE2F1}" type="sibTrans" cxnId="{E73F99E8-6FF3-4029-8FC5-DE76C7F59559}">
      <dgm:prSet/>
      <dgm:spPr/>
      <dgm:t>
        <a:bodyPr/>
        <a:lstStyle/>
        <a:p>
          <a:endParaRPr lang="ru-RU"/>
        </a:p>
      </dgm:t>
    </dgm:pt>
    <dgm:pt modelId="{3DC21CD6-8C56-488B-A028-B1467C21C7F6}">
      <dgm:prSet phldrT="[Text]" custT="1"/>
      <dgm:spPr/>
      <dgm:t>
        <a:bodyPr/>
        <a:lstStyle/>
        <a:p>
          <a:r>
            <a:rPr lang="en-US" sz="2000" dirty="0" smtClean="0"/>
            <a:t>3. Descriptive Approach to Image Analysis and Understanding (DAIA) and its main tools</a:t>
          </a:r>
          <a:endParaRPr lang="ru-RU" sz="2000" dirty="0"/>
        </a:p>
      </dgm:t>
    </dgm:pt>
    <dgm:pt modelId="{1915BB90-A247-40AC-AC12-462307C3154E}" type="parTrans" cxnId="{5C090992-8CB1-490D-9395-4B8CC0442BD3}">
      <dgm:prSet/>
      <dgm:spPr/>
      <dgm:t>
        <a:bodyPr/>
        <a:lstStyle/>
        <a:p>
          <a:endParaRPr lang="ru-RU"/>
        </a:p>
      </dgm:t>
    </dgm:pt>
    <dgm:pt modelId="{0451774F-8B2B-48EE-BA84-6C5F65D30CEA}" type="sibTrans" cxnId="{5C090992-8CB1-490D-9395-4B8CC0442BD3}">
      <dgm:prSet/>
      <dgm:spPr/>
      <dgm:t>
        <a:bodyPr/>
        <a:lstStyle/>
        <a:p>
          <a:endParaRPr lang="ru-RU"/>
        </a:p>
      </dgm:t>
    </dgm:pt>
    <dgm:pt modelId="{6A74648B-2B1F-4545-BD57-51EFDE1AEA91}">
      <dgm:prSet phldrT="[Text]" custT="1"/>
      <dgm:spPr/>
      <dgm:t>
        <a:bodyPr/>
        <a:lstStyle/>
        <a:p>
          <a:r>
            <a:rPr lang="en-US" sz="2000" dirty="0" smtClean="0"/>
            <a:t>3.1 Descriptive Approaches – basic steps </a:t>
          </a:r>
          <a:endParaRPr lang="ru-RU" sz="2000" dirty="0"/>
        </a:p>
      </dgm:t>
    </dgm:pt>
    <dgm:pt modelId="{F045F146-F196-4F0A-A125-8B5FDE369408}" type="parTrans" cxnId="{D5A41BAB-3E8E-46C2-89FE-9B40620EF2E5}">
      <dgm:prSet/>
      <dgm:spPr/>
      <dgm:t>
        <a:bodyPr/>
        <a:lstStyle/>
        <a:p>
          <a:endParaRPr lang="ru-RU"/>
        </a:p>
      </dgm:t>
    </dgm:pt>
    <dgm:pt modelId="{6667DF59-3BCD-4D47-B255-20D36349BB35}" type="sibTrans" cxnId="{D5A41BAB-3E8E-46C2-89FE-9B40620EF2E5}">
      <dgm:prSet/>
      <dgm:spPr/>
      <dgm:t>
        <a:bodyPr/>
        <a:lstStyle/>
        <a:p>
          <a:endParaRPr lang="ru-RU"/>
        </a:p>
      </dgm:t>
    </dgm:pt>
    <dgm:pt modelId="{C15B0386-434D-4969-B8DF-F75CE6AE864A}">
      <dgm:prSet phldrT="[Text]" custT="1"/>
      <dgm:spPr/>
      <dgm:t>
        <a:bodyPr/>
        <a:lstStyle/>
        <a:p>
          <a:r>
            <a:rPr lang="en-US" sz="2000" dirty="0" smtClean="0"/>
            <a:t>3.2 DAIA</a:t>
          </a:r>
          <a:endParaRPr lang="ru-RU" sz="2000" dirty="0"/>
        </a:p>
      </dgm:t>
    </dgm:pt>
    <dgm:pt modelId="{FE0956D8-D313-42DD-873D-B9EEAEEB18BA}" type="parTrans" cxnId="{7BD77981-A7C1-429D-938B-621B77490679}">
      <dgm:prSet/>
      <dgm:spPr/>
      <dgm:t>
        <a:bodyPr/>
        <a:lstStyle/>
        <a:p>
          <a:endParaRPr lang="ru-RU"/>
        </a:p>
      </dgm:t>
    </dgm:pt>
    <dgm:pt modelId="{C0969781-E18D-4861-ABB2-6CFC421613A6}" type="sibTrans" cxnId="{7BD77981-A7C1-429D-938B-621B77490679}">
      <dgm:prSet/>
      <dgm:spPr/>
      <dgm:t>
        <a:bodyPr/>
        <a:lstStyle/>
        <a:p>
          <a:endParaRPr lang="ru-RU"/>
        </a:p>
      </dgm:t>
    </dgm:pt>
    <dgm:pt modelId="{0D045CA2-E5B0-4033-B93C-F8ECFD5B44CD}">
      <dgm:prSet custT="1"/>
      <dgm:spPr/>
      <dgm:t>
        <a:bodyPr/>
        <a:lstStyle/>
        <a:p>
          <a:r>
            <a:rPr lang="en-US" sz="2000" dirty="0" smtClean="0"/>
            <a:t>4. Descriptive Model of an Information Technology for Early Diagnostic Analysis of Cytological Specimens</a:t>
          </a:r>
          <a:endParaRPr lang="ru-RU" sz="2000" dirty="0"/>
        </a:p>
      </dgm:t>
    </dgm:pt>
    <dgm:pt modelId="{D3E4FF24-2F99-4B6B-A7B7-5A3F74A5A48F}" type="parTrans" cxnId="{15CA3D9B-3019-4E99-AB8A-0F500650B170}">
      <dgm:prSet/>
      <dgm:spPr/>
      <dgm:t>
        <a:bodyPr/>
        <a:lstStyle/>
        <a:p>
          <a:endParaRPr lang="ru-RU"/>
        </a:p>
      </dgm:t>
    </dgm:pt>
    <dgm:pt modelId="{F717D487-30FA-4646-A3CB-291166BAB51D}" type="sibTrans" cxnId="{15CA3D9B-3019-4E99-AB8A-0F500650B170}">
      <dgm:prSet/>
      <dgm:spPr/>
      <dgm:t>
        <a:bodyPr/>
        <a:lstStyle/>
        <a:p>
          <a:endParaRPr lang="ru-RU"/>
        </a:p>
      </dgm:t>
    </dgm:pt>
    <dgm:pt modelId="{2B2ECC83-0395-4BAF-AA93-F501781D7ABA}">
      <dgm:prSet phldrT="[Text]" custT="1"/>
      <dgm:spPr/>
      <dgm:t>
        <a:bodyPr/>
        <a:lstStyle/>
        <a:p>
          <a:r>
            <a:rPr lang="en-US" sz="2000" dirty="0" smtClean="0"/>
            <a:t>3.3 Descriptive Image Models</a:t>
          </a:r>
          <a:endParaRPr lang="ru-RU" sz="2000" dirty="0"/>
        </a:p>
      </dgm:t>
    </dgm:pt>
    <dgm:pt modelId="{B4AFB12B-EA04-4AEB-AD49-6DCFB8B3EE7B}" type="parTrans" cxnId="{165367C3-0E16-47A7-9AB1-7CD045A90129}">
      <dgm:prSet/>
      <dgm:spPr/>
      <dgm:t>
        <a:bodyPr/>
        <a:lstStyle/>
        <a:p>
          <a:endParaRPr lang="ru-RU"/>
        </a:p>
      </dgm:t>
    </dgm:pt>
    <dgm:pt modelId="{C6190A0A-1D3B-409C-A85C-70EF41FBDD13}" type="sibTrans" cxnId="{165367C3-0E16-47A7-9AB1-7CD045A90129}">
      <dgm:prSet/>
      <dgm:spPr/>
      <dgm:t>
        <a:bodyPr/>
        <a:lstStyle/>
        <a:p>
          <a:endParaRPr lang="ru-RU"/>
        </a:p>
      </dgm:t>
    </dgm:pt>
    <dgm:pt modelId="{3EDED320-751D-4A3C-9AF7-9F12A73EFE91}">
      <dgm:prSet custT="1"/>
      <dgm:spPr/>
      <dgm:t>
        <a:bodyPr/>
        <a:lstStyle/>
        <a:p>
          <a:r>
            <a:rPr lang="en-US" sz="2000" dirty="0" smtClean="0"/>
            <a:t>4.1 Problem Set-up</a:t>
          </a:r>
          <a:endParaRPr lang="ru-RU" sz="2000" dirty="0"/>
        </a:p>
      </dgm:t>
    </dgm:pt>
    <dgm:pt modelId="{40FB2922-FF20-4924-BE30-B36D262EF239}" type="parTrans" cxnId="{9C421A70-E58B-4064-985F-C45B9A2E26EE}">
      <dgm:prSet/>
      <dgm:spPr/>
      <dgm:t>
        <a:bodyPr/>
        <a:lstStyle/>
        <a:p>
          <a:endParaRPr lang="ru-RU"/>
        </a:p>
      </dgm:t>
    </dgm:pt>
    <dgm:pt modelId="{BC4E760F-1DE6-4D5C-9447-072E73677785}" type="sibTrans" cxnId="{9C421A70-E58B-4064-985F-C45B9A2E26EE}">
      <dgm:prSet/>
      <dgm:spPr/>
      <dgm:t>
        <a:bodyPr/>
        <a:lstStyle/>
        <a:p>
          <a:endParaRPr lang="ru-RU"/>
        </a:p>
      </dgm:t>
    </dgm:pt>
    <dgm:pt modelId="{457476E1-D080-4AF1-A27E-4C8F072AFAEC}">
      <dgm:prSet custT="1"/>
      <dgm:spPr/>
      <dgm:t>
        <a:bodyPr/>
        <a:lstStyle/>
        <a:p>
          <a:r>
            <a:rPr lang="en-US" sz="2000" dirty="0" smtClean="0"/>
            <a:t>4.2 Mathematical Means Used for Formal Representation of a Descriptive Model</a:t>
          </a:r>
          <a:endParaRPr lang="ru-RU" sz="2000" dirty="0"/>
        </a:p>
      </dgm:t>
    </dgm:pt>
    <dgm:pt modelId="{02B13C0B-812B-494E-A431-2C3E1076152D}" type="parTrans" cxnId="{809DF4C2-BD2A-47AD-A41C-64B244FAD0E5}">
      <dgm:prSet/>
      <dgm:spPr/>
      <dgm:t>
        <a:bodyPr/>
        <a:lstStyle/>
        <a:p>
          <a:endParaRPr lang="ru-RU"/>
        </a:p>
      </dgm:t>
    </dgm:pt>
    <dgm:pt modelId="{C782BF5A-B731-437E-A71C-BF043B2800FF}" type="sibTrans" cxnId="{809DF4C2-BD2A-47AD-A41C-64B244FAD0E5}">
      <dgm:prSet/>
      <dgm:spPr/>
      <dgm:t>
        <a:bodyPr/>
        <a:lstStyle/>
        <a:p>
          <a:endParaRPr lang="ru-RU"/>
        </a:p>
      </dgm:t>
    </dgm:pt>
    <dgm:pt modelId="{267B7B77-5277-4AC6-B1F7-F9110D478911}">
      <dgm:prSet custT="1"/>
      <dgm:spPr/>
      <dgm:t>
        <a:bodyPr/>
        <a:lstStyle/>
        <a:p>
          <a:r>
            <a:rPr lang="en-US" sz="2000" dirty="0" smtClean="0"/>
            <a:t>4.3Discussion of the Results</a:t>
          </a:r>
          <a:endParaRPr lang="ru-RU" sz="2000" dirty="0"/>
        </a:p>
      </dgm:t>
    </dgm:pt>
    <dgm:pt modelId="{8ED105C0-4A54-44FD-AC7E-726F6AE7E90B}" type="parTrans" cxnId="{DEE126F0-B34B-4407-BBF7-B9EF8C596FE9}">
      <dgm:prSet/>
      <dgm:spPr/>
      <dgm:t>
        <a:bodyPr/>
        <a:lstStyle/>
        <a:p>
          <a:endParaRPr lang="ru-RU"/>
        </a:p>
      </dgm:t>
    </dgm:pt>
    <dgm:pt modelId="{62194DA1-1752-40A2-AC98-9D69B634C63C}" type="sibTrans" cxnId="{DEE126F0-B34B-4407-BBF7-B9EF8C596FE9}">
      <dgm:prSet/>
      <dgm:spPr/>
      <dgm:t>
        <a:bodyPr/>
        <a:lstStyle/>
        <a:p>
          <a:endParaRPr lang="ru-RU"/>
        </a:p>
      </dgm:t>
    </dgm:pt>
    <dgm:pt modelId="{2E4BAAC8-4062-425B-BA1B-B0FD82A87440}" type="pres">
      <dgm:prSet presAssocID="{C741AA1D-F1AE-4C46-BD1B-C640D55D576A}" presName="Name0" presStyleCnt="0">
        <dgm:presLayoutVars>
          <dgm:dir/>
          <dgm:animLvl val="lvl"/>
          <dgm:resizeHandles val="exact"/>
        </dgm:presLayoutVars>
      </dgm:prSet>
      <dgm:spPr/>
      <dgm:t>
        <a:bodyPr/>
        <a:lstStyle/>
        <a:p>
          <a:endParaRPr lang="ru-RU"/>
        </a:p>
      </dgm:t>
    </dgm:pt>
    <dgm:pt modelId="{7455795F-D174-4B85-9F55-AA94C1392C79}" type="pres">
      <dgm:prSet presAssocID="{1C871FF5-D5AC-4CA5-BCF9-16ABC13E73AE}" presName="linNode" presStyleCnt="0"/>
      <dgm:spPr/>
    </dgm:pt>
    <dgm:pt modelId="{B0A6BD12-B313-45EC-B2D6-79C3E4838A4F}" type="pres">
      <dgm:prSet presAssocID="{1C871FF5-D5AC-4CA5-BCF9-16ABC13E73AE}" presName="parentText" presStyleLbl="node1" presStyleIdx="0" presStyleCnt="4" custScaleX="144446" custScaleY="60307" custLinFactNeighborX="-2442" custLinFactNeighborY="-4266">
        <dgm:presLayoutVars>
          <dgm:chMax val="1"/>
          <dgm:bulletEnabled val="1"/>
        </dgm:presLayoutVars>
      </dgm:prSet>
      <dgm:spPr/>
      <dgm:t>
        <a:bodyPr/>
        <a:lstStyle/>
        <a:p>
          <a:endParaRPr lang="ru-RU"/>
        </a:p>
      </dgm:t>
    </dgm:pt>
    <dgm:pt modelId="{24A53FA1-8F73-4949-A71F-897C56BD930C}" type="pres">
      <dgm:prSet presAssocID="{D8C2221C-484B-4B60-B5BB-91D5FCDDE9E6}" presName="sp" presStyleCnt="0"/>
      <dgm:spPr/>
    </dgm:pt>
    <dgm:pt modelId="{5C0AD8B2-E9C2-42FD-A80B-A02A943FC62E}" type="pres">
      <dgm:prSet presAssocID="{20EBAB72-55BB-482F-BD3D-0764A62BF72F}" presName="linNode" presStyleCnt="0"/>
      <dgm:spPr/>
    </dgm:pt>
    <dgm:pt modelId="{82415BC2-74CC-410D-BF8D-55B32EDC40C4}" type="pres">
      <dgm:prSet presAssocID="{20EBAB72-55BB-482F-BD3D-0764A62BF72F}" presName="parentText" presStyleLbl="node1" presStyleIdx="1" presStyleCnt="4" custScaleX="192462" custScaleY="98144">
        <dgm:presLayoutVars>
          <dgm:chMax val="1"/>
          <dgm:bulletEnabled val="1"/>
        </dgm:presLayoutVars>
      </dgm:prSet>
      <dgm:spPr/>
      <dgm:t>
        <a:bodyPr/>
        <a:lstStyle/>
        <a:p>
          <a:endParaRPr lang="ru-RU"/>
        </a:p>
      </dgm:t>
    </dgm:pt>
    <dgm:pt modelId="{67159E1C-A67D-4937-865F-01D112E26A93}" type="pres">
      <dgm:prSet presAssocID="{20EBAB72-55BB-482F-BD3D-0764A62BF72F}" presName="descendantText" presStyleLbl="alignAccFollowNode1" presStyleIdx="0" presStyleCnt="3">
        <dgm:presLayoutVars>
          <dgm:bulletEnabled val="1"/>
        </dgm:presLayoutVars>
      </dgm:prSet>
      <dgm:spPr/>
      <dgm:t>
        <a:bodyPr/>
        <a:lstStyle/>
        <a:p>
          <a:endParaRPr lang="ru-RU"/>
        </a:p>
      </dgm:t>
    </dgm:pt>
    <dgm:pt modelId="{AFAE6AAD-DBC2-4169-A9F8-FD4F1F6A94E0}" type="pres">
      <dgm:prSet presAssocID="{4BA61840-3D71-4012-BBD8-462BE1144DBA}" presName="sp" presStyleCnt="0"/>
      <dgm:spPr/>
    </dgm:pt>
    <dgm:pt modelId="{C0854B5C-B8F4-453F-A32A-D30E1FD6EF05}" type="pres">
      <dgm:prSet presAssocID="{3DC21CD6-8C56-488B-A028-B1467C21C7F6}" presName="linNode" presStyleCnt="0"/>
      <dgm:spPr/>
    </dgm:pt>
    <dgm:pt modelId="{E8E0E728-ECBC-4AFC-959E-8674BF905C5C}" type="pres">
      <dgm:prSet presAssocID="{3DC21CD6-8C56-488B-A028-B1467C21C7F6}" presName="parentText" presStyleLbl="node1" presStyleIdx="2" presStyleCnt="4" custScaleX="192586">
        <dgm:presLayoutVars>
          <dgm:chMax val="1"/>
          <dgm:bulletEnabled val="1"/>
        </dgm:presLayoutVars>
      </dgm:prSet>
      <dgm:spPr/>
      <dgm:t>
        <a:bodyPr/>
        <a:lstStyle/>
        <a:p>
          <a:endParaRPr lang="ru-RU"/>
        </a:p>
      </dgm:t>
    </dgm:pt>
    <dgm:pt modelId="{B2CB9DB4-F53F-4EF2-95C7-FD548A730AC0}" type="pres">
      <dgm:prSet presAssocID="{3DC21CD6-8C56-488B-A028-B1467C21C7F6}" presName="descendantText" presStyleLbl="alignAccFollowNode1" presStyleIdx="1" presStyleCnt="3">
        <dgm:presLayoutVars>
          <dgm:bulletEnabled val="1"/>
        </dgm:presLayoutVars>
      </dgm:prSet>
      <dgm:spPr/>
      <dgm:t>
        <a:bodyPr/>
        <a:lstStyle/>
        <a:p>
          <a:endParaRPr lang="ru-RU"/>
        </a:p>
      </dgm:t>
    </dgm:pt>
    <dgm:pt modelId="{68270CDD-9ADC-4AB4-86F2-1FF79DFB00E2}" type="pres">
      <dgm:prSet presAssocID="{0451774F-8B2B-48EE-BA84-6C5F65D30CEA}" presName="sp" presStyleCnt="0"/>
      <dgm:spPr/>
    </dgm:pt>
    <dgm:pt modelId="{26430788-BAC5-4DD5-80C4-D54EC6130D0F}" type="pres">
      <dgm:prSet presAssocID="{0D045CA2-E5B0-4033-B93C-F8ECFD5B44CD}" presName="linNode" presStyleCnt="0"/>
      <dgm:spPr/>
    </dgm:pt>
    <dgm:pt modelId="{D95A12E6-245B-4A9F-8CBE-C4F87981268F}" type="pres">
      <dgm:prSet presAssocID="{0D045CA2-E5B0-4033-B93C-F8ECFD5B44CD}" presName="parentText" presStyleLbl="node1" presStyleIdx="3" presStyleCnt="4" custScaleX="192930" custScaleY="113825">
        <dgm:presLayoutVars>
          <dgm:chMax val="1"/>
          <dgm:bulletEnabled val="1"/>
        </dgm:presLayoutVars>
      </dgm:prSet>
      <dgm:spPr/>
      <dgm:t>
        <a:bodyPr/>
        <a:lstStyle/>
        <a:p>
          <a:endParaRPr lang="ru-RU"/>
        </a:p>
      </dgm:t>
    </dgm:pt>
    <dgm:pt modelId="{5C651FAD-A00E-452D-B6DD-98270C854816}" type="pres">
      <dgm:prSet presAssocID="{0D045CA2-E5B0-4033-B93C-F8ECFD5B44CD}" presName="descendantText" presStyleLbl="alignAccFollowNode1" presStyleIdx="2" presStyleCnt="3" custScaleY="142043">
        <dgm:presLayoutVars>
          <dgm:bulletEnabled val="1"/>
        </dgm:presLayoutVars>
      </dgm:prSet>
      <dgm:spPr/>
      <dgm:t>
        <a:bodyPr/>
        <a:lstStyle/>
        <a:p>
          <a:endParaRPr lang="ru-RU"/>
        </a:p>
      </dgm:t>
    </dgm:pt>
  </dgm:ptLst>
  <dgm:cxnLst>
    <dgm:cxn modelId="{7BD77981-A7C1-429D-938B-621B77490679}" srcId="{3DC21CD6-8C56-488B-A028-B1467C21C7F6}" destId="{C15B0386-434D-4969-B8DF-F75CE6AE864A}" srcOrd="1" destOrd="0" parTransId="{FE0956D8-D313-42DD-873D-B9EEAEEB18BA}" sibTransId="{C0969781-E18D-4861-ABB2-6CFC421613A6}"/>
    <dgm:cxn modelId="{5ACA255D-1CF6-4E43-B537-95B01E852EAD}" type="presOf" srcId="{C15B0386-434D-4969-B8DF-F75CE6AE864A}" destId="{B2CB9DB4-F53F-4EF2-95C7-FD548A730AC0}" srcOrd="0" destOrd="1" presId="urn:microsoft.com/office/officeart/2005/8/layout/vList5"/>
    <dgm:cxn modelId="{A84FA476-8473-4476-ABA3-D5580628808F}" srcId="{C741AA1D-F1AE-4C46-BD1B-C640D55D576A}" destId="{20EBAB72-55BB-482F-BD3D-0764A62BF72F}" srcOrd="1" destOrd="0" parTransId="{E750EE84-3858-417A-967B-F31B9DF05CC6}" sibTransId="{4BA61840-3D71-4012-BBD8-462BE1144DBA}"/>
    <dgm:cxn modelId="{809DF4C2-BD2A-47AD-A41C-64B244FAD0E5}" srcId="{0D045CA2-E5B0-4033-B93C-F8ECFD5B44CD}" destId="{457476E1-D080-4AF1-A27E-4C8F072AFAEC}" srcOrd="1" destOrd="0" parTransId="{02B13C0B-812B-494E-A431-2C3E1076152D}" sibTransId="{C782BF5A-B731-437E-A71C-BF043B2800FF}"/>
    <dgm:cxn modelId="{5DF53961-8315-4666-B248-EFC38BFBCD40}" srcId="{C741AA1D-F1AE-4C46-BD1B-C640D55D576A}" destId="{1C871FF5-D5AC-4CA5-BCF9-16ABC13E73AE}" srcOrd="0" destOrd="0" parTransId="{237C22CD-A8C8-468E-AC73-F5B754710155}" sibTransId="{D8C2221C-484B-4B60-B5BB-91D5FCDDE9E6}"/>
    <dgm:cxn modelId="{C3E69949-1114-4D44-BB8B-EF531C44C728}" srcId="{20EBAB72-55BB-482F-BD3D-0764A62BF72F}" destId="{02A0B84D-BFA5-4C7E-98BD-A53D0C06FE48}" srcOrd="0" destOrd="0" parTransId="{2EC98F59-17E6-4E19-8A83-086A522B3D18}" sibTransId="{6FD37299-A0E8-4613-8AEC-DDBD73A4DFCB}"/>
    <dgm:cxn modelId="{F975FDF4-F0E9-4D4D-8B82-5A14548D581A}" type="presOf" srcId="{2B2ECC83-0395-4BAF-AA93-F501781D7ABA}" destId="{B2CB9DB4-F53F-4EF2-95C7-FD548A730AC0}" srcOrd="0" destOrd="2" presId="urn:microsoft.com/office/officeart/2005/8/layout/vList5"/>
    <dgm:cxn modelId="{6CFBA825-C0D3-4B37-B129-6DEC731CB1DB}" type="presOf" srcId="{73E41E7B-09C9-4938-83E2-533B5C0D952F}" destId="{67159E1C-A67D-4937-865F-01D112E26A93}" srcOrd="0" destOrd="1" presId="urn:microsoft.com/office/officeart/2005/8/layout/vList5"/>
    <dgm:cxn modelId="{56D32620-9C3D-4C6B-82A6-36502B670ABD}" type="presOf" srcId="{20EBAB72-55BB-482F-BD3D-0764A62BF72F}" destId="{82415BC2-74CC-410D-BF8D-55B32EDC40C4}" srcOrd="0" destOrd="0" presId="urn:microsoft.com/office/officeart/2005/8/layout/vList5"/>
    <dgm:cxn modelId="{70BD1728-9306-4026-83BA-3529E7DF26FA}" type="presOf" srcId="{267B7B77-5277-4AC6-B1F7-F9110D478911}" destId="{5C651FAD-A00E-452D-B6DD-98270C854816}" srcOrd="0" destOrd="2" presId="urn:microsoft.com/office/officeart/2005/8/layout/vList5"/>
    <dgm:cxn modelId="{3BA24B54-1283-4296-8DE2-A717D1946552}" type="presOf" srcId="{02A0B84D-BFA5-4C7E-98BD-A53D0C06FE48}" destId="{67159E1C-A67D-4937-865F-01D112E26A93}" srcOrd="0" destOrd="0" presId="urn:microsoft.com/office/officeart/2005/8/layout/vList5"/>
    <dgm:cxn modelId="{048D4064-9091-4AC7-8A1C-8FEC10C58C4C}" type="presOf" srcId="{6A74648B-2B1F-4545-BD57-51EFDE1AEA91}" destId="{B2CB9DB4-F53F-4EF2-95C7-FD548A730AC0}" srcOrd="0" destOrd="0" presId="urn:microsoft.com/office/officeart/2005/8/layout/vList5"/>
    <dgm:cxn modelId="{DEE126F0-B34B-4407-BBF7-B9EF8C596FE9}" srcId="{0D045CA2-E5B0-4033-B93C-F8ECFD5B44CD}" destId="{267B7B77-5277-4AC6-B1F7-F9110D478911}" srcOrd="2" destOrd="0" parTransId="{8ED105C0-4A54-44FD-AC7E-726F6AE7E90B}" sibTransId="{62194DA1-1752-40A2-AC98-9D69B634C63C}"/>
    <dgm:cxn modelId="{15CA3D9B-3019-4E99-AB8A-0F500650B170}" srcId="{C741AA1D-F1AE-4C46-BD1B-C640D55D576A}" destId="{0D045CA2-E5B0-4033-B93C-F8ECFD5B44CD}" srcOrd="3" destOrd="0" parTransId="{D3E4FF24-2F99-4B6B-A7B7-5A3F74A5A48F}" sibTransId="{F717D487-30FA-4646-A3CB-291166BAB51D}"/>
    <dgm:cxn modelId="{5CCA9A8B-B7ED-4097-9E54-5F1E256B1723}" type="presOf" srcId="{C741AA1D-F1AE-4C46-BD1B-C640D55D576A}" destId="{2E4BAAC8-4062-425B-BA1B-B0FD82A87440}" srcOrd="0" destOrd="0" presId="urn:microsoft.com/office/officeart/2005/8/layout/vList5"/>
    <dgm:cxn modelId="{5C090992-8CB1-490D-9395-4B8CC0442BD3}" srcId="{C741AA1D-F1AE-4C46-BD1B-C640D55D576A}" destId="{3DC21CD6-8C56-488B-A028-B1467C21C7F6}" srcOrd="2" destOrd="0" parTransId="{1915BB90-A247-40AC-AC12-462307C3154E}" sibTransId="{0451774F-8B2B-48EE-BA84-6C5F65D30CEA}"/>
    <dgm:cxn modelId="{B1503994-CE74-4303-80FF-3670B296FF6E}" type="presOf" srcId="{457476E1-D080-4AF1-A27E-4C8F072AFAEC}" destId="{5C651FAD-A00E-452D-B6DD-98270C854816}" srcOrd="0" destOrd="1" presId="urn:microsoft.com/office/officeart/2005/8/layout/vList5"/>
    <dgm:cxn modelId="{E73F99E8-6FF3-4029-8FC5-DE76C7F59559}" srcId="{20EBAB72-55BB-482F-BD3D-0764A62BF72F}" destId="{73E41E7B-09C9-4938-83E2-533B5C0D952F}" srcOrd="1" destOrd="0" parTransId="{7749A98B-F61F-4C2F-A173-49FACE1B4AB8}" sibTransId="{C0A9250D-39A4-4CB4-8B38-18CE11DAE2F1}"/>
    <dgm:cxn modelId="{C233D335-F67B-4EC9-8FC3-59FC706E4FBF}" type="presOf" srcId="{3DC21CD6-8C56-488B-A028-B1467C21C7F6}" destId="{E8E0E728-ECBC-4AFC-959E-8674BF905C5C}" srcOrd="0" destOrd="0" presId="urn:microsoft.com/office/officeart/2005/8/layout/vList5"/>
    <dgm:cxn modelId="{D5A41BAB-3E8E-46C2-89FE-9B40620EF2E5}" srcId="{3DC21CD6-8C56-488B-A028-B1467C21C7F6}" destId="{6A74648B-2B1F-4545-BD57-51EFDE1AEA91}" srcOrd="0" destOrd="0" parTransId="{F045F146-F196-4F0A-A125-8B5FDE369408}" sibTransId="{6667DF59-3BCD-4D47-B255-20D36349BB35}"/>
    <dgm:cxn modelId="{165367C3-0E16-47A7-9AB1-7CD045A90129}" srcId="{3DC21CD6-8C56-488B-A028-B1467C21C7F6}" destId="{2B2ECC83-0395-4BAF-AA93-F501781D7ABA}" srcOrd="2" destOrd="0" parTransId="{B4AFB12B-EA04-4AEB-AD49-6DCFB8B3EE7B}" sibTransId="{C6190A0A-1D3B-409C-A85C-70EF41FBDD13}"/>
    <dgm:cxn modelId="{F2FD61EC-283C-4261-82A9-704E5CEF8958}" type="presOf" srcId="{1C871FF5-D5AC-4CA5-BCF9-16ABC13E73AE}" destId="{B0A6BD12-B313-45EC-B2D6-79C3E4838A4F}" srcOrd="0" destOrd="0" presId="urn:microsoft.com/office/officeart/2005/8/layout/vList5"/>
    <dgm:cxn modelId="{9C421A70-E58B-4064-985F-C45B9A2E26EE}" srcId="{0D045CA2-E5B0-4033-B93C-F8ECFD5B44CD}" destId="{3EDED320-751D-4A3C-9AF7-9F12A73EFE91}" srcOrd="0" destOrd="0" parTransId="{40FB2922-FF20-4924-BE30-B36D262EF239}" sibTransId="{BC4E760F-1DE6-4D5C-9447-072E73677785}"/>
    <dgm:cxn modelId="{5184528C-58FD-4656-980D-709C5A96682B}" type="presOf" srcId="{0D045CA2-E5B0-4033-B93C-F8ECFD5B44CD}" destId="{D95A12E6-245B-4A9F-8CBE-C4F87981268F}" srcOrd="0" destOrd="0" presId="urn:microsoft.com/office/officeart/2005/8/layout/vList5"/>
    <dgm:cxn modelId="{BE8DF106-4569-46E4-9DDE-77B42D21DA5D}" type="presOf" srcId="{3EDED320-751D-4A3C-9AF7-9F12A73EFE91}" destId="{5C651FAD-A00E-452D-B6DD-98270C854816}" srcOrd="0" destOrd="0" presId="urn:microsoft.com/office/officeart/2005/8/layout/vList5"/>
    <dgm:cxn modelId="{34CD8A5A-208D-4BFC-BAF6-1F3EC88D2256}" type="presParOf" srcId="{2E4BAAC8-4062-425B-BA1B-B0FD82A87440}" destId="{7455795F-D174-4B85-9F55-AA94C1392C79}" srcOrd="0" destOrd="0" presId="urn:microsoft.com/office/officeart/2005/8/layout/vList5"/>
    <dgm:cxn modelId="{7C12DBD2-B2EB-42BD-BDD7-E500B1E382FC}" type="presParOf" srcId="{7455795F-D174-4B85-9F55-AA94C1392C79}" destId="{B0A6BD12-B313-45EC-B2D6-79C3E4838A4F}" srcOrd="0" destOrd="0" presId="urn:microsoft.com/office/officeart/2005/8/layout/vList5"/>
    <dgm:cxn modelId="{7AE6093F-B08A-4A26-AEF8-DD3E5D15C4B4}" type="presParOf" srcId="{2E4BAAC8-4062-425B-BA1B-B0FD82A87440}" destId="{24A53FA1-8F73-4949-A71F-897C56BD930C}" srcOrd="1" destOrd="0" presId="urn:microsoft.com/office/officeart/2005/8/layout/vList5"/>
    <dgm:cxn modelId="{583F13FC-C50F-4456-AF35-82B2D3C47AA4}" type="presParOf" srcId="{2E4BAAC8-4062-425B-BA1B-B0FD82A87440}" destId="{5C0AD8B2-E9C2-42FD-A80B-A02A943FC62E}" srcOrd="2" destOrd="0" presId="urn:microsoft.com/office/officeart/2005/8/layout/vList5"/>
    <dgm:cxn modelId="{612293AE-79C7-40DF-91CC-EF14F2FA10C9}" type="presParOf" srcId="{5C0AD8B2-E9C2-42FD-A80B-A02A943FC62E}" destId="{82415BC2-74CC-410D-BF8D-55B32EDC40C4}" srcOrd="0" destOrd="0" presId="urn:microsoft.com/office/officeart/2005/8/layout/vList5"/>
    <dgm:cxn modelId="{A5C4D088-1FB2-43A4-BE1D-88AA1A1168F8}" type="presParOf" srcId="{5C0AD8B2-E9C2-42FD-A80B-A02A943FC62E}" destId="{67159E1C-A67D-4937-865F-01D112E26A93}" srcOrd="1" destOrd="0" presId="urn:microsoft.com/office/officeart/2005/8/layout/vList5"/>
    <dgm:cxn modelId="{00162027-0AFA-43C8-8412-466B50ADE5DB}" type="presParOf" srcId="{2E4BAAC8-4062-425B-BA1B-B0FD82A87440}" destId="{AFAE6AAD-DBC2-4169-A9F8-FD4F1F6A94E0}" srcOrd="3" destOrd="0" presId="urn:microsoft.com/office/officeart/2005/8/layout/vList5"/>
    <dgm:cxn modelId="{671A3657-98D6-4379-9610-C904BBCCA123}" type="presParOf" srcId="{2E4BAAC8-4062-425B-BA1B-B0FD82A87440}" destId="{C0854B5C-B8F4-453F-A32A-D30E1FD6EF05}" srcOrd="4" destOrd="0" presId="urn:microsoft.com/office/officeart/2005/8/layout/vList5"/>
    <dgm:cxn modelId="{A02ED119-4BD0-49C0-A0EC-F5B6FFDCFA06}" type="presParOf" srcId="{C0854B5C-B8F4-453F-A32A-D30E1FD6EF05}" destId="{E8E0E728-ECBC-4AFC-959E-8674BF905C5C}" srcOrd="0" destOrd="0" presId="urn:microsoft.com/office/officeart/2005/8/layout/vList5"/>
    <dgm:cxn modelId="{9A069BBE-5B30-4C44-8988-832467EDD5DF}" type="presParOf" srcId="{C0854B5C-B8F4-453F-A32A-D30E1FD6EF05}" destId="{B2CB9DB4-F53F-4EF2-95C7-FD548A730AC0}" srcOrd="1" destOrd="0" presId="urn:microsoft.com/office/officeart/2005/8/layout/vList5"/>
    <dgm:cxn modelId="{C3214E31-BFBC-4641-8415-AC5E49E2AAD4}" type="presParOf" srcId="{2E4BAAC8-4062-425B-BA1B-B0FD82A87440}" destId="{68270CDD-9ADC-4AB4-86F2-1FF79DFB00E2}" srcOrd="5" destOrd="0" presId="urn:microsoft.com/office/officeart/2005/8/layout/vList5"/>
    <dgm:cxn modelId="{89FFD275-6512-4578-B44B-68397AEE1A2E}" type="presParOf" srcId="{2E4BAAC8-4062-425B-BA1B-B0FD82A87440}" destId="{26430788-BAC5-4DD5-80C4-D54EC6130D0F}" srcOrd="6" destOrd="0" presId="urn:microsoft.com/office/officeart/2005/8/layout/vList5"/>
    <dgm:cxn modelId="{2D5863FF-DA35-44B8-B9A4-F5C437967817}" type="presParOf" srcId="{26430788-BAC5-4DD5-80C4-D54EC6130D0F}" destId="{D95A12E6-245B-4A9F-8CBE-C4F87981268F}" srcOrd="0" destOrd="0" presId="urn:microsoft.com/office/officeart/2005/8/layout/vList5"/>
    <dgm:cxn modelId="{13DD3366-BD84-4489-9EF7-836F23041E9C}" type="presParOf" srcId="{26430788-BAC5-4DD5-80C4-D54EC6130D0F}" destId="{5C651FAD-A00E-452D-B6DD-98270C85481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46B5337-B4B3-4BB3-AC7E-C2891BEAD1F3}"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ru-RU"/>
        </a:p>
      </dgm:t>
    </dgm:pt>
    <dgm:pt modelId="{9AE1B8BB-842A-46B4-8BCC-F745A777F3D7}">
      <dgm:prSet phldrT="[Text]" custT="1"/>
      <dgm:spPr/>
      <dgm:t>
        <a:bodyPr/>
        <a:lstStyle/>
        <a:p>
          <a:r>
            <a:rPr lang="en-US" sz="2000" dirty="0" smtClean="0">
              <a:solidFill>
                <a:schemeClr val="bg1"/>
              </a:solidFill>
            </a:rPr>
            <a:t>The understanding of the nature of initial data (images)</a:t>
          </a:r>
          <a:endParaRPr lang="ru-RU" sz="2000" dirty="0">
            <a:solidFill>
              <a:schemeClr val="bg1"/>
            </a:solidFill>
          </a:endParaRPr>
        </a:p>
      </dgm:t>
    </dgm:pt>
    <dgm:pt modelId="{DC805123-E894-4291-8AFA-5470B72EACE9}" type="parTrans" cxnId="{243ABF99-92F9-4676-A4C8-16DD7F78F02D}">
      <dgm:prSet/>
      <dgm:spPr/>
      <dgm:t>
        <a:bodyPr/>
        <a:lstStyle/>
        <a:p>
          <a:endParaRPr lang="ru-RU" sz="2000">
            <a:solidFill>
              <a:schemeClr val="bg1"/>
            </a:solidFill>
          </a:endParaRPr>
        </a:p>
      </dgm:t>
    </dgm:pt>
    <dgm:pt modelId="{3DBB7F5B-E9CC-4032-A0D2-487A5FBF61FD}" type="sibTrans" cxnId="{243ABF99-92F9-4676-A4C8-16DD7F78F02D}">
      <dgm:prSet/>
      <dgm:spPr/>
      <dgm:t>
        <a:bodyPr/>
        <a:lstStyle/>
        <a:p>
          <a:endParaRPr lang="ru-RU" sz="2000">
            <a:solidFill>
              <a:schemeClr val="bg1"/>
            </a:solidFill>
          </a:endParaRPr>
        </a:p>
      </dgm:t>
    </dgm:pt>
    <dgm:pt modelId="{BF7C08E9-A90D-4418-8AD1-44E2E1F7FAF9}">
      <dgm:prSet phldrT="[Text]" custT="1"/>
      <dgm:spPr/>
      <dgm:t>
        <a:bodyPr/>
        <a:lstStyle/>
        <a:p>
          <a:r>
            <a:rPr lang="en-US" sz="2000" dirty="0" smtClean="0">
              <a:solidFill>
                <a:schemeClr val="bg1"/>
              </a:solidFill>
            </a:rPr>
            <a:t>Methods for image representation and description that provide the construction of image models for image recognition problems</a:t>
          </a:r>
          <a:endParaRPr lang="ru-RU" sz="2000" dirty="0">
            <a:solidFill>
              <a:schemeClr val="bg1"/>
            </a:solidFill>
          </a:endParaRPr>
        </a:p>
      </dgm:t>
    </dgm:pt>
    <dgm:pt modelId="{27BBD841-87D5-4A94-9A9F-78DAC0F301FF}" type="parTrans" cxnId="{CEA7C0C0-6A7F-4A27-91FA-A3CB4C2BACE2}">
      <dgm:prSet/>
      <dgm:spPr/>
      <dgm:t>
        <a:bodyPr/>
        <a:lstStyle/>
        <a:p>
          <a:endParaRPr lang="ru-RU" sz="2000">
            <a:solidFill>
              <a:schemeClr val="bg1"/>
            </a:solidFill>
          </a:endParaRPr>
        </a:p>
      </dgm:t>
    </dgm:pt>
    <dgm:pt modelId="{570D2F11-AE48-4A19-9279-BDD1B780C462}" type="sibTrans" cxnId="{CEA7C0C0-6A7F-4A27-91FA-A3CB4C2BACE2}">
      <dgm:prSet/>
      <dgm:spPr/>
      <dgm:t>
        <a:bodyPr/>
        <a:lstStyle/>
        <a:p>
          <a:endParaRPr lang="ru-RU" sz="2000">
            <a:solidFill>
              <a:schemeClr val="bg1"/>
            </a:solidFill>
          </a:endParaRPr>
        </a:p>
      </dgm:t>
    </dgm:pt>
    <dgm:pt modelId="{FF7215AB-09B7-4150-B25D-65B3B5593B30}">
      <dgm:prSet phldrT="[Text]" custT="1"/>
      <dgm:spPr/>
      <dgm:t>
        <a:bodyPr/>
        <a:lstStyle/>
        <a:p>
          <a:r>
            <a:rPr lang="en-US" sz="2000" dirty="0" smtClean="0">
              <a:solidFill>
                <a:schemeClr val="bg1"/>
              </a:solidFill>
            </a:rPr>
            <a:t>A mathematical language for a unified description of image models and their transformations ensuring the construction of image models and the solution of image recognition problems</a:t>
          </a:r>
          <a:endParaRPr lang="ru-RU" sz="2000" dirty="0">
            <a:solidFill>
              <a:schemeClr val="bg1"/>
            </a:solidFill>
          </a:endParaRPr>
        </a:p>
      </dgm:t>
    </dgm:pt>
    <dgm:pt modelId="{16F3A2C7-D01D-4522-AA80-0ECE785FF3BD}" type="parTrans" cxnId="{B8D4725F-71EC-4D9A-9F37-D488A25C0A63}">
      <dgm:prSet/>
      <dgm:spPr/>
      <dgm:t>
        <a:bodyPr/>
        <a:lstStyle/>
        <a:p>
          <a:endParaRPr lang="ru-RU" sz="2000">
            <a:solidFill>
              <a:schemeClr val="bg1"/>
            </a:solidFill>
          </a:endParaRPr>
        </a:p>
      </dgm:t>
    </dgm:pt>
    <dgm:pt modelId="{7496C36F-2E4C-4FC9-9DA6-E505BC7361DA}" type="sibTrans" cxnId="{B8D4725F-71EC-4D9A-9F37-D488A25C0A63}">
      <dgm:prSet/>
      <dgm:spPr/>
      <dgm:t>
        <a:bodyPr/>
        <a:lstStyle/>
        <a:p>
          <a:endParaRPr lang="ru-RU" sz="2000">
            <a:solidFill>
              <a:schemeClr val="bg1"/>
            </a:solidFill>
          </a:endParaRPr>
        </a:p>
      </dgm:t>
    </dgm:pt>
    <dgm:pt modelId="{F5853B6A-97DD-4B24-B73B-78D44F7038B4}">
      <dgm:prSet phldrT="[Text]" custT="1"/>
      <dgm:spPr/>
      <dgm:t>
        <a:bodyPr/>
        <a:lstStyle/>
        <a:p>
          <a:r>
            <a:rPr lang="en-US" sz="2000" dirty="0" smtClean="0">
              <a:solidFill>
                <a:schemeClr val="bg1"/>
              </a:solidFill>
            </a:rPr>
            <a:t>Models for solving image recognition problems in the form of standard algorithmic schemes that in a general case ensure transitions from the original image to its model and from the latter to a desired solution</a:t>
          </a:r>
          <a:endParaRPr lang="ru-RU" sz="2000" dirty="0">
            <a:solidFill>
              <a:schemeClr val="bg1"/>
            </a:solidFill>
          </a:endParaRPr>
        </a:p>
      </dgm:t>
    </dgm:pt>
    <dgm:pt modelId="{B954BD6D-DAE6-4AF8-A5FC-F9A4E9D0317A}" type="parTrans" cxnId="{68F0EE89-D70E-4F81-A9DD-7BBC723D52F4}">
      <dgm:prSet/>
      <dgm:spPr/>
      <dgm:t>
        <a:bodyPr/>
        <a:lstStyle/>
        <a:p>
          <a:endParaRPr lang="ru-RU" sz="2000">
            <a:solidFill>
              <a:schemeClr val="bg1"/>
            </a:solidFill>
          </a:endParaRPr>
        </a:p>
      </dgm:t>
    </dgm:pt>
    <dgm:pt modelId="{22C4DAF6-489C-4BCD-8771-6EF4F5150571}" type="sibTrans" cxnId="{68F0EE89-D70E-4F81-A9DD-7BBC723D52F4}">
      <dgm:prSet/>
      <dgm:spPr/>
      <dgm:t>
        <a:bodyPr/>
        <a:lstStyle/>
        <a:p>
          <a:endParaRPr lang="ru-RU" sz="2000">
            <a:solidFill>
              <a:schemeClr val="bg1"/>
            </a:solidFill>
          </a:endParaRPr>
        </a:p>
      </dgm:t>
    </dgm:pt>
    <dgm:pt modelId="{AF9FDA50-A73C-4F2F-B70B-1B8F020F932E}" type="pres">
      <dgm:prSet presAssocID="{246B5337-B4B3-4BB3-AC7E-C2891BEAD1F3}" presName="diagram" presStyleCnt="0">
        <dgm:presLayoutVars>
          <dgm:dir/>
          <dgm:resizeHandles val="exact"/>
        </dgm:presLayoutVars>
      </dgm:prSet>
      <dgm:spPr/>
      <dgm:t>
        <a:bodyPr/>
        <a:lstStyle/>
        <a:p>
          <a:endParaRPr lang="ru-RU"/>
        </a:p>
      </dgm:t>
    </dgm:pt>
    <dgm:pt modelId="{8ED944F2-0703-4515-ABD1-88237ABAD8C0}" type="pres">
      <dgm:prSet presAssocID="{9AE1B8BB-842A-46B4-8BCC-F745A777F3D7}" presName="node" presStyleLbl="node1" presStyleIdx="0" presStyleCnt="4" custScaleX="113714" custScaleY="59953" custLinFactNeighborX="-1277" custLinFactNeighborY="-20041">
        <dgm:presLayoutVars>
          <dgm:bulletEnabled val="1"/>
        </dgm:presLayoutVars>
      </dgm:prSet>
      <dgm:spPr/>
      <dgm:t>
        <a:bodyPr/>
        <a:lstStyle/>
        <a:p>
          <a:endParaRPr lang="ru-RU"/>
        </a:p>
      </dgm:t>
    </dgm:pt>
    <dgm:pt modelId="{8275933D-821A-4349-9C74-3040BEA084C5}" type="pres">
      <dgm:prSet presAssocID="{3DBB7F5B-E9CC-4032-A0D2-487A5FBF61FD}" presName="sibTrans" presStyleCnt="0"/>
      <dgm:spPr/>
    </dgm:pt>
    <dgm:pt modelId="{E8AFB37B-B3C2-449B-8242-B1193E024366}" type="pres">
      <dgm:prSet presAssocID="{BF7C08E9-A90D-4418-8AD1-44E2E1F7FAF9}" presName="node" presStyleLbl="node1" presStyleIdx="1" presStyleCnt="4">
        <dgm:presLayoutVars>
          <dgm:bulletEnabled val="1"/>
        </dgm:presLayoutVars>
      </dgm:prSet>
      <dgm:spPr/>
      <dgm:t>
        <a:bodyPr/>
        <a:lstStyle/>
        <a:p>
          <a:endParaRPr lang="ru-RU"/>
        </a:p>
      </dgm:t>
    </dgm:pt>
    <dgm:pt modelId="{25D683A4-49F9-4D57-9A9D-32CCE9DD8C7D}" type="pres">
      <dgm:prSet presAssocID="{570D2F11-AE48-4A19-9279-BDD1B780C462}" presName="sibTrans" presStyleCnt="0"/>
      <dgm:spPr/>
    </dgm:pt>
    <dgm:pt modelId="{E4BE5D85-5586-4828-B55D-71B8BCA6A238}" type="pres">
      <dgm:prSet presAssocID="{FF7215AB-09B7-4150-B25D-65B3B5593B30}" presName="node" presStyleLbl="node1" presStyleIdx="2" presStyleCnt="4" custScaleX="122856" custLinFactNeighborX="-1277" custLinFactNeighborY="-36690">
        <dgm:presLayoutVars>
          <dgm:bulletEnabled val="1"/>
        </dgm:presLayoutVars>
      </dgm:prSet>
      <dgm:spPr/>
      <dgm:t>
        <a:bodyPr/>
        <a:lstStyle/>
        <a:p>
          <a:endParaRPr lang="ru-RU"/>
        </a:p>
      </dgm:t>
    </dgm:pt>
    <dgm:pt modelId="{994DA5D6-9C2D-41C6-A2DB-872A4BBD6AD1}" type="pres">
      <dgm:prSet presAssocID="{7496C36F-2E4C-4FC9-9DA6-E505BC7361DA}" presName="sibTrans" presStyleCnt="0"/>
      <dgm:spPr/>
    </dgm:pt>
    <dgm:pt modelId="{18EA8686-D528-4CB6-A80B-9B86987E70FB}" type="pres">
      <dgm:prSet presAssocID="{F5853B6A-97DD-4B24-B73B-78D44F7038B4}" presName="node" presStyleLbl="node1" presStyleIdx="3" presStyleCnt="4" custScaleX="129981">
        <dgm:presLayoutVars>
          <dgm:bulletEnabled val="1"/>
        </dgm:presLayoutVars>
      </dgm:prSet>
      <dgm:spPr/>
      <dgm:t>
        <a:bodyPr/>
        <a:lstStyle/>
        <a:p>
          <a:endParaRPr lang="ru-RU"/>
        </a:p>
      </dgm:t>
    </dgm:pt>
  </dgm:ptLst>
  <dgm:cxnLst>
    <dgm:cxn modelId="{68F0EE89-D70E-4F81-A9DD-7BBC723D52F4}" srcId="{246B5337-B4B3-4BB3-AC7E-C2891BEAD1F3}" destId="{F5853B6A-97DD-4B24-B73B-78D44F7038B4}" srcOrd="3" destOrd="0" parTransId="{B954BD6D-DAE6-4AF8-A5FC-F9A4E9D0317A}" sibTransId="{22C4DAF6-489C-4BCD-8771-6EF4F5150571}"/>
    <dgm:cxn modelId="{74A09CFA-9478-43E4-9F89-1E14A2324110}" type="presOf" srcId="{BF7C08E9-A90D-4418-8AD1-44E2E1F7FAF9}" destId="{E8AFB37B-B3C2-449B-8242-B1193E024366}" srcOrd="0" destOrd="0" presId="urn:microsoft.com/office/officeart/2005/8/layout/default"/>
    <dgm:cxn modelId="{99515881-0CDB-4A56-92B7-92FD249EF45A}" type="presOf" srcId="{FF7215AB-09B7-4150-B25D-65B3B5593B30}" destId="{E4BE5D85-5586-4828-B55D-71B8BCA6A238}" srcOrd="0" destOrd="0" presId="urn:microsoft.com/office/officeart/2005/8/layout/default"/>
    <dgm:cxn modelId="{243ABF99-92F9-4676-A4C8-16DD7F78F02D}" srcId="{246B5337-B4B3-4BB3-AC7E-C2891BEAD1F3}" destId="{9AE1B8BB-842A-46B4-8BCC-F745A777F3D7}" srcOrd="0" destOrd="0" parTransId="{DC805123-E894-4291-8AFA-5470B72EACE9}" sibTransId="{3DBB7F5B-E9CC-4032-A0D2-487A5FBF61FD}"/>
    <dgm:cxn modelId="{CEA7C0C0-6A7F-4A27-91FA-A3CB4C2BACE2}" srcId="{246B5337-B4B3-4BB3-AC7E-C2891BEAD1F3}" destId="{BF7C08E9-A90D-4418-8AD1-44E2E1F7FAF9}" srcOrd="1" destOrd="0" parTransId="{27BBD841-87D5-4A94-9A9F-78DAC0F301FF}" sibTransId="{570D2F11-AE48-4A19-9279-BDD1B780C462}"/>
    <dgm:cxn modelId="{33FB052E-5CF6-40C9-BAFC-0DC13F95409D}" type="presOf" srcId="{246B5337-B4B3-4BB3-AC7E-C2891BEAD1F3}" destId="{AF9FDA50-A73C-4F2F-B70B-1B8F020F932E}" srcOrd="0" destOrd="0" presId="urn:microsoft.com/office/officeart/2005/8/layout/default"/>
    <dgm:cxn modelId="{57B03EF8-C0C4-46DF-86D9-CA41F14AB182}" type="presOf" srcId="{F5853B6A-97DD-4B24-B73B-78D44F7038B4}" destId="{18EA8686-D528-4CB6-A80B-9B86987E70FB}" srcOrd="0" destOrd="0" presId="urn:microsoft.com/office/officeart/2005/8/layout/default"/>
    <dgm:cxn modelId="{1AA5B983-04BB-47C4-A415-A1DE04B8BDD7}" type="presOf" srcId="{9AE1B8BB-842A-46B4-8BCC-F745A777F3D7}" destId="{8ED944F2-0703-4515-ABD1-88237ABAD8C0}" srcOrd="0" destOrd="0" presId="urn:microsoft.com/office/officeart/2005/8/layout/default"/>
    <dgm:cxn modelId="{B8D4725F-71EC-4D9A-9F37-D488A25C0A63}" srcId="{246B5337-B4B3-4BB3-AC7E-C2891BEAD1F3}" destId="{FF7215AB-09B7-4150-B25D-65B3B5593B30}" srcOrd="2" destOrd="0" parTransId="{16F3A2C7-D01D-4522-AA80-0ECE785FF3BD}" sibTransId="{7496C36F-2E4C-4FC9-9DA6-E505BC7361DA}"/>
    <dgm:cxn modelId="{327684CB-BBD7-4A2F-B7E7-DDD5ADCAF5F9}" type="presParOf" srcId="{AF9FDA50-A73C-4F2F-B70B-1B8F020F932E}" destId="{8ED944F2-0703-4515-ABD1-88237ABAD8C0}" srcOrd="0" destOrd="0" presId="urn:microsoft.com/office/officeart/2005/8/layout/default"/>
    <dgm:cxn modelId="{6FD2F3B4-EE7D-4288-B85B-5625AB945DDE}" type="presParOf" srcId="{AF9FDA50-A73C-4F2F-B70B-1B8F020F932E}" destId="{8275933D-821A-4349-9C74-3040BEA084C5}" srcOrd="1" destOrd="0" presId="urn:microsoft.com/office/officeart/2005/8/layout/default"/>
    <dgm:cxn modelId="{B8A72193-1AF1-4D07-988D-841C618D8314}" type="presParOf" srcId="{AF9FDA50-A73C-4F2F-B70B-1B8F020F932E}" destId="{E8AFB37B-B3C2-449B-8242-B1193E024366}" srcOrd="2" destOrd="0" presId="urn:microsoft.com/office/officeart/2005/8/layout/default"/>
    <dgm:cxn modelId="{ED13649F-25E8-4212-9F32-867D7B9B4B45}" type="presParOf" srcId="{AF9FDA50-A73C-4F2F-B70B-1B8F020F932E}" destId="{25D683A4-49F9-4D57-9A9D-32CCE9DD8C7D}" srcOrd="3" destOrd="0" presId="urn:microsoft.com/office/officeart/2005/8/layout/default"/>
    <dgm:cxn modelId="{2832F371-84A6-45D7-B467-95C03FCCDD44}" type="presParOf" srcId="{AF9FDA50-A73C-4F2F-B70B-1B8F020F932E}" destId="{E4BE5D85-5586-4828-B55D-71B8BCA6A238}" srcOrd="4" destOrd="0" presId="urn:microsoft.com/office/officeart/2005/8/layout/default"/>
    <dgm:cxn modelId="{42077404-7248-439E-B062-5214BDA824CB}" type="presParOf" srcId="{AF9FDA50-A73C-4F2F-B70B-1B8F020F932E}" destId="{994DA5D6-9C2D-41C6-A2DB-872A4BBD6AD1}" srcOrd="5" destOrd="0" presId="urn:microsoft.com/office/officeart/2005/8/layout/default"/>
    <dgm:cxn modelId="{1723E123-451E-481D-B4B6-3B68C02D4A47}" type="presParOf" srcId="{AF9FDA50-A73C-4F2F-B70B-1B8F020F932E}" destId="{18EA8686-D528-4CB6-A80B-9B86987E70FB}"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46B5337-B4B3-4BB3-AC7E-C2891BEAD1F3}"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ru-RU"/>
        </a:p>
      </dgm:t>
    </dgm:pt>
    <dgm:pt modelId="{9AE1B8BB-842A-46B4-8BCC-F745A777F3D7}">
      <dgm:prSet phldrT="[Text]" custT="1"/>
      <dgm:spPr/>
      <dgm:t>
        <a:bodyPr/>
        <a:lstStyle/>
        <a:p>
          <a:r>
            <a:rPr lang="en-US" sz="3000" dirty="0" smtClean="0">
              <a:solidFill>
                <a:schemeClr val="bg1"/>
              </a:solidFill>
            </a:rPr>
            <a:t>Image Representation Space</a:t>
          </a:r>
          <a:endParaRPr lang="ru-RU" sz="3000" dirty="0">
            <a:solidFill>
              <a:schemeClr val="bg1"/>
            </a:solidFill>
          </a:endParaRPr>
        </a:p>
      </dgm:t>
    </dgm:pt>
    <dgm:pt modelId="{DC805123-E894-4291-8AFA-5470B72EACE9}" type="parTrans" cxnId="{243ABF99-92F9-4676-A4C8-16DD7F78F02D}">
      <dgm:prSet/>
      <dgm:spPr/>
      <dgm:t>
        <a:bodyPr/>
        <a:lstStyle/>
        <a:p>
          <a:endParaRPr lang="ru-RU" sz="2000">
            <a:solidFill>
              <a:schemeClr val="bg1"/>
            </a:solidFill>
          </a:endParaRPr>
        </a:p>
      </dgm:t>
    </dgm:pt>
    <dgm:pt modelId="{3DBB7F5B-E9CC-4032-A0D2-487A5FBF61FD}" type="sibTrans" cxnId="{243ABF99-92F9-4676-A4C8-16DD7F78F02D}">
      <dgm:prSet/>
      <dgm:spPr/>
      <dgm:t>
        <a:bodyPr/>
        <a:lstStyle/>
        <a:p>
          <a:endParaRPr lang="ru-RU" sz="2000">
            <a:solidFill>
              <a:schemeClr val="bg1"/>
            </a:solidFill>
          </a:endParaRPr>
        </a:p>
      </dgm:t>
    </dgm:pt>
    <dgm:pt modelId="{BF7C08E9-A90D-4418-8AD1-44E2E1F7FAF9}">
      <dgm:prSet phldrT="[Text]" custT="1"/>
      <dgm:spPr/>
      <dgm:t>
        <a:bodyPr/>
        <a:lstStyle/>
        <a:p>
          <a:r>
            <a:rPr lang="en-US" sz="3000" dirty="0" smtClean="0">
              <a:solidFill>
                <a:schemeClr val="bg1"/>
              </a:solidFill>
            </a:rPr>
            <a:t>Language</a:t>
          </a:r>
          <a:endParaRPr lang="ru-RU" sz="3000" dirty="0">
            <a:solidFill>
              <a:schemeClr val="bg1"/>
            </a:solidFill>
          </a:endParaRPr>
        </a:p>
      </dgm:t>
    </dgm:pt>
    <dgm:pt modelId="{27BBD841-87D5-4A94-9A9F-78DAC0F301FF}" type="parTrans" cxnId="{CEA7C0C0-6A7F-4A27-91FA-A3CB4C2BACE2}">
      <dgm:prSet/>
      <dgm:spPr/>
      <dgm:t>
        <a:bodyPr/>
        <a:lstStyle/>
        <a:p>
          <a:endParaRPr lang="ru-RU" sz="2000">
            <a:solidFill>
              <a:schemeClr val="bg1"/>
            </a:solidFill>
          </a:endParaRPr>
        </a:p>
      </dgm:t>
    </dgm:pt>
    <dgm:pt modelId="{570D2F11-AE48-4A19-9279-BDD1B780C462}" type="sibTrans" cxnId="{CEA7C0C0-6A7F-4A27-91FA-A3CB4C2BACE2}">
      <dgm:prSet/>
      <dgm:spPr/>
      <dgm:t>
        <a:bodyPr/>
        <a:lstStyle/>
        <a:p>
          <a:endParaRPr lang="ru-RU" sz="2000">
            <a:solidFill>
              <a:schemeClr val="bg1"/>
            </a:solidFill>
          </a:endParaRPr>
        </a:p>
      </dgm:t>
    </dgm:pt>
    <dgm:pt modelId="{68782E77-120B-4717-AA8A-B4CF99DEC79F}">
      <dgm:prSet phldrT="[Text]" custT="1"/>
      <dgm:spPr/>
      <dgm:t>
        <a:bodyPr/>
        <a:lstStyle/>
        <a:p>
          <a:r>
            <a:rPr lang="en-US" sz="3000" dirty="0" smtClean="0">
              <a:solidFill>
                <a:schemeClr val="bg1"/>
              </a:solidFill>
            </a:rPr>
            <a:t>Algorithmic Schemes</a:t>
          </a:r>
          <a:endParaRPr lang="ru-RU" sz="3000" dirty="0">
            <a:solidFill>
              <a:schemeClr val="bg1"/>
            </a:solidFill>
          </a:endParaRPr>
        </a:p>
      </dgm:t>
    </dgm:pt>
    <dgm:pt modelId="{26786B9B-F780-48FD-BAD9-C85FA0B7C6E8}" type="parTrans" cxnId="{10D4BA6B-87BE-4C2D-A3BB-3E10E076E267}">
      <dgm:prSet/>
      <dgm:spPr/>
      <dgm:t>
        <a:bodyPr/>
        <a:lstStyle/>
        <a:p>
          <a:endParaRPr lang="ru-RU">
            <a:solidFill>
              <a:schemeClr val="bg1"/>
            </a:solidFill>
          </a:endParaRPr>
        </a:p>
      </dgm:t>
    </dgm:pt>
    <dgm:pt modelId="{C9796B53-8F1D-46A7-9BF4-EDA817E66B84}" type="sibTrans" cxnId="{10D4BA6B-87BE-4C2D-A3BB-3E10E076E267}">
      <dgm:prSet/>
      <dgm:spPr/>
      <dgm:t>
        <a:bodyPr/>
        <a:lstStyle/>
        <a:p>
          <a:endParaRPr lang="ru-RU">
            <a:solidFill>
              <a:schemeClr val="bg1"/>
            </a:solidFill>
          </a:endParaRPr>
        </a:p>
      </dgm:t>
    </dgm:pt>
    <dgm:pt modelId="{AF9FDA50-A73C-4F2F-B70B-1B8F020F932E}" type="pres">
      <dgm:prSet presAssocID="{246B5337-B4B3-4BB3-AC7E-C2891BEAD1F3}" presName="diagram" presStyleCnt="0">
        <dgm:presLayoutVars>
          <dgm:dir/>
          <dgm:resizeHandles val="exact"/>
        </dgm:presLayoutVars>
      </dgm:prSet>
      <dgm:spPr/>
      <dgm:t>
        <a:bodyPr/>
        <a:lstStyle/>
        <a:p>
          <a:endParaRPr lang="ru-RU"/>
        </a:p>
      </dgm:t>
    </dgm:pt>
    <dgm:pt modelId="{8ED944F2-0703-4515-ABD1-88237ABAD8C0}" type="pres">
      <dgm:prSet presAssocID="{9AE1B8BB-842A-46B4-8BCC-F745A777F3D7}" presName="node" presStyleLbl="node1" presStyleIdx="0" presStyleCnt="3" custScaleX="113714" custScaleY="91130" custLinFactNeighborX="-1277" custLinFactNeighborY="-20041">
        <dgm:presLayoutVars>
          <dgm:bulletEnabled val="1"/>
        </dgm:presLayoutVars>
      </dgm:prSet>
      <dgm:spPr/>
      <dgm:t>
        <a:bodyPr/>
        <a:lstStyle/>
        <a:p>
          <a:endParaRPr lang="ru-RU"/>
        </a:p>
      </dgm:t>
    </dgm:pt>
    <dgm:pt modelId="{8275933D-821A-4349-9C74-3040BEA084C5}" type="pres">
      <dgm:prSet presAssocID="{3DBB7F5B-E9CC-4032-A0D2-487A5FBF61FD}" presName="sibTrans" presStyleCnt="0"/>
      <dgm:spPr/>
    </dgm:pt>
    <dgm:pt modelId="{E8AFB37B-B3C2-449B-8242-B1193E024366}" type="pres">
      <dgm:prSet presAssocID="{BF7C08E9-A90D-4418-8AD1-44E2E1F7FAF9}" presName="node" presStyleLbl="node1" presStyleIdx="1" presStyleCnt="3" custScaleX="110066" custScaleY="69725" custLinFactNeighborX="-35" custLinFactNeighborY="-3183">
        <dgm:presLayoutVars>
          <dgm:bulletEnabled val="1"/>
        </dgm:presLayoutVars>
      </dgm:prSet>
      <dgm:spPr/>
      <dgm:t>
        <a:bodyPr/>
        <a:lstStyle/>
        <a:p>
          <a:endParaRPr lang="ru-RU"/>
        </a:p>
      </dgm:t>
    </dgm:pt>
    <dgm:pt modelId="{25D683A4-49F9-4D57-9A9D-32CCE9DD8C7D}" type="pres">
      <dgm:prSet presAssocID="{570D2F11-AE48-4A19-9279-BDD1B780C462}" presName="sibTrans" presStyleCnt="0"/>
      <dgm:spPr/>
    </dgm:pt>
    <dgm:pt modelId="{0EAE8ED6-0CDD-4A82-B3D4-AC211334C2A1}" type="pres">
      <dgm:prSet presAssocID="{68782E77-120B-4717-AA8A-B4CF99DEC79F}" presName="node" presStyleLbl="node1" presStyleIdx="2" presStyleCnt="3" custScaleX="115785">
        <dgm:presLayoutVars>
          <dgm:bulletEnabled val="1"/>
        </dgm:presLayoutVars>
      </dgm:prSet>
      <dgm:spPr/>
      <dgm:t>
        <a:bodyPr/>
        <a:lstStyle/>
        <a:p>
          <a:endParaRPr lang="ru-RU"/>
        </a:p>
      </dgm:t>
    </dgm:pt>
  </dgm:ptLst>
  <dgm:cxnLst>
    <dgm:cxn modelId="{6CD15F04-7FC6-4B3E-8668-0E890065E128}" type="presOf" srcId="{BF7C08E9-A90D-4418-8AD1-44E2E1F7FAF9}" destId="{E8AFB37B-B3C2-449B-8242-B1193E024366}" srcOrd="0" destOrd="0" presId="urn:microsoft.com/office/officeart/2005/8/layout/default"/>
    <dgm:cxn modelId="{1C0CB7B3-163B-4CF8-A0D8-21F934DFD056}" type="presOf" srcId="{68782E77-120B-4717-AA8A-B4CF99DEC79F}" destId="{0EAE8ED6-0CDD-4A82-B3D4-AC211334C2A1}" srcOrd="0" destOrd="0" presId="urn:microsoft.com/office/officeart/2005/8/layout/default"/>
    <dgm:cxn modelId="{8D63784D-BB97-46BF-B2FC-CC945C5D18FA}" type="presOf" srcId="{246B5337-B4B3-4BB3-AC7E-C2891BEAD1F3}" destId="{AF9FDA50-A73C-4F2F-B70B-1B8F020F932E}" srcOrd="0" destOrd="0" presId="urn:microsoft.com/office/officeart/2005/8/layout/default"/>
    <dgm:cxn modelId="{243ABF99-92F9-4676-A4C8-16DD7F78F02D}" srcId="{246B5337-B4B3-4BB3-AC7E-C2891BEAD1F3}" destId="{9AE1B8BB-842A-46B4-8BCC-F745A777F3D7}" srcOrd="0" destOrd="0" parTransId="{DC805123-E894-4291-8AFA-5470B72EACE9}" sibTransId="{3DBB7F5B-E9CC-4032-A0D2-487A5FBF61FD}"/>
    <dgm:cxn modelId="{CEA7C0C0-6A7F-4A27-91FA-A3CB4C2BACE2}" srcId="{246B5337-B4B3-4BB3-AC7E-C2891BEAD1F3}" destId="{BF7C08E9-A90D-4418-8AD1-44E2E1F7FAF9}" srcOrd="1" destOrd="0" parTransId="{27BBD841-87D5-4A94-9A9F-78DAC0F301FF}" sibTransId="{570D2F11-AE48-4A19-9279-BDD1B780C462}"/>
    <dgm:cxn modelId="{10D4BA6B-87BE-4C2D-A3BB-3E10E076E267}" srcId="{246B5337-B4B3-4BB3-AC7E-C2891BEAD1F3}" destId="{68782E77-120B-4717-AA8A-B4CF99DEC79F}" srcOrd="2" destOrd="0" parTransId="{26786B9B-F780-48FD-BAD9-C85FA0B7C6E8}" sibTransId="{C9796B53-8F1D-46A7-9BF4-EDA817E66B84}"/>
    <dgm:cxn modelId="{EE57340D-FAA7-4B03-8963-B902A0DEDD7E}" type="presOf" srcId="{9AE1B8BB-842A-46B4-8BCC-F745A777F3D7}" destId="{8ED944F2-0703-4515-ABD1-88237ABAD8C0}" srcOrd="0" destOrd="0" presId="urn:microsoft.com/office/officeart/2005/8/layout/default"/>
    <dgm:cxn modelId="{D36A4C0D-2373-4F1B-8BE5-49A717331AC9}" type="presParOf" srcId="{AF9FDA50-A73C-4F2F-B70B-1B8F020F932E}" destId="{8ED944F2-0703-4515-ABD1-88237ABAD8C0}" srcOrd="0" destOrd="0" presId="urn:microsoft.com/office/officeart/2005/8/layout/default"/>
    <dgm:cxn modelId="{EC0EBF0B-8304-4EFE-85F7-AB06672A3C3B}" type="presParOf" srcId="{AF9FDA50-A73C-4F2F-B70B-1B8F020F932E}" destId="{8275933D-821A-4349-9C74-3040BEA084C5}" srcOrd="1" destOrd="0" presId="urn:microsoft.com/office/officeart/2005/8/layout/default"/>
    <dgm:cxn modelId="{5B74D01A-6F0F-4334-A124-7026BBC148E1}" type="presParOf" srcId="{AF9FDA50-A73C-4F2F-B70B-1B8F020F932E}" destId="{E8AFB37B-B3C2-449B-8242-B1193E024366}" srcOrd="2" destOrd="0" presId="urn:microsoft.com/office/officeart/2005/8/layout/default"/>
    <dgm:cxn modelId="{9D69330F-7564-4657-AC08-C1F4CC304516}" type="presParOf" srcId="{AF9FDA50-A73C-4F2F-B70B-1B8F020F932E}" destId="{25D683A4-49F9-4D57-9A9D-32CCE9DD8C7D}" srcOrd="3" destOrd="0" presId="urn:microsoft.com/office/officeart/2005/8/layout/default"/>
    <dgm:cxn modelId="{7D137281-DA88-4CDB-925E-4BFBDB23B473}" type="presParOf" srcId="{AF9FDA50-A73C-4F2F-B70B-1B8F020F932E}" destId="{0EAE8ED6-0CDD-4A82-B3D4-AC211334C2A1}" srcOrd="4"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741AA1D-F1AE-4C46-BD1B-C640D55D576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C871FF5-D5AC-4CA5-BCF9-16ABC13E73AE}">
      <dgm:prSet phldrT="[Text]" custT="1"/>
      <dgm:spPr/>
      <dgm:t>
        <a:bodyPr/>
        <a:lstStyle/>
        <a:p>
          <a:r>
            <a:rPr lang="en-US" sz="2000" b="0" dirty="0" smtClean="0">
              <a:solidFill>
                <a:schemeClr val="bg1"/>
              </a:solidFill>
            </a:rPr>
            <a:t>1. State of the art of mathematical theory of image analysis.</a:t>
          </a:r>
          <a:endParaRPr lang="ru-RU" sz="2000" b="0" dirty="0">
            <a:solidFill>
              <a:schemeClr val="bg1"/>
            </a:solidFill>
          </a:endParaRPr>
        </a:p>
      </dgm:t>
    </dgm:pt>
    <dgm:pt modelId="{237C22CD-A8C8-468E-AC73-F5B754710155}" type="parTrans" cxnId="{5DF53961-8315-4666-B248-EFC38BFBCD40}">
      <dgm:prSet/>
      <dgm:spPr/>
      <dgm:t>
        <a:bodyPr/>
        <a:lstStyle/>
        <a:p>
          <a:endParaRPr lang="ru-RU"/>
        </a:p>
      </dgm:t>
    </dgm:pt>
    <dgm:pt modelId="{D8C2221C-484B-4B60-B5BB-91D5FCDDE9E6}" type="sibTrans" cxnId="{5DF53961-8315-4666-B248-EFC38BFBCD40}">
      <dgm:prSet/>
      <dgm:spPr/>
      <dgm:t>
        <a:bodyPr/>
        <a:lstStyle/>
        <a:p>
          <a:endParaRPr lang="ru-RU"/>
        </a:p>
      </dgm:t>
    </dgm:pt>
    <dgm:pt modelId="{20EBAB72-55BB-482F-BD3D-0764A62BF72F}">
      <dgm:prSet phldrT="[Text]" custT="1"/>
      <dgm:spPr/>
      <dgm:t>
        <a:bodyPr/>
        <a:lstStyle/>
        <a:p>
          <a:r>
            <a:rPr lang="en-US" sz="2400" b="1" dirty="0" smtClean="0">
              <a:solidFill>
                <a:schemeClr val="tx1"/>
              </a:solidFill>
            </a:rPr>
            <a:t>2. The Algebraic </a:t>
          </a:r>
          <a:r>
            <a:rPr lang="en-US" sz="2400" b="1" dirty="0" smtClean="0">
              <a:solidFill>
                <a:schemeClr val="tx1"/>
              </a:solidFill>
              <a:cs typeface="Times New Roman" pitchFamily="18" charset="0"/>
            </a:rPr>
            <a:t>Approaches</a:t>
          </a:r>
          <a:r>
            <a:rPr lang="en-US" sz="2400" b="1" dirty="0" smtClean="0">
              <a:solidFill>
                <a:schemeClr val="tx1"/>
              </a:solidFill>
            </a:rPr>
            <a:t> and Techniques in Image Analysis. </a:t>
          </a:r>
          <a:r>
            <a:rPr lang="en-US" sz="2400" b="1" dirty="0" err="1" smtClean="0">
              <a:solidFill>
                <a:schemeClr val="tx1"/>
              </a:solidFill>
            </a:rPr>
            <a:t>Algebraization</a:t>
          </a:r>
          <a:r>
            <a:rPr lang="en-US" sz="2400" b="1" dirty="0" smtClean="0">
              <a:solidFill>
                <a:schemeClr val="tx1"/>
              </a:solidFill>
            </a:rPr>
            <a:t> of Pattern Recognition (1970 – till now).</a:t>
          </a:r>
          <a:endParaRPr lang="ru-RU" sz="2400" b="1" dirty="0">
            <a:solidFill>
              <a:schemeClr val="tx1"/>
            </a:solidFill>
          </a:endParaRPr>
        </a:p>
      </dgm:t>
    </dgm:pt>
    <dgm:pt modelId="{E750EE84-3858-417A-967B-F31B9DF05CC6}" type="parTrans" cxnId="{A84FA476-8473-4476-ABA3-D5580628808F}">
      <dgm:prSet/>
      <dgm:spPr/>
      <dgm:t>
        <a:bodyPr/>
        <a:lstStyle/>
        <a:p>
          <a:endParaRPr lang="ru-RU"/>
        </a:p>
      </dgm:t>
    </dgm:pt>
    <dgm:pt modelId="{4BA61840-3D71-4012-BBD8-462BE1144DBA}" type="sibTrans" cxnId="{A84FA476-8473-4476-ABA3-D5580628808F}">
      <dgm:prSet/>
      <dgm:spPr/>
      <dgm:t>
        <a:bodyPr/>
        <a:lstStyle/>
        <a:p>
          <a:endParaRPr lang="ru-RU"/>
        </a:p>
      </dgm:t>
    </dgm:pt>
    <dgm:pt modelId="{02A0B84D-BFA5-4C7E-98BD-A53D0C06FE48}">
      <dgm:prSet phldrT="[Text]" custT="1"/>
      <dgm:spPr/>
      <dgm:t>
        <a:bodyPr/>
        <a:lstStyle/>
        <a:p>
          <a:r>
            <a:rPr lang="en-US" sz="2000" dirty="0" smtClean="0"/>
            <a:t>2.1 The Basic Theories </a:t>
          </a:r>
          <a:endParaRPr lang="ru-RU" sz="2000" dirty="0"/>
        </a:p>
      </dgm:t>
    </dgm:pt>
    <dgm:pt modelId="{2EC98F59-17E6-4E19-8A83-086A522B3D18}" type="parTrans" cxnId="{C3E69949-1114-4D44-BB8B-EF531C44C728}">
      <dgm:prSet/>
      <dgm:spPr/>
      <dgm:t>
        <a:bodyPr/>
        <a:lstStyle/>
        <a:p>
          <a:endParaRPr lang="ru-RU"/>
        </a:p>
      </dgm:t>
    </dgm:pt>
    <dgm:pt modelId="{6FD37299-A0E8-4613-8AEC-DDBD73A4DFCB}" type="sibTrans" cxnId="{C3E69949-1114-4D44-BB8B-EF531C44C728}">
      <dgm:prSet/>
      <dgm:spPr/>
      <dgm:t>
        <a:bodyPr/>
        <a:lstStyle/>
        <a:p>
          <a:endParaRPr lang="ru-RU"/>
        </a:p>
      </dgm:t>
    </dgm:pt>
    <dgm:pt modelId="{73E41E7B-09C9-4938-83E2-533B5C0D952F}">
      <dgm:prSet phldrT="[Text]" custT="1"/>
      <dgm:spPr/>
      <dgm:t>
        <a:bodyPr/>
        <a:lstStyle/>
        <a:p>
          <a:r>
            <a:rPr lang="en-US" sz="2000" dirty="0" smtClean="0"/>
            <a:t>2.2 Image Algebras</a:t>
          </a:r>
          <a:endParaRPr lang="ru-RU" sz="2000" dirty="0"/>
        </a:p>
      </dgm:t>
    </dgm:pt>
    <dgm:pt modelId="{7749A98B-F61F-4C2F-A173-49FACE1B4AB8}" type="parTrans" cxnId="{E73F99E8-6FF3-4029-8FC5-DE76C7F59559}">
      <dgm:prSet/>
      <dgm:spPr/>
      <dgm:t>
        <a:bodyPr/>
        <a:lstStyle/>
        <a:p>
          <a:endParaRPr lang="ru-RU"/>
        </a:p>
      </dgm:t>
    </dgm:pt>
    <dgm:pt modelId="{C0A9250D-39A4-4CB4-8B38-18CE11DAE2F1}" type="sibTrans" cxnId="{E73F99E8-6FF3-4029-8FC5-DE76C7F59559}">
      <dgm:prSet/>
      <dgm:spPr/>
      <dgm:t>
        <a:bodyPr/>
        <a:lstStyle/>
        <a:p>
          <a:endParaRPr lang="ru-RU"/>
        </a:p>
      </dgm:t>
    </dgm:pt>
    <dgm:pt modelId="{3DC21CD6-8C56-488B-A028-B1467C21C7F6}">
      <dgm:prSet phldrT="[Text]" custT="1"/>
      <dgm:spPr/>
      <dgm:t>
        <a:bodyPr/>
        <a:lstStyle/>
        <a:p>
          <a:r>
            <a:rPr lang="en-US" sz="2000" dirty="0" smtClean="0"/>
            <a:t>3. Descriptive Approach to Image Analysis and Understanding (DAIA) and its main tools</a:t>
          </a:r>
          <a:endParaRPr lang="ru-RU" sz="2000" dirty="0"/>
        </a:p>
      </dgm:t>
    </dgm:pt>
    <dgm:pt modelId="{1915BB90-A247-40AC-AC12-462307C3154E}" type="parTrans" cxnId="{5C090992-8CB1-490D-9395-4B8CC0442BD3}">
      <dgm:prSet/>
      <dgm:spPr/>
      <dgm:t>
        <a:bodyPr/>
        <a:lstStyle/>
        <a:p>
          <a:endParaRPr lang="ru-RU"/>
        </a:p>
      </dgm:t>
    </dgm:pt>
    <dgm:pt modelId="{0451774F-8B2B-48EE-BA84-6C5F65D30CEA}" type="sibTrans" cxnId="{5C090992-8CB1-490D-9395-4B8CC0442BD3}">
      <dgm:prSet/>
      <dgm:spPr/>
      <dgm:t>
        <a:bodyPr/>
        <a:lstStyle/>
        <a:p>
          <a:endParaRPr lang="ru-RU"/>
        </a:p>
      </dgm:t>
    </dgm:pt>
    <dgm:pt modelId="{6A74648B-2B1F-4545-BD57-51EFDE1AEA91}">
      <dgm:prSet phldrT="[Text]" custT="1"/>
      <dgm:spPr/>
      <dgm:t>
        <a:bodyPr/>
        <a:lstStyle/>
        <a:p>
          <a:r>
            <a:rPr lang="en-US" sz="2000" dirty="0" smtClean="0"/>
            <a:t>3.1 Descriptive Approaches – basic steps </a:t>
          </a:r>
          <a:endParaRPr lang="ru-RU" sz="2000" dirty="0"/>
        </a:p>
      </dgm:t>
    </dgm:pt>
    <dgm:pt modelId="{F045F146-F196-4F0A-A125-8B5FDE369408}" type="parTrans" cxnId="{D5A41BAB-3E8E-46C2-89FE-9B40620EF2E5}">
      <dgm:prSet/>
      <dgm:spPr/>
      <dgm:t>
        <a:bodyPr/>
        <a:lstStyle/>
        <a:p>
          <a:endParaRPr lang="ru-RU"/>
        </a:p>
      </dgm:t>
    </dgm:pt>
    <dgm:pt modelId="{6667DF59-3BCD-4D47-B255-20D36349BB35}" type="sibTrans" cxnId="{D5A41BAB-3E8E-46C2-89FE-9B40620EF2E5}">
      <dgm:prSet/>
      <dgm:spPr/>
      <dgm:t>
        <a:bodyPr/>
        <a:lstStyle/>
        <a:p>
          <a:endParaRPr lang="ru-RU"/>
        </a:p>
      </dgm:t>
    </dgm:pt>
    <dgm:pt modelId="{C15B0386-434D-4969-B8DF-F75CE6AE864A}">
      <dgm:prSet phldrT="[Text]" custT="1"/>
      <dgm:spPr/>
      <dgm:t>
        <a:bodyPr/>
        <a:lstStyle/>
        <a:p>
          <a:r>
            <a:rPr lang="en-US" sz="2000" dirty="0" smtClean="0"/>
            <a:t>3.2 DAIA</a:t>
          </a:r>
          <a:endParaRPr lang="ru-RU" sz="2000" dirty="0"/>
        </a:p>
      </dgm:t>
    </dgm:pt>
    <dgm:pt modelId="{FE0956D8-D313-42DD-873D-B9EEAEEB18BA}" type="parTrans" cxnId="{7BD77981-A7C1-429D-938B-621B77490679}">
      <dgm:prSet/>
      <dgm:spPr/>
      <dgm:t>
        <a:bodyPr/>
        <a:lstStyle/>
        <a:p>
          <a:endParaRPr lang="ru-RU"/>
        </a:p>
      </dgm:t>
    </dgm:pt>
    <dgm:pt modelId="{C0969781-E18D-4861-ABB2-6CFC421613A6}" type="sibTrans" cxnId="{7BD77981-A7C1-429D-938B-621B77490679}">
      <dgm:prSet/>
      <dgm:spPr/>
      <dgm:t>
        <a:bodyPr/>
        <a:lstStyle/>
        <a:p>
          <a:endParaRPr lang="ru-RU"/>
        </a:p>
      </dgm:t>
    </dgm:pt>
    <dgm:pt modelId="{0D045CA2-E5B0-4033-B93C-F8ECFD5B44CD}">
      <dgm:prSet custT="1"/>
      <dgm:spPr/>
      <dgm:t>
        <a:bodyPr/>
        <a:lstStyle/>
        <a:p>
          <a:r>
            <a:rPr lang="en-US" sz="2000" dirty="0" smtClean="0"/>
            <a:t>4. Descriptive Model of an Information Technology for Early Diagnostic Analysis of Cytological Specimens</a:t>
          </a:r>
          <a:endParaRPr lang="ru-RU" sz="2000" dirty="0"/>
        </a:p>
      </dgm:t>
    </dgm:pt>
    <dgm:pt modelId="{D3E4FF24-2F99-4B6B-A7B7-5A3F74A5A48F}" type="parTrans" cxnId="{15CA3D9B-3019-4E99-AB8A-0F500650B170}">
      <dgm:prSet/>
      <dgm:spPr/>
      <dgm:t>
        <a:bodyPr/>
        <a:lstStyle/>
        <a:p>
          <a:endParaRPr lang="ru-RU"/>
        </a:p>
      </dgm:t>
    </dgm:pt>
    <dgm:pt modelId="{F717D487-30FA-4646-A3CB-291166BAB51D}" type="sibTrans" cxnId="{15CA3D9B-3019-4E99-AB8A-0F500650B170}">
      <dgm:prSet/>
      <dgm:spPr/>
      <dgm:t>
        <a:bodyPr/>
        <a:lstStyle/>
        <a:p>
          <a:endParaRPr lang="ru-RU"/>
        </a:p>
      </dgm:t>
    </dgm:pt>
    <dgm:pt modelId="{2B2ECC83-0395-4BAF-AA93-F501781D7ABA}">
      <dgm:prSet phldrT="[Text]" custT="1"/>
      <dgm:spPr/>
      <dgm:t>
        <a:bodyPr/>
        <a:lstStyle/>
        <a:p>
          <a:r>
            <a:rPr lang="en-US" sz="2000" dirty="0" smtClean="0"/>
            <a:t>3.3 Descriptive Image Models</a:t>
          </a:r>
          <a:endParaRPr lang="ru-RU" sz="2000" dirty="0"/>
        </a:p>
      </dgm:t>
    </dgm:pt>
    <dgm:pt modelId="{B4AFB12B-EA04-4AEB-AD49-6DCFB8B3EE7B}" type="parTrans" cxnId="{165367C3-0E16-47A7-9AB1-7CD045A90129}">
      <dgm:prSet/>
      <dgm:spPr/>
      <dgm:t>
        <a:bodyPr/>
        <a:lstStyle/>
        <a:p>
          <a:endParaRPr lang="ru-RU"/>
        </a:p>
      </dgm:t>
    </dgm:pt>
    <dgm:pt modelId="{C6190A0A-1D3B-409C-A85C-70EF41FBDD13}" type="sibTrans" cxnId="{165367C3-0E16-47A7-9AB1-7CD045A90129}">
      <dgm:prSet/>
      <dgm:spPr/>
      <dgm:t>
        <a:bodyPr/>
        <a:lstStyle/>
        <a:p>
          <a:endParaRPr lang="ru-RU"/>
        </a:p>
      </dgm:t>
    </dgm:pt>
    <dgm:pt modelId="{3EDED320-751D-4A3C-9AF7-9F12A73EFE91}">
      <dgm:prSet custT="1"/>
      <dgm:spPr/>
      <dgm:t>
        <a:bodyPr/>
        <a:lstStyle/>
        <a:p>
          <a:r>
            <a:rPr lang="en-US" sz="2000" dirty="0" smtClean="0"/>
            <a:t>4.1 Problem Set-up</a:t>
          </a:r>
          <a:endParaRPr lang="ru-RU" sz="2000" dirty="0"/>
        </a:p>
      </dgm:t>
    </dgm:pt>
    <dgm:pt modelId="{40FB2922-FF20-4924-BE30-B36D262EF239}" type="parTrans" cxnId="{9C421A70-E58B-4064-985F-C45B9A2E26EE}">
      <dgm:prSet/>
      <dgm:spPr/>
      <dgm:t>
        <a:bodyPr/>
        <a:lstStyle/>
        <a:p>
          <a:endParaRPr lang="ru-RU"/>
        </a:p>
      </dgm:t>
    </dgm:pt>
    <dgm:pt modelId="{BC4E760F-1DE6-4D5C-9447-072E73677785}" type="sibTrans" cxnId="{9C421A70-E58B-4064-985F-C45B9A2E26EE}">
      <dgm:prSet/>
      <dgm:spPr/>
      <dgm:t>
        <a:bodyPr/>
        <a:lstStyle/>
        <a:p>
          <a:endParaRPr lang="ru-RU"/>
        </a:p>
      </dgm:t>
    </dgm:pt>
    <dgm:pt modelId="{457476E1-D080-4AF1-A27E-4C8F072AFAEC}">
      <dgm:prSet custT="1"/>
      <dgm:spPr/>
      <dgm:t>
        <a:bodyPr/>
        <a:lstStyle/>
        <a:p>
          <a:r>
            <a:rPr lang="en-US" sz="2000" dirty="0" smtClean="0"/>
            <a:t>4.2 Mathematical Means Used for Formal Representation of a Descriptive Model</a:t>
          </a:r>
          <a:endParaRPr lang="ru-RU" sz="2000" dirty="0"/>
        </a:p>
      </dgm:t>
    </dgm:pt>
    <dgm:pt modelId="{02B13C0B-812B-494E-A431-2C3E1076152D}" type="parTrans" cxnId="{809DF4C2-BD2A-47AD-A41C-64B244FAD0E5}">
      <dgm:prSet/>
      <dgm:spPr/>
      <dgm:t>
        <a:bodyPr/>
        <a:lstStyle/>
        <a:p>
          <a:endParaRPr lang="ru-RU"/>
        </a:p>
      </dgm:t>
    </dgm:pt>
    <dgm:pt modelId="{C782BF5A-B731-437E-A71C-BF043B2800FF}" type="sibTrans" cxnId="{809DF4C2-BD2A-47AD-A41C-64B244FAD0E5}">
      <dgm:prSet/>
      <dgm:spPr/>
      <dgm:t>
        <a:bodyPr/>
        <a:lstStyle/>
        <a:p>
          <a:endParaRPr lang="ru-RU"/>
        </a:p>
      </dgm:t>
    </dgm:pt>
    <dgm:pt modelId="{267B7B77-5277-4AC6-B1F7-F9110D478911}">
      <dgm:prSet custT="1"/>
      <dgm:spPr/>
      <dgm:t>
        <a:bodyPr/>
        <a:lstStyle/>
        <a:p>
          <a:r>
            <a:rPr lang="en-US" sz="2000" dirty="0" smtClean="0"/>
            <a:t>4.3Discussion of the Results</a:t>
          </a:r>
          <a:endParaRPr lang="ru-RU" sz="2000" dirty="0"/>
        </a:p>
      </dgm:t>
    </dgm:pt>
    <dgm:pt modelId="{8ED105C0-4A54-44FD-AC7E-726F6AE7E90B}" type="parTrans" cxnId="{DEE126F0-B34B-4407-BBF7-B9EF8C596FE9}">
      <dgm:prSet/>
      <dgm:spPr/>
      <dgm:t>
        <a:bodyPr/>
        <a:lstStyle/>
        <a:p>
          <a:endParaRPr lang="ru-RU"/>
        </a:p>
      </dgm:t>
    </dgm:pt>
    <dgm:pt modelId="{62194DA1-1752-40A2-AC98-9D69B634C63C}" type="sibTrans" cxnId="{DEE126F0-B34B-4407-BBF7-B9EF8C596FE9}">
      <dgm:prSet/>
      <dgm:spPr/>
      <dgm:t>
        <a:bodyPr/>
        <a:lstStyle/>
        <a:p>
          <a:endParaRPr lang="ru-RU"/>
        </a:p>
      </dgm:t>
    </dgm:pt>
    <dgm:pt modelId="{2E4BAAC8-4062-425B-BA1B-B0FD82A87440}" type="pres">
      <dgm:prSet presAssocID="{C741AA1D-F1AE-4C46-BD1B-C640D55D576A}" presName="Name0" presStyleCnt="0">
        <dgm:presLayoutVars>
          <dgm:dir/>
          <dgm:animLvl val="lvl"/>
          <dgm:resizeHandles val="exact"/>
        </dgm:presLayoutVars>
      </dgm:prSet>
      <dgm:spPr/>
      <dgm:t>
        <a:bodyPr/>
        <a:lstStyle/>
        <a:p>
          <a:endParaRPr lang="ru-RU"/>
        </a:p>
      </dgm:t>
    </dgm:pt>
    <dgm:pt modelId="{7455795F-D174-4B85-9F55-AA94C1392C79}" type="pres">
      <dgm:prSet presAssocID="{1C871FF5-D5AC-4CA5-BCF9-16ABC13E73AE}" presName="linNode" presStyleCnt="0"/>
      <dgm:spPr/>
    </dgm:pt>
    <dgm:pt modelId="{B0A6BD12-B313-45EC-B2D6-79C3E4838A4F}" type="pres">
      <dgm:prSet presAssocID="{1C871FF5-D5AC-4CA5-BCF9-16ABC13E73AE}" presName="parentText" presStyleLbl="node1" presStyleIdx="0" presStyleCnt="4" custScaleX="144446" custScaleY="60307" custLinFactNeighborX="-2442" custLinFactNeighborY="-4266">
        <dgm:presLayoutVars>
          <dgm:chMax val="1"/>
          <dgm:bulletEnabled val="1"/>
        </dgm:presLayoutVars>
      </dgm:prSet>
      <dgm:spPr/>
      <dgm:t>
        <a:bodyPr/>
        <a:lstStyle/>
        <a:p>
          <a:endParaRPr lang="ru-RU"/>
        </a:p>
      </dgm:t>
    </dgm:pt>
    <dgm:pt modelId="{24A53FA1-8F73-4949-A71F-897C56BD930C}" type="pres">
      <dgm:prSet presAssocID="{D8C2221C-484B-4B60-B5BB-91D5FCDDE9E6}" presName="sp" presStyleCnt="0"/>
      <dgm:spPr/>
    </dgm:pt>
    <dgm:pt modelId="{5C0AD8B2-E9C2-42FD-A80B-A02A943FC62E}" type="pres">
      <dgm:prSet presAssocID="{20EBAB72-55BB-482F-BD3D-0764A62BF72F}" presName="linNode" presStyleCnt="0"/>
      <dgm:spPr/>
    </dgm:pt>
    <dgm:pt modelId="{82415BC2-74CC-410D-BF8D-55B32EDC40C4}" type="pres">
      <dgm:prSet presAssocID="{20EBAB72-55BB-482F-BD3D-0764A62BF72F}" presName="parentText" presStyleLbl="node1" presStyleIdx="1" presStyleCnt="4" custScaleX="192462" custScaleY="98144">
        <dgm:presLayoutVars>
          <dgm:chMax val="1"/>
          <dgm:bulletEnabled val="1"/>
        </dgm:presLayoutVars>
      </dgm:prSet>
      <dgm:spPr/>
      <dgm:t>
        <a:bodyPr/>
        <a:lstStyle/>
        <a:p>
          <a:endParaRPr lang="ru-RU"/>
        </a:p>
      </dgm:t>
    </dgm:pt>
    <dgm:pt modelId="{67159E1C-A67D-4937-865F-01D112E26A93}" type="pres">
      <dgm:prSet presAssocID="{20EBAB72-55BB-482F-BD3D-0764A62BF72F}" presName="descendantText" presStyleLbl="alignAccFollowNode1" presStyleIdx="0" presStyleCnt="3">
        <dgm:presLayoutVars>
          <dgm:bulletEnabled val="1"/>
        </dgm:presLayoutVars>
      </dgm:prSet>
      <dgm:spPr/>
      <dgm:t>
        <a:bodyPr/>
        <a:lstStyle/>
        <a:p>
          <a:endParaRPr lang="ru-RU"/>
        </a:p>
      </dgm:t>
    </dgm:pt>
    <dgm:pt modelId="{AFAE6AAD-DBC2-4169-A9F8-FD4F1F6A94E0}" type="pres">
      <dgm:prSet presAssocID="{4BA61840-3D71-4012-BBD8-462BE1144DBA}" presName="sp" presStyleCnt="0"/>
      <dgm:spPr/>
    </dgm:pt>
    <dgm:pt modelId="{C0854B5C-B8F4-453F-A32A-D30E1FD6EF05}" type="pres">
      <dgm:prSet presAssocID="{3DC21CD6-8C56-488B-A028-B1467C21C7F6}" presName="linNode" presStyleCnt="0"/>
      <dgm:spPr/>
    </dgm:pt>
    <dgm:pt modelId="{E8E0E728-ECBC-4AFC-959E-8674BF905C5C}" type="pres">
      <dgm:prSet presAssocID="{3DC21CD6-8C56-488B-A028-B1467C21C7F6}" presName="parentText" presStyleLbl="node1" presStyleIdx="2" presStyleCnt="4" custScaleX="192586">
        <dgm:presLayoutVars>
          <dgm:chMax val="1"/>
          <dgm:bulletEnabled val="1"/>
        </dgm:presLayoutVars>
      </dgm:prSet>
      <dgm:spPr/>
      <dgm:t>
        <a:bodyPr/>
        <a:lstStyle/>
        <a:p>
          <a:endParaRPr lang="ru-RU"/>
        </a:p>
      </dgm:t>
    </dgm:pt>
    <dgm:pt modelId="{B2CB9DB4-F53F-4EF2-95C7-FD548A730AC0}" type="pres">
      <dgm:prSet presAssocID="{3DC21CD6-8C56-488B-A028-B1467C21C7F6}" presName="descendantText" presStyleLbl="alignAccFollowNode1" presStyleIdx="1" presStyleCnt="3">
        <dgm:presLayoutVars>
          <dgm:bulletEnabled val="1"/>
        </dgm:presLayoutVars>
      </dgm:prSet>
      <dgm:spPr/>
      <dgm:t>
        <a:bodyPr/>
        <a:lstStyle/>
        <a:p>
          <a:endParaRPr lang="ru-RU"/>
        </a:p>
      </dgm:t>
    </dgm:pt>
    <dgm:pt modelId="{68270CDD-9ADC-4AB4-86F2-1FF79DFB00E2}" type="pres">
      <dgm:prSet presAssocID="{0451774F-8B2B-48EE-BA84-6C5F65D30CEA}" presName="sp" presStyleCnt="0"/>
      <dgm:spPr/>
    </dgm:pt>
    <dgm:pt modelId="{26430788-BAC5-4DD5-80C4-D54EC6130D0F}" type="pres">
      <dgm:prSet presAssocID="{0D045CA2-E5B0-4033-B93C-F8ECFD5B44CD}" presName="linNode" presStyleCnt="0"/>
      <dgm:spPr/>
    </dgm:pt>
    <dgm:pt modelId="{D95A12E6-245B-4A9F-8CBE-C4F87981268F}" type="pres">
      <dgm:prSet presAssocID="{0D045CA2-E5B0-4033-B93C-F8ECFD5B44CD}" presName="parentText" presStyleLbl="node1" presStyleIdx="3" presStyleCnt="4" custScaleX="192930" custScaleY="113825">
        <dgm:presLayoutVars>
          <dgm:chMax val="1"/>
          <dgm:bulletEnabled val="1"/>
        </dgm:presLayoutVars>
      </dgm:prSet>
      <dgm:spPr/>
      <dgm:t>
        <a:bodyPr/>
        <a:lstStyle/>
        <a:p>
          <a:endParaRPr lang="ru-RU"/>
        </a:p>
      </dgm:t>
    </dgm:pt>
    <dgm:pt modelId="{5C651FAD-A00E-452D-B6DD-98270C854816}" type="pres">
      <dgm:prSet presAssocID="{0D045CA2-E5B0-4033-B93C-F8ECFD5B44CD}" presName="descendantText" presStyleLbl="alignAccFollowNode1" presStyleIdx="2" presStyleCnt="3" custScaleY="142043">
        <dgm:presLayoutVars>
          <dgm:bulletEnabled val="1"/>
        </dgm:presLayoutVars>
      </dgm:prSet>
      <dgm:spPr/>
      <dgm:t>
        <a:bodyPr/>
        <a:lstStyle/>
        <a:p>
          <a:endParaRPr lang="ru-RU"/>
        </a:p>
      </dgm:t>
    </dgm:pt>
  </dgm:ptLst>
  <dgm:cxnLst>
    <dgm:cxn modelId="{D64300A9-E9C6-4EC3-8A99-3B4E20767AA0}" type="presOf" srcId="{73E41E7B-09C9-4938-83E2-533B5C0D952F}" destId="{67159E1C-A67D-4937-865F-01D112E26A93}" srcOrd="0" destOrd="1" presId="urn:microsoft.com/office/officeart/2005/8/layout/vList5"/>
    <dgm:cxn modelId="{7BD77981-A7C1-429D-938B-621B77490679}" srcId="{3DC21CD6-8C56-488B-A028-B1467C21C7F6}" destId="{C15B0386-434D-4969-B8DF-F75CE6AE864A}" srcOrd="1" destOrd="0" parTransId="{FE0956D8-D313-42DD-873D-B9EEAEEB18BA}" sibTransId="{C0969781-E18D-4861-ABB2-6CFC421613A6}"/>
    <dgm:cxn modelId="{A84FA476-8473-4476-ABA3-D5580628808F}" srcId="{C741AA1D-F1AE-4C46-BD1B-C640D55D576A}" destId="{20EBAB72-55BB-482F-BD3D-0764A62BF72F}" srcOrd="1" destOrd="0" parTransId="{E750EE84-3858-417A-967B-F31B9DF05CC6}" sibTransId="{4BA61840-3D71-4012-BBD8-462BE1144DBA}"/>
    <dgm:cxn modelId="{809DF4C2-BD2A-47AD-A41C-64B244FAD0E5}" srcId="{0D045CA2-E5B0-4033-B93C-F8ECFD5B44CD}" destId="{457476E1-D080-4AF1-A27E-4C8F072AFAEC}" srcOrd="1" destOrd="0" parTransId="{02B13C0B-812B-494E-A431-2C3E1076152D}" sibTransId="{C782BF5A-B731-437E-A71C-BF043B2800FF}"/>
    <dgm:cxn modelId="{5DF53961-8315-4666-B248-EFC38BFBCD40}" srcId="{C741AA1D-F1AE-4C46-BD1B-C640D55D576A}" destId="{1C871FF5-D5AC-4CA5-BCF9-16ABC13E73AE}" srcOrd="0" destOrd="0" parTransId="{237C22CD-A8C8-468E-AC73-F5B754710155}" sibTransId="{D8C2221C-484B-4B60-B5BB-91D5FCDDE9E6}"/>
    <dgm:cxn modelId="{C3E69949-1114-4D44-BB8B-EF531C44C728}" srcId="{20EBAB72-55BB-482F-BD3D-0764A62BF72F}" destId="{02A0B84D-BFA5-4C7E-98BD-A53D0C06FE48}" srcOrd="0" destOrd="0" parTransId="{2EC98F59-17E6-4E19-8A83-086A522B3D18}" sibTransId="{6FD37299-A0E8-4613-8AEC-DDBD73A4DFCB}"/>
    <dgm:cxn modelId="{6FF4EB17-1B19-45E8-B283-A12538F91986}" type="presOf" srcId="{3DC21CD6-8C56-488B-A028-B1467C21C7F6}" destId="{E8E0E728-ECBC-4AFC-959E-8674BF905C5C}" srcOrd="0" destOrd="0" presId="urn:microsoft.com/office/officeart/2005/8/layout/vList5"/>
    <dgm:cxn modelId="{A5CC70D0-5442-4BC7-B2D6-610B44CB80A5}" type="presOf" srcId="{1C871FF5-D5AC-4CA5-BCF9-16ABC13E73AE}" destId="{B0A6BD12-B313-45EC-B2D6-79C3E4838A4F}" srcOrd="0" destOrd="0" presId="urn:microsoft.com/office/officeart/2005/8/layout/vList5"/>
    <dgm:cxn modelId="{05CF7BE4-75D2-4A41-A170-DB5F76EED0BB}" type="presOf" srcId="{02A0B84D-BFA5-4C7E-98BD-A53D0C06FE48}" destId="{67159E1C-A67D-4937-865F-01D112E26A93}" srcOrd="0" destOrd="0" presId="urn:microsoft.com/office/officeart/2005/8/layout/vList5"/>
    <dgm:cxn modelId="{DEE126F0-B34B-4407-BBF7-B9EF8C596FE9}" srcId="{0D045CA2-E5B0-4033-B93C-F8ECFD5B44CD}" destId="{267B7B77-5277-4AC6-B1F7-F9110D478911}" srcOrd="2" destOrd="0" parTransId="{8ED105C0-4A54-44FD-AC7E-726F6AE7E90B}" sibTransId="{62194DA1-1752-40A2-AC98-9D69B634C63C}"/>
    <dgm:cxn modelId="{15CA3D9B-3019-4E99-AB8A-0F500650B170}" srcId="{C741AA1D-F1AE-4C46-BD1B-C640D55D576A}" destId="{0D045CA2-E5B0-4033-B93C-F8ECFD5B44CD}" srcOrd="3" destOrd="0" parTransId="{D3E4FF24-2F99-4B6B-A7B7-5A3F74A5A48F}" sibTransId="{F717D487-30FA-4646-A3CB-291166BAB51D}"/>
    <dgm:cxn modelId="{6E08FBF2-C9FE-4A97-97E1-CB2E74CC891B}" type="presOf" srcId="{C15B0386-434D-4969-B8DF-F75CE6AE864A}" destId="{B2CB9DB4-F53F-4EF2-95C7-FD548A730AC0}" srcOrd="0" destOrd="1" presId="urn:microsoft.com/office/officeart/2005/8/layout/vList5"/>
    <dgm:cxn modelId="{5C090992-8CB1-490D-9395-4B8CC0442BD3}" srcId="{C741AA1D-F1AE-4C46-BD1B-C640D55D576A}" destId="{3DC21CD6-8C56-488B-A028-B1467C21C7F6}" srcOrd="2" destOrd="0" parTransId="{1915BB90-A247-40AC-AC12-462307C3154E}" sibTransId="{0451774F-8B2B-48EE-BA84-6C5F65D30CEA}"/>
    <dgm:cxn modelId="{4294D9CB-5349-4990-8FA8-95C3EBD87393}" type="presOf" srcId="{0D045CA2-E5B0-4033-B93C-F8ECFD5B44CD}" destId="{D95A12E6-245B-4A9F-8CBE-C4F87981268F}" srcOrd="0" destOrd="0" presId="urn:microsoft.com/office/officeart/2005/8/layout/vList5"/>
    <dgm:cxn modelId="{4DD476C4-3ADE-4FE8-A627-AAFF7D7DB551}" type="presOf" srcId="{C741AA1D-F1AE-4C46-BD1B-C640D55D576A}" destId="{2E4BAAC8-4062-425B-BA1B-B0FD82A87440}" srcOrd="0" destOrd="0" presId="urn:microsoft.com/office/officeart/2005/8/layout/vList5"/>
    <dgm:cxn modelId="{0F4DEDD6-BCB5-4581-A09E-D082BD3CDEEA}" type="presOf" srcId="{2B2ECC83-0395-4BAF-AA93-F501781D7ABA}" destId="{B2CB9DB4-F53F-4EF2-95C7-FD548A730AC0}" srcOrd="0" destOrd="2" presId="urn:microsoft.com/office/officeart/2005/8/layout/vList5"/>
    <dgm:cxn modelId="{FB013C9A-70C5-4792-A6F9-49A41DFABA37}" type="presOf" srcId="{3EDED320-751D-4A3C-9AF7-9F12A73EFE91}" destId="{5C651FAD-A00E-452D-B6DD-98270C854816}" srcOrd="0" destOrd="0" presId="urn:microsoft.com/office/officeart/2005/8/layout/vList5"/>
    <dgm:cxn modelId="{E73F99E8-6FF3-4029-8FC5-DE76C7F59559}" srcId="{20EBAB72-55BB-482F-BD3D-0764A62BF72F}" destId="{73E41E7B-09C9-4938-83E2-533B5C0D952F}" srcOrd="1" destOrd="0" parTransId="{7749A98B-F61F-4C2F-A173-49FACE1B4AB8}" sibTransId="{C0A9250D-39A4-4CB4-8B38-18CE11DAE2F1}"/>
    <dgm:cxn modelId="{881354A0-75D1-477F-9F23-3AAED6770BB5}" type="presOf" srcId="{20EBAB72-55BB-482F-BD3D-0764A62BF72F}" destId="{82415BC2-74CC-410D-BF8D-55B32EDC40C4}" srcOrd="0" destOrd="0" presId="urn:microsoft.com/office/officeart/2005/8/layout/vList5"/>
    <dgm:cxn modelId="{E506BA8E-B7D9-4FD0-92F8-EDD45762EC58}" type="presOf" srcId="{457476E1-D080-4AF1-A27E-4C8F072AFAEC}" destId="{5C651FAD-A00E-452D-B6DD-98270C854816}" srcOrd="0" destOrd="1" presId="urn:microsoft.com/office/officeart/2005/8/layout/vList5"/>
    <dgm:cxn modelId="{86BFF6C1-8EC7-4C57-9CA8-7CCD991C25ED}" type="presOf" srcId="{267B7B77-5277-4AC6-B1F7-F9110D478911}" destId="{5C651FAD-A00E-452D-B6DD-98270C854816}" srcOrd="0" destOrd="2" presId="urn:microsoft.com/office/officeart/2005/8/layout/vList5"/>
    <dgm:cxn modelId="{D5A41BAB-3E8E-46C2-89FE-9B40620EF2E5}" srcId="{3DC21CD6-8C56-488B-A028-B1467C21C7F6}" destId="{6A74648B-2B1F-4545-BD57-51EFDE1AEA91}" srcOrd="0" destOrd="0" parTransId="{F045F146-F196-4F0A-A125-8B5FDE369408}" sibTransId="{6667DF59-3BCD-4D47-B255-20D36349BB35}"/>
    <dgm:cxn modelId="{165367C3-0E16-47A7-9AB1-7CD045A90129}" srcId="{3DC21CD6-8C56-488B-A028-B1467C21C7F6}" destId="{2B2ECC83-0395-4BAF-AA93-F501781D7ABA}" srcOrd="2" destOrd="0" parTransId="{B4AFB12B-EA04-4AEB-AD49-6DCFB8B3EE7B}" sibTransId="{C6190A0A-1D3B-409C-A85C-70EF41FBDD13}"/>
    <dgm:cxn modelId="{9C421A70-E58B-4064-985F-C45B9A2E26EE}" srcId="{0D045CA2-E5B0-4033-B93C-F8ECFD5B44CD}" destId="{3EDED320-751D-4A3C-9AF7-9F12A73EFE91}" srcOrd="0" destOrd="0" parTransId="{40FB2922-FF20-4924-BE30-B36D262EF239}" sibTransId="{BC4E760F-1DE6-4D5C-9447-072E73677785}"/>
    <dgm:cxn modelId="{9CE7DEE3-2D98-4A27-9F42-1C8EE374BF01}" type="presOf" srcId="{6A74648B-2B1F-4545-BD57-51EFDE1AEA91}" destId="{B2CB9DB4-F53F-4EF2-95C7-FD548A730AC0}" srcOrd="0" destOrd="0" presId="urn:microsoft.com/office/officeart/2005/8/layout/vList5"/>
    <dgm:cxn modelId="{04CE8E9E-5F9D-47F3-BACE-6EE6D24FCA64}" type="presParOf" srcId="{2E4BAAC8-4062-425B-BA1B-B0FD82A87440}" destId="{7455795F-D174-4B85-9F55-AA94C1392C79}" srcOrd="0" destOrd="0" presId="urn:microsoft.com/office/officeart/2005/8/layout/vList5"/>
    <dgm:cxn modelId="{65662293-9C3A-4A4A-8ADD-80B68399E515}" type="presParOf" srcId="{7455795F-D174-4B85-9F55-AA94C1392C79}" destId="{B0A6BD12-B313-45EC-B2D6-79C3E4838A4F}" srcOrd="0" destOrd="0" presId="urn:microsoft.com/office/officeart/2005/8/layout/vList5"/>
    <dgm:cxn modelId="{6C68BAD0-5D92-4491-930A-42CF7CF0D749}" type="presParOf" srcId="{2E4BAAC8-4062-425B-BA1B-B0FD82A87440}" destId="{24A53FA1-8F73-4949-A71F-897C56BD930C}" srcOrd="1" destOrd="0" presId="urn:microsoft.com/office/officeart/2005/8/layout/vList5"/>
    <dgm:cxn modelId="{21055FDC-7450-4321-AB08-38B7D4BC9662}" type="presParOf" srcId="{2E4BAAC8-4062-425B-BA1B-B0FD82A87440}" destId="{5C0AD8B2-E9C2-42FD-A80B-A02A943FC62E}" srcOrd="2" destOrd="0" presId="urn:microsoft.com/office/officeart/2005/8/layout/vList5"/>
    <dgm:cxn modelId="{E8A89123-CD38-4B8E-98BC-08F4FFD6DC7D}" type="presParOf" srcId="{5C0AD8B2-E9C2-42FD-A80B-A02A943FC62E}" destId="{82415BC2-74CC-410D-BF8D-55B32EDC40C4}" srcOrd="0" destOrd="0" presId="urn:microsoft.com/office/officeart/2005/8/layout/vList5"/>
    <dgm:cxn modelId="{EEBB365E-0EFF-4C31-99E2-6A68BBAE339A}" type="presParOf" srcId="{5C0AD8B2-E9C2-42FD-A80B-A02A943FC62E}" destId="{67159E1C-A67D-4937-865F-01D112E26A93}" srcOrd="1" destOrd="0" presId="urn:microsoft.com/office/officeart/2005/8/layout/vList5"/>
    <dgm:cxn modelId="{84FC2330-72BB-4098-B019-B9B7730034A1}" type="presParOf" srcId="{2E4BAAC8-4062-425B-BA1B-B0FD82A87440}" destId="{AFAE6AAD-DBC2-4169-A9F8-FD4F1F6A94E0}" srcOrd="3" destOrd="0" presId="urn:microsoft.com/office/officeart/2005/8/layout/vList5"/>
    <dgm:cxn modelId="{707F4A79-4635-438A-A36A-98483A137BA6}" type="presParOf" srcId="{2E4BAAC8-4062-425B-BA1B-B0FD82A87440}" destId="{C0854B5C-B8F4-453F-A32A-D30E1FD6EF05}" srcOrd="4" destOrd="0" presId="urn:microsoft.com/office/officeart/2005/8/layout/vList5"/>
    <dgm:cxn modelId="{688BE859-D20C-4BB2-B994-FF15E109BDDC}" type="presParOf" srcId="{C0854B5C-B8F4-453F-A32A-D30E1FD6EF05}" destId="{E8E0E728-ECBC-4AFC-959E-8674BF905C5C}" srcOrd="0" destOrd="0" presId="urn:microsoft.com/office/officeart/2005/8/layout/vList5"/>
    <dgm:cxn modelId="{F9DCFC1F-0563-4707-B31B-42BB3608D44B}" type="presParOf" srcId="{C0854B5C-B8F4-453F-A32A-D30E1FD6EF05}" destId="{B2CB9DB4-F53F-4EF2-95C7-FD548A730AC0}" srcOrd="1" destOrd="0" presId="urn:microsoft.com/office/officeart/2005/8/layout/vList5"/>
    <dgm:cxn modelId="{34F2F445-0E44-4278-9707-C49D8042BF28}" type="presParOf" srcId="{2E4BAAC8-4062-425B-BA1B-B0FD82A87440}" destId="{68270CDD-9ADC-4AB4-86F2-1FF79DFB00E2}" srcOrd="5" destOrd="0" presId="urn:microsoft.com/office/officeart/2005/8/layout/vList5"/>
    <dgm:cxn modelId="{9DFF127D-706A-484D-945F-4BE88E2EAD1C}" type="presParOf" srcId="{2E4BAAC8-4062-425B-BA1B-B0FD82A87440}" destId="{26430788-BAC5-4DD5-80C4-D54EC6130D0F}" srcOrd="6" destOrd="0" presId="urn:microsoft.com/office/officeart/2005/8/layout/vList5"/>
    <dgm:cxn modelId="{D71ED5FA-C203-4BB9-BFAE-331BA81D7BE6}" type="presParOf" srcId="{26430788-BAC5-4DD5-80C4-D54EC6130D0F}" destId="{D95A12E6-245B-4A9F-8CBE-C4F87981268F}" srcOrd="0" destOrd="0" presId="urn:microsoft.com/office/officeart/2005/8/layout/vList5"/>
    <dgm:cxn modelId="{C021B146-6464-486E-9B10-79F92EF4B563}" type="presParOf" srcId="{26430788-BAC5-4DD5-80C4-D54EC6130D0F}" destId="{5C651FAD-A00E-452D-B6DD-98270C85481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0ADC44-533A-45CD-BFBF-841B7FB0CF7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93D48EB1-06D7-4EEE-8CBA-B012F9DB0B69}">
      <dgm:prSet phldrT="[Text]" custT="1"/>
      <dgm:spPr/>
      <dgm:t>
        <a:bodyPr/>
        <a:lstStyle/>
        <a:p>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Leading </a:t>
          </a:r>
          <a:r>
            <a:rPr lang="en-US" sz="2000" dirty="0" smtClean="0">
              <a:ea typeface="Times New Roman" pitchFamily="18" charset="0"/>
              <a:cs typeface="Times New Roman" pitchFamily="18" charset="0"/>
            </a:rPr>
            <a:t>A</a:t>
          </a:r>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pproaches in the Mathematical Theory of Image Analysis Oriented for Automation of Image Analysis and Understanding.</a:t>
          </a:r>
          <a:endParaRPr lang="ru-RU" sz="2000" dirty="0"/>
        </a:p>
      </dgm:t>
    </dgm:pt>
    <dgm:pt modelId="{227DE637-56A3-4239-823B-7D7499A4D3C1}" type="parTrans" cxnId="{4570EAF1-5337-41ED-ADEB-5A4E6FFA7A89}">
      <dgm:prSet/>
      <dgm:spPr/>
      <dgm:t>
        <a:bodyPr/>
        <a:lstStyle/>
        <a:p>
          <a:endParaRPr lang="ru-RU" sz="2000"/>
        </a:p>
      </dgm:t>
    </dgm:pt>
    <dgm:pt modelId="{1A268C85-3B74-4EA2-9602-82938775D098}" type="sibTrans" cxnId="{4570EAF1-5337-41ED-ADEB-5A4E6FFA7A89}">
      <dgm:prSet/>
      <dgm:spPr/>
      <dgm:t>
        <a:bodyPr/>
        <a:lstStyle/>
        <a:p>
          <a:endParaRPr lang="ru-RU" sz="2000"/>
        </a:p>
      </dgm:t>
    </dgm:pt>
    <dgm:pt modelId="{D051C662-2A5E-487A-B863-F40A4EC24813}">
      <dgm:prSet phldrT="[Text]" custT="1"/>
      <dgm:spPr/>
      <dgm:t>
        <a:bodyPr/>
        <a:lstStyle/>
        <a:p>
          <a:r>
            <a:rPr lang="en-US" sz="2000" dirty="0" smtClean="0"/>
            <a:t> Basic Theories</a:t>
          </a:r>
          <a:endParaRPr lang="ru-RU" sz="2000" dirty="0"/>
        </a:p>
      </dgm:t>
    </dgm:pt>
    <dgm:pt modelId="{1A0DD684-C39C-4FC1-8FBB-C740E3B9AD43}" type="parTrans" cxnId="{170C25AC-182B-4AD0-A57F-D5C57A413E0E}">
      <dgm:prSet/>
      <dgm:spPr/>
      <dgm:t>
        <a:bodyPr/>
        <a:lstStyle/>
        <a:p>
          <a:endParaRPr lang="ru-RU" sz="2000"/>
        </a:p>
      </dgm:t>
    </dgm:pt>
    <dgm:pt modelId="{FF21B181-E6C8-49BA-B819-8D37D43ABD8A}" type="sibTrans" cxnId="{170C25AC-182B-4AD0-A57F-D5C57A413E0E}">
      <dgm:prSet/>
      <dgm:spPr/>
      <dgm:t>
        <a:bodyPr/>
        <a:lstStyle/>
        <a:p>
          <a:endParaRPr lang="ru-RU" sz="2000"/>
        </a:p>
      </dgm:t>
    </dgm:pt>
    <dgm:pt modelId="{884AB0D6-CC62-4581-AE04-1809C14C7148}">
      <dgm:prSet phldrT="[Text]" custT="1"/>
      <dgm:spPr/>
      <dgm:t>
        <a:bodyPr/>
        <a:lstStyle/>
        <a:p>
          <a:r>
            <a:rPr lang="en-US" sz="2000" dirty="0" smtClean="0"/>
            <a:t>Pattern Theory</a:t>
          </a:r>
          <a:endParaRPr lang="ru-RU" sz="2000" dirty="0"/>
        </a:p>
      </dgm:t>
    </dgm:pt>
    <dgm:pt modelId="{AA8015BC-91FA-47F0-92DF-8639A9C0B7A2}" type="parTrans" cxnId="{85BA6FF1-1F92-4AC6-AA12-A70B3B3B76E9}">
      <dgm:prSet/>
      <dgm:spPr/>
      <dgm:t>
        <a:bodyPr/>
        <a:lstStyle/>
        <a:p>
          <a:endParaRPr lang="ru-RU" sz="2000"/>
        </a:p>
      </dgm:t>
    </dgm:pt>
    <dgm:pt modelId="{1DB4C453-0036-41CC-A092-9B72A5DA12EA}" type="sibTrans" cxnId="{85BA6FF1-1F92-4AC6-AA12-A70B3B3B76E9}">
      <dgm:prSet/>
      <dgm:spPr/>
      <dgm:t>
        <a:bodyPr/>
        <a:lstStyle/>
        <a:p>
          <a:endParaRPr lang="ru-RU" sz="2000"/>
        </a:p>
      </dgm:t>
    </dgm:pt>
    <dgm:pt modelId="{5FB41F10-0EFA-4540-A4C1-B876E121AAC5}">
      <dgm:prSet phldrT="[Text]" custT="1"/>
      <dgm:spPr/>
      <dgm:t>
        <a:bodyPr/>
        <a:lstStyle/>
        <a:p>
          <a:r>
            <a:rPr lang="en-US" sz="2000" dirty="0" smtClean="0"/>
            <a:t>Theory of Categories Techniques in Pattern Recognition</a:t>
          </a:r>
          <a:endParaRPr lang="ru-RU" sz="2000" dirty="0"/>
        </a:p>
      </dgm:t>
    </dgm:pt>
    <dgm:pt modelId="{71D6CC87-1F2A-43E9-8E8A-E373FFA2E78F}" type="parTrans" cxnId="{2070DD36-1760-47DE-AD7F-D0E893C164B9}">
      <dgm:prSet/>
      <dgm:spPr/>
      <dgm:t>
        <a:bodyPr/>
        <a:lstStyle/>
        <a:p>
          <a:endParaRPr lang="ru-RU" sz="2000"/>
        </a:p>
      </dgm:t>
    </dgm:pt>
    <dgm:pt modelId="{A11A3A86-45B9-4F7C-90CC-2E939603BB35}" type="sibTrans" cxnId="{2070DD36-1760-47DE-AD7F-D0E893C164B9}">
      <dgm:prSet/>
      <dgm:spPr/>
      <dgm:t>
        <a:bodyPr/>
        <a:lstStyle/>
        <a:p>
          <a:endParaRPr lang="ru-RU" sz="2000"/>
        </a:p>
      </dgm:t>
    </dgm:pt>
    <dgm:pt modelId="{F3279B0D-CBB5-49FD-9472-EC80BC1E6BFF}">
      <dgm:prSet phldrT="[Text]" custT="1"/>
      <dgm:spPr/>
      <dgm:t>
        <a:bodyPr/>
        <a:lstStyle/>
        <a:p>
          <a:r>
            <a:rPr lang="en-US" sz="2000" dirty="0" smtClean="0"/>
            <a:t> Image Algebras</a:t>
          </a:r>
          <a:endParaRPr lang="ru-RU" sz="2000" dirty="0"/>
        </a:p>
      </dgm:t>
    </dgm:pt>
    <dgm:pt modelId="{4B53FC78-2024-4399-AE85-B9A6AD347C50}" type="parTrans" cxnId="{6427925B-7353-4739-8252-737EBF414D38}">
      <dgm:prSet/>
      <dgm:spPr/>
      <dgm:t>
        <a:bodyPr/>
        <a:lstStyle/>
        <a:p>
          <a:endParaRPr lang="ru-RU" sz="2000"/>
        </a:p>
      </dgm:t>
    </dgm:pt>
    <dgm:pt modelId="{E5ED9A8E-6DDE-4DDF-B8B2-2832300E1F0B}" type="sibTrans" cxnId="{6427925B-7353-4739-8252-737EBF414D38}">
      <dgm:prSet/>
      <dgm:spPr/>
      <dgm:t>
        <a:bodyPr/>
        <a:lstStyle/>
        <a:p>
          <a:endParaRPr lang="ru-RU" sz="2000"/>
        </a:p>
      </dgm:t>
    </dgm:pt>
    <dgm:pt modelId="{66004983-B765-44A4-AC04-C280EFCDC05C}">
      <dgm:prSet phldrT="[Text]" custT="1"/>
      <dgm:spPr/>
      <dgm:t>
        <a:bodyPr/>
        <a:lstStyle/>
        <a:p>
          <a:r>
            <a:rPr lang="en-US" sz="2000" dirty="0" smtClean="0"/>
            <a:t>Standard Image Algebra</a:t>
          </a:r>
          <a:endParaRPr lang="ru-RU" sz="2000" dirty="0"/>
        </a:p>
      </dgm:t>
    </dgm:pt>
    <dgm:pt modelId="{A77756DE-F51F-4D7A-B2D3-CA959C462619}" type="parTrans" cxnId="{277C534C-0618-42B0-8EF3-AACB9AFF01F5}">
      <dgm:prSet/>
      <dgm:spPr/>
      <dgm:t>
        <a:bodyPr/>
        <a:lstStyle/>
        <a:p>
          <a:endParaRPr lang="ru-RU" sz="2000"/>
        </a:p>
      </dgm:t>
    </dgm:pt>
    <dgm:pt modelId="{9A65CC7F-C06E-4790-A508-B3EC5C910755}" type="sibTrans" cxnId="{277C534C-0618-42B0-8EF3-AACB9AFF01F5}">
      <dgm:prSet/>
      <dgm:spPr/>
      <dgm:t>
        <a:bodyPr/>
        <a:lstStyle/>
        <a:p>
          <a:endParaRPr lang="ru-RU" sz="2000"/>
        </a:p>
      </dgm:t>
    </dgm:pt>
    <dgm:pt modelId="{F47C92B6-F91F-43BC-B7C1-C95997602547}">
      <dgm:prSet custT="1"/>
      <dgm:spPr/>
      <dgm:t>
        <a:bodyPr/>
        <a:lstStyle/>
        <a:p>
          <a:r>
            <a:rPr lang="en-US" sz="2000" dirty="0" smtClean="0"/>
            <a:t>Descriptive Image Algebra</a:t>
          </a:r>
          <a:endParaRPr lang="ru-RU" sz="2000" dirty="0"/>
        </a:p>
      </dgm:t>
    </dgm:pt>
    <dgm:pt modelId="{B1725731-13ED-4F48-980E-71249110820E}" type="parTrans" cxnId="{B8C9588F-CC5F-4CC5-9139-32E766AB6751}">
      <dgm:prSet/>
      <dgm:spPr/>
      <dgm:t>
        <a:bodyPr/>
        <a:lstStyle/>
        <a:p>
          <a:endParaRPr lang="ru-RU" sz="2000"/>
        </a:p>
      </dgm:t>
    </dgm:pt>
    <dgm:pt modelId="{9B32CCA6-8660-43F5-88EA-4C5ACB78F3E3}" type="sibTrans" cxnId="{B8C9588F-CC5F-4CC5-9139-32E766AB6751}">
      <dgm:prSet/>
      <dgm:spPr/>
      <dgm:t>
        <a:bodyPr/>
        <a:lstStyle/>
        <a:p>
          <a:endParaRPr lang="ru-RU" sz="2000"/>
        </a:p>
      </dgm:t>
    </dgm:pt>
    <dgm:pt modelId="{43DBD63F-0534-4BD1-9378-0EF707122128}">
      <dgm:prSet custT="1"/>
      <dgm:spPr/>
      <dgm:t>
        <a:bodyPr/>
        <a:lstStyle/>
        <a:p>
          <a:r>
            <a:rPr lang="en-US" sz="2000" dirty="0" smtClean="0"/>
            <a:t>The Algebraic Approach</a:t>
          </a:r>
          <a:endParaRPr lang="ru-RU" sz="2000" dirty="0"/>
        </a:p>
      </dgm:t>
    </dgm:pt>
    <dgm:pt modelId="{787EA01E-5522-449F-9B60-D6422CE023EE}" type="parTrans" cxnId="{65273985-29B6-4CF5-986E-89F0093EDBDB}">
      <dgm:prSet/>
      <dgm:spPr/>
      <dgm:t>
        <a:bodyPr/>
        <a:lstStyle/>
        <a:p>
          <a:endParaRPr lang="ru-RU"/>
        </a:p>
      </dgm:t>
    </dgm:pt>
    <dgm:pt modelId="{B56D3132-298F-4D6C-B40C-1F907408938D}" type="sibTrans" cxnId="{65273985-29B6-4CF5-986E-89F0093EDBDB}">
      <dgm:prSet/>
      <dgm:spPr/>
      <dgm:t>
        <a:bodyPr/>
        <a:lstStyle/>
        <a:p>
          <a:endParaRPr lang="ru-RU"/>
        </a:p>
      </dgm:t>
    </dgm:pt>
    <dgm:pt modelId="{9C33F552-5490-4CB9-9629-D17A3F53C546}" type="pres">
      <dgm:prSet presAssocID="{870ADC44-533A-45CD-BFBF-841B7FB0CF73}" presName="hierChild1" presStyleCnt="0">
        <dgm:presLayoutVars>
          <dgm:chPref val="1"/>
          <dgm:dir/>
          <dgm:animOne val="branch"/>
          <dgm:animLvl val="lvl"/>
          <dgm:resizeHandles/>
        </dgm:presLayoutVars>
      </dgm:prSet>
      <dgm:spPr/>
      <dgm:t>
        <a:bodyPr/>
        <a:lstStyle/>
        <a:p>
          <a:endParaRPr lang="ru-RU"/>
        </a:p>
      </dgm:t>
    </dgm:pt>
    <dgm:pt modelId="{1D30C97E-215E-46FD-8CE9-3435ECCF84E7}" type="pres">
      <dgm:prSet presAssocID="{93D48EB1-06D7-4EEE-8CBA-B012F9DB0B69}" presName="hierRoot1" presStyleCnt="0"/>
      <dgm:spPr/>
    </dgm:pt>
    <dgm:pt modelId="{A115071C-4A4D-4D04-AF78-EAD26EF7A6B5}" type="pres">
      <dgm:prSet presAssocID="{93D48EB1-06D7-4EEE-8CBA-B012F9DB0B69}" presName="composite" presStyleCnt="0"/>
      <dgm:spPr/>
    </dgm:pt>
    <dgm:pt modelId="{539D4F6C-8DAF-4B1A-9D48-4FD319867E35}" type="pres">
      <dgm:prSet presAssocID="{93D48EB1-06D7-4EEE-8CBA-B012F9DB0B69}" presName="background" presStyleLbl="node0" presStyleIdx="0" presStyleCnt="1"/>
      <dgm:spPr/>
    </dgm:pt>
    <dgm:pt modelId="{9B70A812-D734-4376-924C-F020E899AA24}" type="pres">
      <dgm:prSet presAssocID="{93D48EB1-06D7-4EEE-8CBA-B012F9DB0B69}" presName="text" presStyleLbl="fgAcc0" presStyleIdx="0" presStyleCnt="1" custScaleX="419844">
        <dgm:presLayoutVars>
          <dgm:chPref val="3"/>
        </dgm:presLayoutVars>
      </dgm:prSet>
      <dgm:spPr/>
      <dgm:t>
        <a:bodyPr/>
        <a:lstStyle/>
        <a:p>
          <a:endParaRPr lang="ru-RU"/>
        </a:p>
      </dgm:t>
    </dgm:pt>
    <dgm:pt modelId="{BFDA1667-E15C-4FAF-94C8-0DFAA0C3DBC7}" type="pres">
      <dgm:prSet presAssocID="{93D48EB1-06D7-4EEE-8CBA-B012F9DB0B69}" presName="hierChild2" presStyleCnt="0"/>
      <dgm:spPr/>
    </dgm:pt>
    <dgm:pt modelId="{F4290B09-0CDC-49AC-945D-B14AE2E91EC1}" type="pres">
      <dgm:prSet presAssocID="{1A0DD684-C39C-4FC1-8FBB-C740E3B9AD43}" presName="Name10" presStyleLbl="parChTrans1D2" presStyleIdx="0" presStyleCnt="2"/>
      <dgm:spPr/>
      <dgm:t>
        <a:bodyPr/>
        <a:lstStyle/>
        <a:p>
          <a:endParaRPr lang="ru-RU"/>
        </a:p>
      </dgm:t>
    </dgm:pt>
    <dgm:pt modelId="{3536E22D-1563-41C8-A1A4-9FC267B1F3E0}" type="pres">
      <dgm:prSet presAssocID="{D051C662-2A5E-487A-B863-F40A4EC24813}" presName="hierRoot2" presStyleCnt="0"/>
      <dgm:spPr/>
    </dgm:pt>
    <dgm:pt modelId="{31BCB7C9-BB24-42D8-9DC3-1CB46027BBAD}" type="pres">
      <dgm:prSet presAssocID="{D051C662-2A5E-487A-B863-F40A4EC24813}" presName="composite2" presStyleCnt="0"/>
      <dgm:spPr/>
    </dgm:pt>
    <dgm:pt modelId="{17A952A8-F44A-47BA-A9A8-98316B9DDDFD}" type="pres">
      <dgm:prSet presAssocID="{D051C662-2A5E-487A-B863-F40A4EC24813}" presName="background2" presStyleLbl="node2" presStyleIdx="0" presStyleCnt="2"/>
      <dgm:spPr/>
    </dgm:pt>
    <dgm:pt modelId="{A2221A5B-F5F7-420F-A36E-89E35B16A395}" type="pres">
      <dgm:prSet presAssocID="{D051C662-2A5E-487A-B863-F40A4EC24813}" presName="text2" presStyleLbl="fgAcc2" presStyleIdx="0" presStyleCnt="2">
        <dgm:presLayoutVars>
          <dgm:chPref val="3"/>
        </dgm:presLayoutVars>
      </dgm:prSet>
      <dgm:spPr/>
      <dgm:t>
        <a:bodyPr/>
        <a:lstStyle/>
        <a:p>
          <a:endParaRPr lang="ru-RU"/>
        </a:p>
      </dgm:t>
    </dgm:pt>
    <dgm:pt modelId="{F4B56509-07A1-437B-8A94-56944FC01D16}" type="pres">
      <dgm:prSet presAssocID="{D051C662-2A5E-487A-B863-F40A4EC24813}" presName="hierChild3" presStyleCnt="0"/>
      <dgm:spPr/>
    </dgm:pt>
    <dgm:pt modelId="{45B2029C-9E46-44D1-BA7A-B06A203BE911}" type="pres">
      <dgm:prSet presAssocID="{AA8015BC-91FA-47F0-92DF-8639A9C0B7A2}" presName="Name17" presStyleLbl="parChTrans1D3" presStyleIdx="0" presStyleCnt="5"/>
      <dgm:spPr/>
      <dgm:t>
        <a:bodyPr/>
        <a:lstStyle/>
        <a:p>
          <a:endParaRPr lang="ru-RU"/>
        </a:p>
      </dgm:t>
    </dgm:pt>
    <dgm:pt modelId="{8521EBFD-22EE-4437-AB8A-2FEBC6EB93D4}" type="pres">
      <dgm:prSet presAssocID="{884AB0D6-CC62-4581-AE04-1809C14C7148}" presName="hierRoot3" presStyleCnt="0"/>
      <dgm:spPr/>
    </dgm:pt>
    <dgm:pt modelId="{0349F1FF-B4E8-4666-A494-DD324D77E679}" type="pres">
      <dgm:prSet presAssocID="{884AB0D6-CC62-4581-AE04-1809C14C7148}" presName="composite3" presStyleCnt="0"/>
      <dgm:spPr/>
    </dgm:pt>
    <dgm:pt modelId="{61FED0F0-756F-4AB0-B530-A9DF0A943682}" type="pres">
      <dgm:prSet presAssocID="{884AB0D6-CC62-4581-AE04-1809C14C7148}" presName="background3" presStyleLbl="node3" presStyleIdx="0" presStyleCnt="5"/>
      <dgm:spPr/>
    </dgm:pt>
    <dgm:pt modelId="{91D097BC-BEB6-47E6-8509-AEC193BEB721}" type="pres">
      <dgm:prSet presAssocID="{884AB0D6-CC62-4581-AE04-1809C14C7148}" presName="text3" presStyleLbl="fgAcc3" presStyleIdx="0" presStyleCnt="5">
        <dgm:presLayoutVars>
          <dgm:chPref val="3"/>
        </dgm:presLayoutVars>
      </dgm:prSet>
      <dgm:spPr/>
      <dgm:t>
        <a:bodyPr/>
        <a:lstStyle/>
        <a:p>
          <a:endParaRPr lang="ru-RU"/>
        </a:p>
      </dgm:t>
    </dgm:pt>
    <dgm:pt modelId="{F8B3C4FB-B071-44C2-9404-DA723734F441}" type="pres">
      <dgm:prSet presAssocID="{884AB0D6-CC62-4581-AE04-1809C14C7148}" presName="hierChild4" presStyleCnt="0"/>
      <dgm:spPr/>
    </dgm:pt>
    <dgm:pt modelId="{B1137F25-CE9A-4B00-9A08-38210BAE380B}" type="pres">
      <dgm:prSet presAssocID="{71D6CC87-1F2A-43E9-8E8A-E373FFA2E78F}" presName="Name17" presStyleLbl="parChTrans1D3" presStyleIdx="1" presStyleCnt="5"/>
      <dgm:spPr/>
      <dgm:t>
        <a:bodyPr/>
        <a:lstStyle/>
        <a:p>
          <a:endParaRPr lang="ru-RU"/>
        </a:p>
      </dgm:t>
    </dgm:pt>
    <dgm:pt modelId="{8006E25A-545B-4424-8136-55715DB142D1}" type="pres">
      <dgm:prSet presAssocID="{5FB41F10-0EFA-4540-A4C1-B876E121AAC5}" presName="hierRoot3" presStyleCnt="0"/>
      <dgm:spPr/>
    </dgm:pt>
    <dgm:pt modelId="{88EC8106-28AB-44BD-9B3E-253C804EF810}" type="pres">
      <dgm:prSet presAssocID="{5FB41F10-0EFA-4540-A4C1-B876E121AAC5}" presName="composite3" presStyleCnt="0"/>
      <dgm:spPr/>
    </dgm:pt>
    <dgm:pt modelId="{FF4567F2-1345-4C36-BD92-0B6BD1A39B2C}" type="pres">
      <dgm:prSet presAssocID="{5FB41F10-0EFA-4540-A4C1-B876E121AAC5}" presName="background3" presStyleLbl="node3" presStyleIdx="1" presStyleCnt="5"/>
      <dgm:spPr/>
    </dgm:pt>
    <dgm:pt modelId="{C8C3020B-B5BB-4A9A-ADDD-ACC6D1012D43}" type="pres">
      <dgm:prSet presAssocID="{5FB41F10-0EFA-4540-A4C1-B876E121AAC5}" presName="text3" presStyleLbl="fgAcc3" presStyleIdx="1" presStyleCnt="5" custScaleX="165841" custScaleY="207095">
        <dgm:presLayoutVars>
          <dgm:chPref val="3"/>
        </dgm:presLayoutVars>
      </dgm:prSet>
      <dgm:spPr/>
      <dgm:t>
        <a:bodyPr/>
        <a:lstStyle/>
        <a:p>
          <a:endParaRPr lang="ru-RU"/>
        </a:p>
      </dgm:t>
    </dgm:pt>
    <dgm:pt modelId="{0CF18D78-0E56-4F69-A247-A206D2B847A4}" type="pres">
      <dgm:prSet presAssocID="{5FB41F10-0EFA-4540-A4C1-B876E121AAC5}" presName="hierChild4" presStyleCnt="0"/>
      <dgm:spPr/>
    </dgm:pt>
    <dgm:pt modelId="{1FCA1C74-2C4B-4FE9-8E4B-DAFC3BA0D4AF}" type="pres">
      <dgm:prSet presAssocID="{787EA01E-5522-449F-9B60-D6422CE023EE}" presName="Name17" presStyleLbl="parChTrans1D3" presStyleIdx="2" presStyleCnt="5"/>
      <dgm:spPr/>
      <dgm:t>
        <a:bodyPr/>
        <a:lstStyle/>
        <a:p>
          <a:endParaRPr lang="ru-RU"/>
        </a:p>
      </dgm:t>
    </dgm:pt>
    <dgm:pt modelId="{4DA4B670-B225-48AE-A411-0625268C4AAD}" type="pres">
      <dgm:prSet presAssocID="{43DBD63F-0534-4BD1-9378-0EF707122128}" presName="hierRoot3" presStyleCnt="0"/>
      <dgm:spPr/>
    </dgm:pt>
    <dgm:pt modelId="{C7466B06-C95D-4681-A76E-626172A2FE43}" type="pres">
      <dgm:prSet presAssocID="{43DBD63F-0534-4BD1-9378-0EF707122128}" presName="composite3" presStyleCnt="0"/>
      <dgm:spPr/>
    </dgm:pt>
    <dgm:pt modelId="{4D2A58C7-DA7A-4DE9-AC4E-77BA1B73A990}" type="pres">
      <dgm:prSet presAssocID="{43DBD63F-0534-4BD1-9378-0EF707122128}" presName="background3" presStyleLbl="node3" presStyleIdx="2" presStyleCnt="5"/>
      <dgm:spPr/>
    </dgm:pt>
    <dgm:pt modelId="{E2BA98C5-19BE-4115-8E80-3F3FB7FB42D5}" type="pres">
      <dgm:prSet presAssocID="{43DBD63F-0534-4BD1-9378-0EF707122128}" presName="text3" presStyleLbl="fgAcc3" presStyleIdx="2" presStyleCnt="5" custScaleY="138583">
        <dgm:presLayoutVars>
          <dgm:chPref val="3"/>
        </dgm:presLayoutVars>
      </dgm:prSet>
      <dgm:spPr/>
      <dgm:t>
        <a:bodyPr/>
        <a:lstStyle/>
        <a:p>
          <a:endParaRPr lang="ru-RU"/>
        </a:p>
      </dgm:t>
    </dgm:pt>
    <dgm:pt modelId="{7E27DBBC-743A-4D57-A1CA-F59C9621ACDF}" type="pres">
      <dgm:prSet presAssocID="{43DBD63F-0534-4BD1-9378-0EF707122128}" presName="hierChild4" presStyleCnt="0"/>
      <dgm:spPr/>
    </dgm:pt>
    <dgm:pt modelId="{1381911A-ACD8-4DEB-B31E-80A5B4681881}" type="pres">
      <dgm:prSet presAssocID="{4B53FC78-2024-4399-AE85-B9A6AD347C50}" presName="Name10" presStyleLbl="parChTrans1D2" presStyleIdx="1" presStyleCnt="2"/>
      <dgm:spPr/>
      <dgm:t>
        <a:bodyPr/>
        <a:lstStyle/>
        <a:p>
          <a:endParaRPr lang="ru-RU"/>
        </a:p>
      </dgm:t>
    </dgm:pt>
    <dgm:pt modelId="{B056FDB0-B3F5-46D4-9239-CDC75D2965A5}" type="pres">
      <dgm:prSet presAssocID="{F3279B0D-CBB5-49FD-9472-EC80BC1E6BFF}" presName="hierRoot2" presStyleCnt="0"/>
      <dgm:spPr/>
    </dgm:pt>
    <dgm:pt modelId="{240EB260-18BE-4387-8497-7D26A1520C66}" type="pres">
      <dgm:prSet presAssocID="{F3279B0D-CBB5-49FD-9472-EC80BC1E6BFF}" presName="composite2" presStyleCnt="0"/>
      <dgm:spPr/>
    </dgm:pt>
    <dgm:pt modelId="{D00619CE-BE84-4F4E-B32D-E0ACBDFC8D0C}" type="pres">
      <dgm:prSet presAssocID="{F3279B0D-CBB5-49FD-9472-EC80BC1E6BFF}" presName="background2" presStyleLbl="node2" presStyleIdx="1" presStyleCnt="2"/>
      <dgm:spPr/>
    </dgm:pt>
    <dgm:pt modelId="{386B9A0F-68AB-4D42-BF20-5E0238431973}" type="pres">
      <dgm:prSet presAssocID="{F3279B0D-CBB5-49FD-9472-EC80BC1E6BFF}" presName="text2" presStyleLbl="fgAcc2" presStyleIdx="1" presStyleCnt="2">
        <dgm:presLayoutVars>
          <dgm:chPref val="3"/>
        </dgm:presLayoutVars>
      </dgm:prSet>
      <dgm:spPr/>
      <dgm:t>
        <a:bodyPr/>
        <a:lstStyle/>
        <a:p>
          <a:endParaRPr lang="ru-RU"/>
        </a:p>
      </dgm:t>
    </dgm:pt>
    <dgm:pt modelId="{18FEA622-4254-4C99-86A8-5A5891640A07}" type="pres">
      <dgm:prSet presAssocID="{F3279B0D-CBB5-49FD-9472-EC80BC1E6BFF}" presName="hierChild3" presStyleCnt="0"/>
      <dgm:spPr/>
    </dgm:pt>
    <dgm:pt modelId="{A1B0CB20-2992-4C82-9158-5F977543F80E}" type="pres">
      <dgm:prSet presAssocID="{A77756DE-F51F-4D7A-B2D3-CA959C462619}" presName="Name17" presStyleLbl="parChTrans1D3" presStyleIdx="3" presStyleCnt="5"/>
      <dgm:spPr/>
      <dgm:t>
        <a:bodyPr/>
        <a:lstStyle/>
        <a:p>
          <a:endParaRPr lang="ru-RU"/>
        </a:p>
      </dgm:t>
    </dgm:pt>
    <dgm:pt modelId="{A815C415-F0DD-483B-AD76-681CD45247F3}" type="pres">
      <dgm:prSet presAssocID="{66004983-B765-44A4-AC04-C280EFCDC05C}" presName="hierRoot3" presStyleCnt="0"/>
      <dgm:spPr/>
    </dgm:pt>
    <dgm:pt modelId="{5BF30CF0-7B8A-4CA0-BEFC-F4C7794FAC06}" type="pres">
      <dgm:prSet presAssocID="{66004983-B765-44A4-AC04-C280EFCDC05C}" presName="composite3" presStyleCnt="0"/>
      <dgm:spPr/>
    </dgm:pt>
    <dgm:pt modelId="{301C8223-C7F4-4E66-9D68-2FFEBFB46648}" type="pres">
      <dgm:prSet presAssocID="{66004983-B765-44A4-AC04-C280EFCDC05C}" presName="background3" presStyleLbl="node3" presStyleIdx="3" presStyleCnt="5"/>
      <dgm:spPr/>
    </dgm:pt>
    <dgm:pt modelId="{3A276E84-EEF5-4947-BFEC-1127A246282E}" type="pres">
      <dgm:prSet presAssocID="{66004983-B765-44A4-AC04-C280EFCDC05C}" presName="text3" presStyleLbl="fgAcc3" presStyleIdx="3" presStyleCnt="5" custScaleX="113187" custScaleY="138957">
        <dgm:presLayoutVars>
          <dgm:chPref val="3"/>
        </dgm:presLayoutVars>
      </dgm:prSet>
      <dgm:spPr/>
      <dgm:t>
        <a:bodyPr/>
        <a:lstStyle/>
        <a:p>
          <a:endParaRPr lang="ru-RU"/>
        </a:p>
      </dgm:t>
    </dgm:pt>
    <dgm:pt modelId="{583EF79A-B251-44DC-A628-E8B8DC517091}" type="pres">
      <dgm:prSet presAssocID="{66004983-B765-44A4-AC04-C280EFCDC05C}" presName="hierChild4" presStyleCnt="0"/>
      <dgm:spPr/>
    </dgm:pt>
    <dgm:pt modelId="{2CA540E0-8BC2-4364-B89D-DD9E7BAB898B}" type="pres">
      <dgm:prSet presAssocID="{B1725731-13ED-4F48-980E-71249110820E}" presName="Name17" presStyleLbl="parChTrans1D3" presStyleIdx="4" presStyleCnt="5"/>
      <dgm:spPr/>
      <dgm:t>
        <a:bodyPr/>
        <a:lstStyle/>
        <a:p>
          <a:endParaRPr lang="ru-RU"/>
        </a:p>
      </dgm:t>
    </dgm:pt>
    <dgm:pt modelId="{BBC39F28-0E7E-4832-A784-C5851E38D46D}" type="pres">
      <dgm:prSet presAssocID="{F47C92B6-F91F-43BC-B7C1-C95997602547}" presName="hierRoot3" presStyleCnt="0"/>
      <dgm:spPr/>
    </dgm:pt>
    <dgm:pt modelId="{B91D887B-A3C7-437D-AF26-CDC66DB9A8D6}" type="pres">
      <dgm:prSet presAssocID="{F47C92B6-F91F-43BC-B7C1-C95997602547}" presName="composite3" presStyleCnt="0"/>
      <dgm:spPr/>
    </dgm:pt>
    <dgm:pt modelId="{CA4E32A4-4DE4-4676-B208-454BCB90893C}" type="pres">
      <dgm:prSet presAssocID="{F47C92B6-F91F-43BC-B7C1-C95997602547}" presName="background3" presStyleLbl="node3" presStyleIdx="4" presStyleCnt="5"/>
      <dgm:spPr/>
    </dgm:pt>
    <dgm:pt modelId="{40813384-E64F-41CF-99B9-DC0EDA273116}" type="pres">
      <dgm:prSet presAssocID="{F47C92B6-F91F-43BC-B7C1-C95997602547}" presName="text3" presStyleLbl="fgAcc3" presStyleIdx="4" presStyleCnt="5" custScaleX="112026" custScaleY="131477">
        <dgm:presLayoutVars>
          <dgm:chPref val="3"/>
        </dgm:presLayoutVars>
      </dgm:prSet>
      <dgm:spPr/>
      <dgm:t>
        <a:bodyPr/>
        <a:lstStyle/>
        <a:p>
          <a:endParaRPr lang="ru-RU"/>
        </a:p>
      </dgm:t>
    </dgm:pt>
    <dgm:pt modelId="{F62E04A5-1D8D-46E7-B4BE-020781B37FBB}" type="pres">
      <dgm:prSet presAssocID="{F47C92B6-F91F-43BC-B7C1-C95997602547}" presName="hierChild4" presStyleCnt="0"/>
      <dgm:spPr/>
    </dgm:pt>
  </dgm:ptLst>
  <dgm:cxnLst>
    <dgm:cxn modelId="{568A2939-0C62-42A8-B175-B32BCF661433}" type="presOf" srcId="{5FB41F10-0EFA-4540-A4C1-B876E121AAC5}" destId="{C8C3020B-B5BB-4A9A-ADDD-ACC6D1012D43}" srcOrd="0" destOrd="0" presId="urn:microsoft.com/office/officeart/2005/8/layout/hierarchy1"/>
    <dgm:cxn modelId="{F6911F11-3247-42ED-A860-65E910E70F82}" type="presOf" srcId="{787EA01E-5522-449F-9B60-D6422CE023EE}" destId="{1FCA1C74-2C4B-4FE9-8E4B-DAFC3BA0D4AF}" srcOrd="0" destOrd="0" presId="urn:microsoft.com/office/officeart/2005/8/layout/hierarchy1"/>
    <dgm:cxn modelId="{0D2B39B2-EA69-4A67-8E2F-33E182F97884}" type="presOf" srcId="{D051C662-2A5E-487A-B863-F40A4EC24813}" destId="{A2221A5B-F5F7-420F-A36E-89E35B16A395}" srcOrd="0" destOrd="0" presId="urn:microsoft.com/office/officeart/2005/8/layout/hierarchy1"/>
    <dgm:cxn modelId="{B8C9588F-CC5F-4CC5-9139-32E766AB6751}" srcId="{F3279B0D-CBB5-49FD-9472-EC80BC1E6BFF}" destId="{F47C92B6-F91F-43BC-B7C1-C95997602547}" srcOrd="1" destOrd="0" parTransId="{B1725731-13ED-4F48-980E-71249110820E}" sibTransId="{9B32CCA6-8660-43F5-88EA-4C5ACB78F3E3}"/>
    <dgm:cxn modelId="{277C534C-0618-42B0-8EF3-AACB9AFF01F5}" srcId="{F3279B0D-CBB5-49FD-9472-EC80BC1E6BFF}" destId="{66004983-B765-44A4-AC04-C280EFCDC05C}" srcOrd="0" destOrd="0" parTransId="{A77756DE-F51F-4D7A-B2D3-CA959C462619}" sibTransId="{9A65CC7F-C06E-4790-A508-B3EC5C910755}"/>
    <dgm:cxn modelId="{170C25AC-182B-4AD0-A57F-D5C57A413E0E}" srcId="{93D48EB1-06D7-4EEE-8CBA-B012F9DB0B69}" destId="{D051C662-2A5E-487A-B863-F40A4EC24813}" srcOrd="0" destOrd="0" parTransId="{1A0DD684-C39C-4FC1-8FBB-C740E3B9AD43}" sibTransId="{FF21B181-E6C8-49BA-B819-8D37D43ABD8A}"/>
    <dgm:cxn modelId="{AD00DE3E-7224-4B80-89E4-74B53D3E7C5D}" type="presOf" srcId="{43DBD63F-0534-4BD1-9378-0EF707122128}" destId="{E2BA98C5-19BE-4115-8E80-3F3FB7FB42D5}" srcOrd="0" destOrd="0" presId="urn:microsoft.com/office/officeart/2005/8/layout/hierarchy1"/>
    <dgm:cxn modelId="{C6A9F9CC-0AAE-4AFF-86E0-6AF4E666A52D}" type="presOf" srcId="{1A0DD684-C39C-4FC1-8FBB-C740E3B9AD43}" destId="{F4290B09-0CDC-49AC-945D-B14AE2E91EC1}" srcOrd="0" destOrd="0" presId="urn:microsoft.com/office/officeart/2005/8/layout/hierarchy1"/>
    <dgm:cxn modelId="{756AA3E2-F302-4380-B68C-B3611971D70B}" type="presOf" srcId="{F47C92B6-F91F-43BC-B7C1-C95997602547}" destId="{40813384-E64F-41CF-99B9-DC0EDA273116}" srcOrd="0" destOrd="0" presId="urn:microsoft.com/office/officeart/2005/8/layout/hierarchy1"/>
    <dgm:cxn modelId="{E823E831-A970-4451-AF08-7227E96D251A}" type="presOf" srcId="{66004983-B765-44A4-AC04-C280EFCDC05C}" destId="{3A276E84-EEF5-4947-BFEC-1127A246282E}" srcOrd="0" destOrd="0" presId="urn:microsoft.com/office/officeart/2005/8/layout/hierarchy1"/>
    <dgm:cxn modelId="{593A9D19-92B2-4C5B-A8F4-32341B5CE79C}" type="presOf" srcId="{870ADC44-533A-45CD-BFBF-841B7FB0CF73}" destId="{9C33F552-5490-4CB9-9629-D17A3F53C546}" srcOrd="0" destOrd="0" presId="urn:microsoft.com/office/officeart/2005/8/layout/hierarchy1"/>
    <dgm:cxn modelId="{3ACD0529-C49C-4ABE-8ABF-06A14D43401E}" type="presOf" srcId="{B1725731-13ED-4F48-980E-71249110820E}" destId="{2CA540E0-8BC2-4364-B89D-DD9E7BAB898B}" srcOrd="0" destOrd="0" presId="urn:microsoft.com/office/officeart/2005/8/layout/hierarchy1"/>
    <dgm:cxn modelId="{2070DD36-1760-47DE-AD7F-D0E893C164B9}" srcId="{D051C662-2A5E-487A-B863-F40A4EC24813}" destId="{5FB41F10-0EFA-4540-A4C1-B876E121AAC5}" srcOrd="1" destOrd="0" parTransId="{71D6CC87-1F2A-43E9-8E8A-E373FFA2E78F}" sibTransId="{A11A3A86-45B9-4F7C-90CC-2E939603BB35}"/>
    <dgm:cxn modelId="{8C942B5C-582E-42ED-A9DE-F31C2DB00B38}" type="presOf" srcId="{71D6CC87-1F2A-43E9-8E8A-E373FFA2E78F}" destId="{B1137F25-CE9A-4B00-9A08-38210BAE380B}" srcOrd="0" destOrd="0" presId="urn:microsoft.com/office/officeart/2005/8/layout/hierarchy1"/>
    <dgm:cxn modelId="{6427925B-7353-4739-8252-737EBF414D38}" srcId="{93D48EB1-06D7-4EEE-8CBA-B012F9DB0B69}" destId="{F3279B0D-CBB5-49FD-9472-EC80BC1E6BFF}" srcOrd="1" destOrd="0" parTransId="{4B53FC78-2024-4399-AE85-B9A6AD347C50}" sibTransId="{E5ED9A8E-6DDE-4DDF-B8B2-2832300E1F0B}"/>
    <dgm:cxn modelId="{C965B65A-BAE6-4B86-B1F9-9A6E6C20A43F}" type="presOf" srcId="{4B53FC78-2024-4399-AE85-B9A6AD347C50}" destId="{1381911A-ACD8-4DEB-B31E-80A5B4681881}" srcOrd="0" destOrd="0" presId="urn:microsoft.com/office/officeart/2005/8/layout/hierarchy1"/>
    <dgm:cxn modelId="{85BA6FF1-1F92-4AC6-AA12-A70B3B3B76E9}" srcId="{D051C662-2A5E-487A-B863-F40A4EC24813}" destId="{884AB0D6-CC62-4581-AE04-1809C14C7148}" srcOrd="0" destOrd="0" parTransId="{AA8015BC-91FA-47F0-92DF-8639A9C0B7A2}" sibTransId="{1DB4C453-0036-41CC-A092-9B72A5DA12EA}"/>
    <dgm:cxn modelId="{65273985-29B6-4CF5-986E-89F0093EDBDB}" srcId="{D051C662-2A5E-487A-B863-F40A4EC24813}" destId="{43DBD63F-0534-4BD1-9378-0EF707122128}" srcOrd="2" destOrd="0" parTransId="{787EA01E-5522-449F-9B60-D6422CE023EE}" sibTransId="{B56D3132-298F-4D6C-B40C-1F907408938D}"/>
    <dgm:cxn modelId="{E7182C73-1131-4938-B5A1-E7B4579399C2}" type="presOf" srcId="{F3279B0D-CBB5-49FD-9472-EC80BC1E6BFF}" destId="{386B9A0F-68AB-4D42-BF20-5E0238431973}" srcOrd="0" destOrd="0" presId="urn:microsoft.com/office/officeart/2005/8/layout/hierarchy1"/>
    <dgm:cxn modelId="{8A445A9B-323E-4806-9DEA-87B2B8494BB3}" type="presOf" srcId="{A77756DE-F51F-4D7A-B2D3-CA959C462619}" destId="{A1B0CB20-2992-4C82-9158-5F977543F80E}" srcOrd="0" destOrd="0" presId="urn:microsoft.com/office/officeart/2005/8/layout/hierarchy1"/>
    <dgm:cxn modelId="{460DBCAE-5DEF-462E-9EB8-E7856F63F18D}" type="presOf" srcId="{AA8015BC-91FA-47F0-92DF-8639A9C0B7A2}" destId="{45B2029C-9E46-44D1-BA7A-B06A203BE911}" srcOrd="0" destOrd="0" presId="urn:microsoft.com/office/officeart/2005/8/layout/hierarchy1"/>
    <dgm:cxn modelId="{4570EAF1-5337-41ED-ADEB-5A4E6FFA7A89}" srcId="{870ADC44-533A-45CD-BFBF-841B7FB0CF73}" destId="{93D48EB1-06D7-4EEE-8CBA-B012F9DB0B69}" srcOrd="0" destOrd="0" parTransId="{227DE637-56A3-4239-823B-7D7499A4D3C1}" sibTransId="{1A268C85-3B74-4EA2-9602-82938775D098}"/>
    <dgm:cxn modelId="{D526E01F-1977-4CD4-98D8-C505AC36B458}" type="presOf" srcId="{93D48EB1-06D7-4EEE-8CBA-B012F9DB0B69}" destId="{9B70A812-D734-4376-924C-F020E899AA24}" srcOrd="0" destOrd="0" presId="urn:microsoft.com/office/officeart/2005/8/layout/hierarchy1"/>
    <dgm:cxn modelId="{853DAC41-2439-4603-8633-C1831CA61584}" type="presOf" srcId="{884AB0D6-CC62-4581-AE04-1809C14C7148}" destId="{91D097BC-BEB6-47E6-8509-AEC193BEB721}" srcOrd="0" destOrd="0" presId="urn:microsoft.com/office/officeart/2005/8/layout/hierarchy1"/>
    <dgm:cxn modelId="{DF50FDEC-239A-4C83-BEA7-8BB6D8F7E93B}" type="presParOf" srcId="{9C33F552-5490-4CB9-9629-D17A3F53C546}" destId="{1D30C97E-215E-46FD-8CE9-3435ECCF84E7}" srcOrd="0" destOrd="0" presId="urn:microsoft.com/office/officeart/2005/8/layout/hierarchy1"/>
    <dgm:cxn modelId="{F78D7C72-19FA-445C-BE01-5F6342C6D1D5}" type="presParOf" srcId="{1D30C97E-215E-46FD-8CE9-3435ECCF84E7}" destId="{A115071C-4A4D-4D04-AF78-EAD26EF7A6B5}" srcOrd="0" destOrd="0" presId="urn:microsoft.com/office/officeart/2005/8/layout/hierarchy1"/>
    <dgm:cxn modelId="{AEA8B670-D62A-450C-B5AF-63EC2E3E7862}" type="presParOf" srcId="{A115071C-4A4D-4D04-AF78-EAD26EF7A6B5}" destId="{539D4F6C-8DAF-4B1A-9D48-4FD319867E35}" srcOrd="0" destOrd="0" presId="urn:microsoft.com/office/officeart/2005/8/layout/hierarchy1"/>
    <dgm:cxn modelId="{A1CD6261-86B0-4658-9E90-DD514E700744}" type="presParOf" srcId="{A115071C-4A4D-4D04-AF78-EAD26EF7A6B5}" destId="{9B70A812-D734-4376-924C-F020E899AA24}" srcOrd="1" destOrd="0" presId="urn:microsoft.com/office/officeart/2005/8/layout/hierarchy1"/>
    <dgm:cxn modelId="{07D44C6F-2AB5-4976-BAFB-C5EF57372FE6}" type="presParOf" srcId="{1D30C97E-215E-46FD-8CE9-3435ECCF84E7}" destId="{BFDA1667-E15C-4FAF-94C8-0DFAA0C3DBC7}" srcOrd="1" destOrd="0" presId="urn:microsoft.com/office/officeart/2005/8/layout/hierarchy1"/>
    <dgm:cxn modelId="{E9D578AC-2E81-4475-A9AD-35C45E38BCFB}" type="presParOf" srcId="{BFDA1667-E15C-4FAF-94C8-0DFAA0C3DBC7}" destId="{F4290B09-0CDC-49AC-945D-B14AE2E91EC1}" srcOrd="0" destOrd="0" presId="urn:microsoft.com/office/officeart/2005/8/layout/hierarchy1"/>
    <dgm:cxn modelId="{A6E3D2DF-BC52-4421-AF15-807EA850C625}" type="presParOf" srcId="{BFDA1667-E15C-4FAF-94C8-0DFAA0C3DBC7}" destId="{3536E22D-1563-41C8-A1A4-9FC267B1F3E0}" srcOrd="1" destOrd="0" presId="urn:microsoft.com/office/officeart/2005/8/layout/hierarchy1"/>
    <dgm:cxn modelId="{01F7B634-660C-4209-9F42-7AAE7FDA451D}" type="presParOf" srcId="{3536E22D-1563-41C8-A1A4-9FC267B1F3E0}" destId="{31BCB7C9-BB24-42D8-9DC3-1CB46027BBAD}" srcOrd="0" destOrd="0" presId="urn:microsoft.com/office/officeart/2005/8/layout/hierarchy1"/>
    <dgm:cxn modelId="{F4CDD496-A9F0-408F-9CFB-F12718E59153}" type="presParOf" srcId="{31BCB7C9-BB24-42D8-9DC3-1CB46027BBAD}" destId="{17A952A8-F44A-47BA-A9A8-98316B9DDDFD}" srcOrd="0" destOrd="0" presId="urn:microsoft.com/office/officeart/2005/8/layout/hierarchy1"/>
    <dgm:cxn modelId="{508CA61B-435E-459B-B1F4-76969EF78D60}" type="presParOf" srcId="{31BCB7C9-BB24-42D8-9DC3-1CB46027BBAD}" destId="{A2221A5B-F5F7-420F-A36E-89E35B16A395}" srcOrd="1" destOrd="0" presId="urn:microsoft.com/office/officeart/2005/8/layout/hierarchy1"/>
    <dgm:cxn modelId="{A9CB4BA1-ADE3-4193-8181-932828A15507}" type="presParOf" srcId="{3536E22D-1563-41C8-A1A4-9FC267B1F3E0}" destId="{F4B56509-07A1-437B-8A94-56944FC01D16}" srcOrd="1" destOrd="0" presId="urn:microsoft.com/office/officeart/2005/8/layout/hierarchy1"/>
    <dgm:cxn modelId="{6AA90787-FBCF-41EC-BF40-105FBE7ED7FC}" type="presParOf" srcId="{F4B56509-07A1-437B-8A94-56944FC01D16}" destId="{45B2029C-9E46-44D1-BA7A-B06A203BE911}" srcOrd="0" destOrd="0" presId="urn:microsoft.com/office/officeart/2005/8/layout/hierarchy1"/>
    <dgm:cxn modelId="{D6B34262-C688-43F2-B94B-A0FA1BB63569}" type="presParOf" srcId="{F4B56509-07A1-437B-8A94-56944FC01D16}" destId="{8521EBFD-22EE-4437-AB8A-2FEBC6EB93D4}" srcOrd="1" destOrd="0" presId="urn:microsoft.com/office/officeart/2005/8/layout/hierarchy1"/>
    <dgm:cxn modelId="{87B9717A-6D0C-4A5D-9EB4-3530D88EB721}" type="presParOf" srcId="{8521EBFD-22EE-4437-AB8A-2FEBC6EB93D4}" destId="{0349F1FF-B4E8-4666-A494-DD324D77E679}" srcOrd="0" destOrd="0" presId="urn:microsoft.com/office/officeart/2005/8/layout/hierarchy1"/>
    <dgm:cxn modelId="{44DF5BD4-803F-42CC-840E-440BD1D8C98B}" type="presParOf" srcId="{0349F1FF-B4E8-4666-A494-DD324D77E679}" destId="{61FED0F0-756F-4AB0-B530-A9DF0A943682}" srcOrd="0" destOrd="0" presId="urn:microsoft.com/office/officeart/2005/8/layout/hierarchy1"/>
    <dgm:cxn modelId="{0FA6E5F3-3255-4170-82CE-613EA4E003C4}" type="presParOf" srcId="{0349F1FF-B4E8-4666-A494-DD324D77E679}" destId="{91D097BC-BEB6-47E6-8509-AEC193BEB721}" srcOrd="1" destOrd="0" presId="urn:microsoft.com/office/officeart/2005/8/layout/hierarchy1"/>
    <dgm:cxn modelId="{70A54B8E-6748-4E54-A7EB-693B0300C915}" type="presParOf" srcId="{8521EBFD-22EE-4437-AB8A-2FEBC6EB93D4}" destId="{F8B3C4FB-B071-44C2-9404-DA723734F441}" srcOrd="1" destOrd="0" presId="urn:microsoft.com/office/officeart/2005/8/layout/hierarchy1"/>
    <dgm:cxn modelId="{738CA285-C4DD-4C3E-A733-C2438C6EBF21}" type="presParOf" srcId="{F4B56509-07A1-437B-8A94-56944FC01D16}" destId="{B1137F25-CE9A-4B00-9A08-38210BAE380B}" srcOrd="2" destOrd="0" presId="urn:microsoft.com/office/officeart/2005/8/layout/hierarchy1"/>
    <dgm:cxn modelId="{B07734A2-572C-4916-B0AF-E52E05E0DFAD}" type="presParOf" srcId="{F4B56509-07A1-437B-8A94-56944FC01D16}" destId="{8006E25A-545B-4424-8136-55715DB142D1}" srcOrd="3" destOrd="0" presId="urn:microsoft.com/office/officeart/2005/8/layout/hierarchy1"/>
    <dgm:cxn modelId="{47911088-7754-4BD7-9FB2-1ABBC8B1DE6C}" type="presParOf" srcId="{8006E25A-545B-4424-8136-55715DB142D1}" destId="{88EC8106-28AB-44BD-9B3E-253C804EF810}" srcOrd="0" destOrd="0" presId="urn:microsoft.com/office/officeart/2005/8/layout/hierarchy1"/>
    <dgm:cxn modelId="{F45B9BD1-1FFB-4E95-BA68-7601D2FEB8E7}" type="presParOf" srcId="{88EC8106-28AB-44BD-9B3E-253C804EF810}" destId="{FF4567F2-1345-4C36-BD92-0B6BD1A39B2C}" srcOrd="0" destOrd="0" presId="urn:microsoft.com/office/officeart/2005/8/layout/hierarchy1"/>
    <dgm:cxn modelId="{62FCB801-0EC8-445C-B0AD-32C3AE5B1C84}" type="presParOf" srcId="{88EC8106-28AB-44BD-9B3E-253C804EF810}" destId="{C8C3020B-B5BB-4A9A-ADDD-ACC6D1012D43}" srcOrd="1" destOrd="0" presId="urn:microsoft.com/office/officeart/2005/8/layout/hierarchy1"/>
    <dgm:cxn modelId="{0279C75E-58C0-4021-9C49-8F844E27ABF8}" type="presParOf" srcId="{8006E25A-545B-4424-8136-55715DB142D1}" destId="{0CF18D78-0E56-4F69-A247-A206D2B847A4}" srcOrd="1" destOrd="0" presId="urn:microsoft.com/office/officeart/2005/8/layout/hierarchy1"/>
    <dgm:cxn modelId="{C570F180-A8E0-4C52-B684-2BA3D6136E59}" type="presParOf" srcId="{F4B56509-07A1-437B-8A94-56944FC01D16}" destId="{1FCA1C74-2C4B-4FE9-8E4B-DAFC3BA0D4AF}" srcOrd="4" destOrd="0" presId="urn:microsoft.com/office/officeart/2005/8/layout/hierarchy1"/>
    <dgm:cxn modelId="{3EE52FF1-71A2-4DE5-8A9A-783338154FFD}" type="presParOf" srcId="{F4B56509-07A1-437B-8A94-56944FC01D16}" destId="{4DA4B670-B225-48AE-A411-0625268C4AAD}" srcOrd="5" destOrd="0" presId="urn:microsoft.com/office/officeart/2005/8/layout/hierarchy1"/>
    <dgm:cxn modelId="{9BA4642B-DC6F-4292-9F05-134FD0740D94}" type="presParOf" srcId="{4DA4B670-B225-48AE-A411-0625268C4AAD}" destId="{C7466B06-C95D-4681-A76E-626172A2FE43}" srcOrd="0" destOrd="0" presId="urn:microsoft.com/office/officeart/2005/8/layout/hierarchy1"/>
    <dgm:cxn modelId="{9EECE6E2-B59D-4763-9E91-77DC974BC534}" type="presParOf" srcId="{C7466B06-C95D-4681-A76E-626172A2FE43}" destId="{4D2A58C7-DA7A-4DE9-AC4E-77BA1B73A990}" srcOrd="0" destOrd="0" presId="urn:microsoft.com/office/officeart/2005/8/layout/hierarchy1"/>
    <dgm:cxn modelId="{4E078A35-1088-4DA9-964C-F0BAB64793CB}" type="presParOf" srcId="{C7466B06-C95D-4681-A76E-626172A2FE43}" destId="{E2BA98C5-19BE-4115-8E80-3F3FB7FB42D5}" srcOrd="1" destOrd="0" presId="urn:microsoft.com/office/officeart/2005/8/layout/hierarchy1"/>
    <dgm:cxn modelId="{000B2E67-B1D7-4CB1-8684-EAC790263959}" type="presParOf" srcId="{4DA4B670-B225-48AE-A411-0625268C4AAD}" destId="{7E27DBBC-743A-4D57-A1CA-F59C9621ACDF}" srcOrd="1" destOrd="0" presId="urn:microsoft.com/office/officeart/2005/8/layout/hierarchy1"/>
    <dgm:cxn modelId="{A1AC8137-5937-49FF-904F-DE8F8C78835C}" type="presParOf" srcId="{BFDA1667-E15C-4FAF-94C8-0DFAA0C3DBC7}" destId="{1381911A-ACD8-4DEB-B31E-80A5B4681881}" srcOrd="2" destOrd="0" presId="urn:microsoft.com/office/officeart/2005/8/layout/hierarchy1"/>
    <dgm:cxn modelId="{2EAE94D9-5714-423B-8D33-919F2BC59B64}" type="presParOf" srcId="{BFDA1667-E15C-4FAF-94C8-0DFAA0C3DBC7}" destId="{B056FDB0-B3F5-46D4-9239-CDC75D2965A5}" srcOrd="3" destOrd="0" presId="urn:microsoft.com/office/officeart/2005/8/layout/hierarchy1"/>
    <dgm:cxn modelId="{D4B404D3-52FC-498C-8E16-C97DDC470982}" type="presParOf" srcId="{B056FDB0-B3F5-46D4-9239-CDC75D2965A5}" destId="{240EB260-18BE-4387-8497-7D26A1520C66}" srcOrd="0" destOrd="0" presId="urn:microsoft.com/office/officeart/2005/8/layout/hierarchy1"/>
    <dgm:cxn modelId="{1FCF6A55-8449-460B-9BCD-C334D5F3C0BD}" type="presParOf" srcId="{240EB260-18BE-4387-8497-7D26A1520C66}" destId="{D00619CE-BE84-4F4E-B32D-E0ACBDFC8D0C}" srcOrd="0" destOrd="0" presId="urn:microsoft.com/office/officeart/2005/8/layout/hierarchy1"/>
    <dgm:cxn modelId="{F66455CE-DF4F-4068-9C05-54EA47598013}" type="presParOf" srcId="{240EB260-18BE-4387-8497-7D26A1520C66}" destId="{386B9A0F-68AB-4D42-BF20-5E0238431973}" srcOrd="1" destOrd="0" presId="urn:microsoft.com/office/officeart/2005/8/layout/hierarchy1"/>
    <dgm:cxn modelId="{66635CFF-9FA0-4D73-B299-2315D43C7475}" type="presParOf" srcId="{B056FDB0-B3F5-46D4-9239-CDC75D2965A5}" destId="{18FEA622-4254-4C99-86A8-5A5891640A07}" srcOrd="1" destOrd="0" presId="urn:microsoft.com/office/officeart/2005/8/layout/hierarchy1"/>
    <dgm:cxn modelId="{5FB0CF83-3B59-49A4-9A29-635481E66F2C}" type="presParOf" srcId="{18FEA622-4254-4C99-86A8-5A5891640A07}" destId="{A1B0CB20-2992-4C82-9158-5F977543F80E}" srcOrd="0" destOrd="0" presId="urn:microsoft.com/office/officeart/2005/8/layout/hierarchy1"/>
    <dgm:cxn modelId="{2021FB1B-F225-4810-B34B-A81381445408}" type="presParOf" srcId="{18FEA622-4254-4C99-86A8-5A5891640A07}" destId="{A815C415-F0DD-483B-AD76-681CD45247F3}" srcOrd="1" destOrd="0" presId="urn:microsoft.com/office/officeart/2005/8/layout/hierarchy1"/>
    <dgm:cxn modelId="{8FFB7A8F-F359-47C7-83FE-490B596C611B}" type="presParOf" srcId="{A815C415-F0DD-483B-AD76-681CD45247F3}" destId="{5BF30CF0-7B8A-4CA0-BEFC-F4C7794FAC06}" srcOrd="0" destOrd="0" presId="urn:microsoft.com/office/officeart/2005/8/layout/hierarchy1"/>
    <dgm:cxn modelId="{9D31FCE0-02C5-4FFB-B9E3-893C4ED512CE}" type="presParOf" srcId="{5BF30CF0-7B8A-4CA0-BEFC-F4C7794FAC06}" destId="{301C8223-C7F4-4E66-9D68-2FFEBFB46648}" srcOrd="0" destOrd="0" presId="urn:microsoft.com/office/officeart/2005/8/layout/hierarchy1"/>
    <dgm:cxn modelId="{ED1EB2EF-5E66-45E1-B0E0-2C88F53D4FBB}" type="presParOf" srcId="{5BF30CF0-7B8A-4CA0-BEFC-F4C7794FAC06}" destId="{3A276E84-EEF5-4947-BFEC-1127A246282E}" srcOrd="1" destOrd="0" presId="urn:microsoft.com/office/officeart/2005/8/layout/hierarchy1"/>
    <dgm:cxn modelId="{E7422196-E10A-422F-8AB4-EDD6DC1B3691}" type="presParOf" srcId="{A815C415-F0DD-483B-AD76-681CD45247F3}" destId="{583EF79A-B251-44DC-A628-E8B8DC517091}" srcOrd="1" destOrd="0" presId="urn:microsoft.com/office/officeart/2005/8/layout/hierarchy1"/>
    <dgm:cxn modelId="{03A8330D-8AD5-45A8-82BD-5A701FA9FDE5}" type="presParOf" srcId="{18FEA622-4254-4C99-86A8-5A5891640A07}" destId="{2CA540E0-8BC2-4364-B89D-DD9E7BAB898B}" srcOrd="2" destOrd="0" presId="urn:microsoft.com/office/officeart/2005/8/layout/hierarchy1"/>
    <dgm:cxn modelId="{0E630E79-0AC9-40D4-8D72-332189086564}" type="presParOf" srcId="{18FEA622-4254-4C99-86A8-5A5891640A07}" destId="{BBC39F28-0E7E-4832-A784-C5851E38D46D}" srcOrd="3" destOrd="0" presId="urn:microsoft.com/office/officeart/2005/8/layout/hierarchy1"/>
    <dgm:cxn modelId="{CD42CF51-FCE6-4D27-8401-820AEBC5CE89}" type="presParOf" srcId="{BBC39F28-0E7E-4832-A784-C5851E38D46D}" destId="{B91D887B-A3C7-437D-AF26-CDC66DB9A8D6}" srcOrd="0" destOrd="0" presId="urn:microsoft.com/office/officeart/2005/8/layout/hierarchy1"/>
    <dgm:cxn modelId="{22147A59-F5CC-45A0-A958-1F7220339397}" type="presParOf" srcId="{B91D887B-A3C7-437D-AF26-CDC66DB9A8D6}" destId="{CA4E32A4-4DE4-4676-B208-454BCB90893C}" srcOrd="0" destOrd="0" presId="urn:microsoft.com/office/officeart/2005/8/layout/hierarchy1"/>
    <dgm:cxn modelId="{CABD889E-4AFF-4C42-8363-980624F37658}" type="presParOf" srcId="{B91D887B-A3C7-437D-AF26-CDC66DB9A8D6}" destId="{40813384-E64F-41CF-99B9-DC0EDA273116}" srcOrd="1" destOrd="0" presId="urn:microsoft.com/office/officeart/2005/8/layout/hierarchy1"/>
    <dgm:cxn modelId="{35B1E6B9-5C71-44FD-9BA9-5365161ADA00}" type="presParOf" srcId="{BBC39F28-0E7E-4832-A784-C5851E38D46D}" destId="{F62E04A5-1D8D-46E7-B4BE-020781B37FBB}"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dgm:spPr/>
      <dgm:t>
        <a:bodyPr/>
        <a:lstStyle/>
        <a:p>
          <a:r>
            <a:rPr lang="en-US" dirty="0" smtClean="0">
              <a:solidFill>
                <a:schemeClr val="bg1"/>
              </a:solidFill>
            </a:rPr>
            <a:t>Basic Theories</a:t>
          </a:r>
          <a:endParaRPr lang="ru-RU" dirty="0">
            <a:solidFill>
              <a:schemeClr val="bg1"/>
            </a:solidFill>
          </a:endParaRPr>
        </a:p>
      </dgm:t>
    </dgm:pt>
    <dgm:pt modelId="{4C79CFDC-83D4-4561-BEF4-2914ACD204AD}" type="parTrans" cxnId="{237E0FA6-00F2-47C9-BDDF-0428E7E4A6EC}">
      <dgm:prSet/>
      <dgm:spPr/>
      <dgm:t>
        <a:bodyPr/>
        <a:lstStyle/>
        <a:p>
          <a:endParaRPr lang="ru-RU">
            <a:solidFill>
              <a:schemeClr val="bg1"/>
            </a:solidFill>
          </a:endParaRPr>
        </a:p>
      </dgm:t>
    </dgm:pt>
    <dgm:pt modelId="{EFAC706F-38EF-422C-A28F-34A361F754B8}" type="sibTrans" cxnId="{237E0FA6-00F2-47C9-BDDF-0428E7E4A6EC}">
      <dgm:prSet/>
      <dgm:spPr/>
      <dgm:t>
        <a:bodyPr/>
        <a:lstStyle/>
        <a:p>
          <a:endParaRPr lang="ru-RU">
            <a:solidFill>
              <a:schemeClr val="bg1"/>
            </a:solidFill>
          </a:endParaRPr>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FC44956E-3D5F-43A1-8323-033ABB77AA4D}" type="pres">
      <dgm:prSet presAssocID="{EFAC706F-38EF-422C-A28F-34A361F754B8}" presName="arrowWedge1single" presStyleLbl="fgSibTrans2D1" presStyleIdx="0" presStyleCnt="1"/>
      <dgm:spPr/>
    </dgm:pt>
  </dgm:ptLst>
  <dgm:cxnLst>
    <dgm:cxn modelId="{75B87665-1C88-4BFE-960A-895954F24845}" type="presOf" srcId="{C55C6E12-556E-49B0-9280-E45528B051A8}" destId="{74063483-77B8-4804-99A9-E82F5FBDD4F3}" srcOrd="1" destOrd="0" presId="urn:microsoft.com/office/officeart/2005/8/layout/cycle8"/>
    <dgm:cxn modelId="{237E0FA6-00F2-47C9-BDDF-0428E7E4A6EC}" srcId="{FBBBFA59-2ED6-4CDA-87C7-B792A13ED515}" destId="{C55C6E12-556E-49B0-9280-E45528B051A8}" srcOrd="0" destOrd="0" parTransId="{4C79CFDC-83D4-4561-BEF4-2914ACD204AD}" sibTransId="{EFAC706F-38EF-422C-A28F-34A361F754B8}"/>
    <dgm:cxn modelId="{5126D79A-A31A-4F43-9C5E-FD07CE1117E9}" type="presOf" srcId="{FBBBFA59-2ED6-4CDA-87C7-B792A13ED515}" destId="{E6F6FE6E-8923-4338-8193-ABFB40E5BBE9}" srcOrd="0" destOrd="0" presId="urn:microsoft.com/office/officeart/2005/8/layout/cycle8"/>
    <dgm:cxn modelId="{565B6DB7-1899-4D98-84DC-2A60BFCB15CE}" type="presOf" srcId="{C55C6E12-556E-49B0-9280-E45528B051A8}" destId="{A75B9F80-8065-47CB-AA4C-4C57F3ED5BD9}" srcOrd="0" destOrd="0" presId="urn:microsoft.com/office/officeart/2005/8/layout/cycle8"/>
    <dgm:cxn modelId="{B5286E24-DFB9-43E0-AA89-7C9311A902E4}" type="presParOf" srcId="{E6F6FE6E-8923-4338-8193-ABFB40E5BBE9}" destId="{A75B9F80-8065-47CB-AA4C-4C57F3ED5BD9}" srcOrd="0" destOrd="0" presId="urn:microsoft.com/office/officeart/2005/8/layout/cycle8"/>
    <dgm:cxn modelId="{0F8B68FB-2816-426D-981C-1CC0B0446E6B}" type="presParOf" srcId="{E6F6FE6E-8923-4338-8193-ABFB40E5BBE9}" destId="{03960734-1020-4C7F-9FEA-78E4E3E4FB4D}" srcOrd="1" destOrd="0" presId="urn:microsoft.com/office/officeart/2005/8/layout/cycle8"/>
    <dgm:cxn modelId="{4B8C341E-EA80-4584-9B40-0AB0F6DE167B}" type="presParOf" srcId="{E6F6FE6E-8923-4338-8193-ABFB40E5BBE9}" destId="{3F8379B0-06BE-4C4B-82BB-BA8E6FAAB8D0}" srcOrd="2" destOrd="0" presId="urn:microsoft.com/office/officeart/2005/8/layout/cycle8"/>
    <dgm:cxn modelId="{5DFCCDC4-EE7B-48E3-A8AC-6C3C3154114B}" type="presParOf" srcId="{E6F6FE6E-8923-4338-8193-ABFB40E5BBE9}" destId="{74063483-77B8-4804-99A9-E82F5FBDD4F3}" srcOrd="3" destOrd="0" presId="urn:microsoft.com/office/officeart/2005/8/layout/cycle8"/>
    <dgm:cxn modelId="{454D12FF-1BFE-4FBF-9FD7-760D4CA5F0B4}" type="presParOf" srcId="{E6F6FE6E-8923-4338-8193-ABFB40E5BBE9}" destId="{FC44956E-3D5F-43A1-8323-033ABB77AA4D}"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0ADC44-533A-45CD-BFBF-841B7FB0CF7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D051C662-2A5E-487A-B863-F40A4EC24813}">
      <dgm:prSet phldrT="[Text]" custT="1"/>
      <dgm:spPr/>
      <dgm:t>
        <a:bodyPr/>
        <a:lstStyle/>
        <a:p>
          <a:r>
            <a:rPr lang="en-US" sz="2000" dirty="0" smtClean="0"/>
            <a:t> Basic Theories</a:t>
          </a:r>
          <a:endParaRPr lang="ru-RU" sz="2000" dirty="0"/>
        </a:p>
      </dgm:t>
    </dgm:pt>
    <dgm:pt modelId="{1A0DD684-C39C-4FC1-8FBB-C740E3B9AD43}" type="parTrans" cxnId="{170C25AC-182B-4AD0-A57F-D5C57A413E0E}">
      <dgm:prSet/>
      <dgm:spPr/>
      <dgm:t>
        <a:bodyPr/>
        <a:lstStyle/>
        <a:p>
          <a:endParaRPr lang="ru-RU" sz="2000"/>
        </a:p>
      </dgm:t>
    </dgm:pt>
    <dgm:pt modelId="{FF21B181-E6C8-49BA-B819-8D37D43ABD8A}" type="sibTrans" cxnId="{170C25AC-182B-4AD0-A57F-D5C57A413E0E}">
      <dgm:prSet/>
      <dgm:spPr/>
      <dgm:t>
        <a:bodyPr/>
        <a:lstStyle/>
        <a:p>
          <a:endParaRPr lang="ru-RU" sz="2000"/>
        </a:p>
      </dgm:t>
    </dgm:pt>
    <dgm:pt modelId="{884AB0D6-CC62-4581-AE04-1809C14C7148}">
      <dgm:prSet phldrT="[Text]" custT="1"/>
      <dgm:spPr/>
      <dgm:t>
        <a:bodyPr/>
        <a:lstStyle/>
        <a:p>
          <a:r>
            <a:rPr lang="en-US" sz="2000" dirty="0" smtClean="0"/>
            <a:t>Pattern Theory of </a:t>
          </a:r>
          <a:r>
            <a:rPr lang="en-US" sz="2000" dirty="0" err="1" smtClean="0"/>
            <a:t>U.Grenander</a:t>
          </a:r>
          <a:endParaRPr lang="ru-RU" sz="2000" dirty="0"/>
        </a:p>
      </dgm:t>
    </dgm:pt>
    <dgm:pt modelId="{AA8015BC-91FA-47F0-92DF-8639A9C0B7A2}" type="parTrans" cxnId="{85BA6FF1-1F92-4AC6-AA12-A70B3B3B76E9}">
      <dgm:prSet/>
      <dgm:spPr/>
      <dgm:t>
        <a:bodyPr/>
        <a:lstStyle/>
        <a:p>
          <a:endParaRPr lang="ru-RU" sz="2000"/>
        </a:p>
      </dgm:t>
    </dgm:pt>
    <dgm:pt modelId="{1DB4C453-0036-41CC-A092-9B72A5DA12EA}" type="sibTrans" cxnId="{85BA6FF1-1F92-4AC6-AA12-A70B3B3B76E9}">
      <dgm:prSet/>
      <dgm:spPr/>
      <dgm:t>
        <a:bodyPr/>
        <a:lstStyle/>
        <a:p>
          <a:endParaRPr lang="ru-RU" sz="2000"/>
        </a:p>
      </dgm:t>
    </dgm:pt>
    <dgm:pt modelId="{5FB41F10-0EFA-4540-A4C1-B876E121AAC5}">
      <dgm:prSet phldrT="[Text]" custT="1"/>
      <dgm:spPr/>
      <dgm:t>
        <a:bodyPr/>
        <a:lstStyle/>
        <a:p>
          <a:r>
            <a:rPr lang="en-US" sz="2000" dirty="0" smtClean="0"/>
            <a:t>Theory of Categories Techniques in Pattern Recognition of </a:t>
          </a:r>
          <a:r>
            <a:rPr lang="en-US" sz="2000" dirty="0" err="1" smtClean="0"/>
            <a:t>M.Pavel</a:t>
          </a:r>
          <a:endParaRPr lang="ru-RU" sz="2000" dirty="0"/>
        </a:p>
      </dgm:t>
    </dgm:pt>
    <dgm:pt modelId="{71D6CC87-1F2A-43E9-8E8A-E373FFA2E78F}" type="parTrans" cxnId="{2070DD36-1760-47DE-AD7F-D0E893C164B9}">
      <dgm:prSet/>
      <dgm:spPr/>
      <dgm:t>
        <a:bodyPr/>
        <a:lstStyle/>
        <a:p>
          <a:endParaRPr lang="ru-RU" sz="2000"/>
        </a:p>
      </dgm:t>
    </dgm:pt>
    <dgm:pt modelId="{A11A3A86-45B9-4F7C-90CC-2E939603BB35}" type="sibTrans" cxnId="{2070DD36-1760-47DE-AD7F-D0E893C164B9}">
      <dgm:prSet/>
      <dgm:spPr/>
      <dgm:t>
        <a:bodyPr/>
        <a:lstStyle/>
        <a:p>
          <a:endParaRPr lang="ru-RU" sz="2000"/>
        </a:p>
      </dgm:t>
    </dgm:pt>
    <dgm:pt modelId="{43DBD63F-0534-4BD1-9378-0EF707122128}">
      <dgm:prSet custT="1"/>
      <dgm:spPr/>
      <dgm:t>
        <a:bodyPr/>
        <a:lstStyle/>
        <a:p>
          <a:r>
            <a:rPr lang="en-US" sz="2000" dirty="0" smtClean="0"/>
            <a:t>The Algebraic Approach of </a:t>
          </a:r>
          <a:r>
            <a:rPr lang="en-US" sz="2000" dirty="0" err="1" smtClean="0"/>
            <a:t>Yu.Zhuravlev</a:t>
          </a:r>
          <a:endParaRPr lang="ru-RU" sz="2000" dirty="0"/>
        </a:p>
      </dgm:t>
    </dgm:pt>
    <dgm:pt modelId="{787EA01E-5522-449F-9B60-D6422CE023EE}" type="parTrans" cxnId="{65273985-29B6-4CF5-986E-89F0093EDBDB}">
      <dgm:prSet/>
      <dgm:spPr/>
      <dgm:t>
        <a:bodyPr/>
        <a:lstStyle/>
        <a:p>
          <a:endParaRPr lang="ru-RU"/>
        </a:p>
      </dgm:t>
    </dgm:pt>
    <dgm:pt modelId="{B56D3132-298F-4D6C-B40C-1F907408938D}" type="sibTrans" cxnId="{65273985-29B6-4CF5-986E-89F0093EDBDB}">
      <dgm:prSet/>
      <dgm:spPr/>
      <dgm:t>
        <a:bodyPr/>
        <a:lstStyle/>
        <a:p>
          <a:endParaRPr lang="ru-RU"/>
        </a:p>
      </dgm:t>
    </dgm:pt>
    <dgm:pt modelId="{9C33F552-5490-4CB9-9629-D17A3F53C546}" type="pres">
      <dgm:prSet presAssocID="{870ADC44-533A-45CD-BFBF-841B7FB0CF73}" presName="hierChild1" presStyleCnt="0">
        <dgm:presLayoutVars>
          <dgm:chPref val="1"/>
          <dgm:dir/>
          <dgm:animOne val="branch"/>
          <dgm:animLvl val="lvl"/>
          <dgm:resizeHandles/>
        </dgm:presLayoutVars>
      </dgm:prSet>
      <dgm:spPr/>
      <dgm:t>
        <a:bodyPr/>
        <a:lstStyle/>
        <a:p>
          <a:endParaRPr lang="ru-RU"/>
        </a:p>
      </dgm:t>
    </dgm:pt>
    <dgm:pt modelId="{D7129005-ED22-4431-932D-14FC8485427F}" type="pres">
      <dgm:prSet presAssocID="{D051C662-2A5E-487A-B863-F40A4EC24813}" presName="hierRoot1" presStyleCnt="0"/>
      <dgm:spPr/>
    </dgm:pt>
    <dgm:pt modelId="{3A48C394-C1F2-4C6D-B197-57AE17FEBABC}" type="pres">
      <dgm:prSet presAssocID="{D051C662-2A5E-487A-B863-F40A4EC24813}" presName="composite" presStyleCnt="0"/>
      <dgm:spPr/>
    </dgm:pt>
    <dgm:pt modelId="{C51DA670-E6A4-49FE-B857-9C4A0FAE2CA9}" type="pres">
      <dgm:prSet presAssocID="{D051C662-2A5E-487A-B863-F40A4EC24813}" presName="background" presStyleLbl="node0" presStyleIdx="0" presStyleCnt="1"/>
      <dgm:spPr/>
    </dgm:pt>
    <dgm:pt modelId="{9C726984-10F1-4D46-90E4-68E61FF6F6E1}" type="pres">
      <dgm:prSet presAssocID="{D051C662-2A5E-487A-B863-F40A4EC24813}" presName="text" presStyleLbl="fgAcc0" presStyleIdx="0" presStyleCnt="1">
        <dgm:presLayoutVars>
          <dgm:chPref val="3"/>
        </dgm:presLayoutVars>
      </dgm:prSet>
      <dgm:spPr/>
      <dgm:t>
        <a:bodyPr/>
        <a:lstStyle/>
        <a:p>
          <a:endParaRPr lang="ru-RU"/>
        </a:p>
      </dgm:t>
    </dgm:pt>
    <dgm:pt modelId="{773742B4-6CBF-4C63-9E7B-7CADDB132B29}" type="pres">
      <dgm:prSet presAssocID="{D051C662-2A5E-487A-B863-F40A4EC24813}" presName="hierChild2" presStyleCnt="0"/>
      <dgm:spPr/>
    </dgm:pt>
    <dgm:pt modelId="{700C0964-379E-4DA2-AB8C-285B4BA52549}" type="pres">
      <dgm:prSet presAssocID="{AA8015BC-91FA-47F0-92DF-8639A9C0B7A2}" presName="Name10" presStyleLbl="parChTrans1D2" presStyleIdx="0" presStyleCnt="3"/>
      <dgm:spPr/>
      <dgm:t>
        <a:bodyPr/>
        <a:lstStyle/>
        <a:p>
          <a:endParaRPr lang="ru-RU"/>
        </a:p>
      </dgm:t>
    </dgm:pt>
    <dgm:pt modelId="{BBC7435A-6BA9-4AE6-9F21-55177BE1A657}" type="pres">
      <dgm:prSet presAssocID="{884AB0D6-CC62-4581-AE04-1809C14C7148}" presName="hierRoot2" presStyleCnt="0"/>
      <dgm:spPr/>
    </dgm:pt>
    <dgm:pt modelId="{401F7D74-DC7B-422F-8AA2-5292FEDFE72F}" type="pres">
      <dgm:prSet presAssocID="{884AB0D6-CC62-4581-AE04-1809C14C7148}" presName="composite2" presStyleCnt="0"/>
      <dgm:spPr/>
    </dgm:pt>
    <dgm:pt modelId="{550BEAC4-34B5-462A-9E0C-DCF599672F05}" type="pres">
      <dgm:prSet presAssocID="{884AB0D6-CC62-4581-AE04-1809C14C7148}" presName="background2" presStyleLbl="node2" presStyleIdx="0" presStyleCnt="3"/>
      <dgm:spPr/>
    </dgm:pt>
    <dgm:pt modelId="{6C91C9F4-4049-43ED-9157-C11CFF187FA7}" type="pres">
      <dgm:prSet presAssocID="{884AB0D6-CC62-4581-AE04-1809C14C7148}" presName="text2" presStyleLbl="fgAcc2" presStyleIdx="0" presStyleCnt="3">
        <dgm:presLayoutVars>
          <dgm:chPref val="3"/>
        </dgm:presLayoutVars>
      </dgm:prSet>
      <dgm:spPr/>
      <dgm:t>
        <a:bodyPr/>
        <a:lstStyle/>
        <a:p>
          <a:endParaRPr lang="ru-RU"/>
        </a:p>
      </dgm:t>
    </dgm:pt>
    <dgm:pt modelId="{6F6AE06B-F89A-4C4C-A3F8-74969F5B2C04}" type="pres">
      <dgm:prSet presAssocID="{884AB0D6-CC62-4581-AE04-1809C14C7148}" presName="hierChild3" presStyleCnt="0"/>
      <dgm:spPr/>
    </dgm:pt>
    <dgm:pt modelId="{A72EF4CD-6CBE-4F3C-8906-2973B98E4228}" type="pres">
      <dgm:prSet presAssocID="{71D6CC87-1F2A-43E9-8E8A-E373FFA2E78F}" presName="Name10" presStyleLbl="parChTrans1D2" presStyleIdx="1" presStyleCnt="3"/>
      <dgm:spPr/>
      <dgm:t>
        <a:bodyPr/>
        <a:lstStyle/>
        <a:p>
          <a:endParaRPr lang="ru-RU"/>
        </a:p>
      </dgm:t>
    </dgm:pt>
    <dgm:pt modelId="{3DF7ADBB-7EF9-4856-BB0F-2069F2995705}" type="pres">
      <dgm:prSet presAssocID="{5FB41F10-0EFA-4540-A4C1-B876E121AAC5}" presName="hierRoot2" presStyleCnt="0"/>
      <dgm:spPr/>
    </dgm:pt>
    <dgm:pt modelId="{2D3BBB1D-6173-4B62-9B08-84F6FAFD034B}" type="pres">
      <dgm:prSet presAssocID="{5FB41F10-0EFA-4540-A4C1-B876E121AAC5}" presName="composite2" presStyleCnt="0"/>
      <dgm:spPr/>
    </dgm:pt>
    <dgm:pt modelId="{F5C24418-A4FD-497C-8E18-EDF9B13A8F18}" type="pres">
      <dgm:prSet presAssocID="{5FB41F10-0EFA-4540-A4C1-B876E121AAC5}" presName="background2" presStyleLbl="node2" presStyleIdx="1" presStyleCnt="3"/>
      <dgm:spPr/>
    </dgm:pt>
    <dgm:pt modelId="{BEB49DA7-1059-4E5B-B2E7-9CA75B6BA97F}" type="pres">
      <dgm:prSet presAssocID="{5FB41F10-0EFA-4540-A4C1-B876E121AAC5}" presName="text2" presStyleLbl="fgAcc2" presStyleIdx="1" presStyleCnt="3">
        <dgm:presLayoutVars>
          <dgm:chPref val="3"/>
        </dgm:presLayoutVars>
      </dgm:prSet>
      <dgm:spPr/>
      <dgm:t>
        <a:bodyPr/>
        <a:lstStyle/>
        <a:p>
          <a:endParaRPr lang="ru-RU"/>
        </a:p>
      </dgm:t>
    </dgm:pt>
    <dgm:pt modelId="{3A0C63AD-4377-4056-AC9D-FEDE6FD2A218}" type="pres">
      <dgm:prSet presAssocID="{5FB41F10-0EFA-4540-A4C1-B876E121AAC5}" presName="hierChild3" presStyleCnt="0"/>
      <dgm:spPr/>
    </dgm:pt>
    <dgm:pt modelId="{7EE11844-0AD1-4AC7-8E75-48045D52298F}" type="pres">
      <dgm:prSet presAssocID="{787EA01E-5522-449F-9B60-D6422CE023EE}" presName="Name10" presStyleLbl="parChTrans1D2" presStyleIdx="2" presStyleCnt="3"/>
      <dgm:spPr/>
      <dgm:t>
        <a:bodyPr/>
        <a:lstStyle/>
        <a:p>
          <a:endParaRPr lang="ru-RU"/>
        </a:p>
      </dgm:t>
    </dgm:pt>
    <dgm:pt modelId="{B1C77B60-8938-4AC6-BE8D-4BE5F2143BF8}" type="pres">
      <dgm:prSet presAssocID="{43DBD63F-0534-4BD1-9378-0EF707122128}" presName="hierRoot2" presStyleCnt="0"/>
      <dgm:spPr/>
    </dgm:pt>
    <dgm:pt modelId="{6E937EBC-FA17-44DB-B977-4885EADCC718}" type="pres">
      <dgm:prSet presAssocID="{43DBD63F-0534-4BD1-9378-0EF707122128}" presName="composite2" presStyleCnt="0"/>
      <dgm:spPr/>
    </dgm:pt>
    <dgm:pt modelId="{478ABA5F-421A-42B8-B350-92CCDD52917E}" type="pres">
      <dgm:prSet presAssocID="{43DBD63F-0534-4BD1-9378-0EF707122128}" presName="background2" presStyleLbl="node2" presStyleIdx="2" presStyleCnt="3"/>
      <dgm:spPr/>
    </dgm:pt>
    <dgm:pt modelId="{4A8C3BB0-EDD0-46E8-AB44-0B64D2C1C524}" type="pres">
      <dgm:prSet presAssocID="{43DBD63F-0534-4BD1-9378-0EF707122128}" presName="text2" presStyleLbl="fgAcc2" presStyleIdx="2" presStyleCnt="3">
        <dgm:presLayoutVars>
          <dgm:chPref val="3"/>
        </dgm:presLayoutVars>
      </dgm:prSet>
      <dgm:spPr/>
      <dgm:t>
        <a:bodyPr/>
        <a:lstStyle/>
        <a:p>
          <a:endParaRPr lang="ru-RU"/>
        </a:p>
      </dgm:t>
    </dgm:pt>
    <dgm:pt modelId="{5BE44492-2874-4574-9CF6-B2F366000D55}" type="pres">
      <dgm:prSet presAssocID="{43DBD63F-0534-4BD1-9378-0EF707122128}" presName="hierChild3" presStyleCnt="0"/>
      <dgm:spPr/>
    </dgm:pt>
  </dgm:ptLst>
  <dgm:cxnLst>
    <dgm:cxn modelId="{91924D16-BCB4-4FF9-84D3-3B9ED75AECB5}" type="presOf" srcId="{787EA01E-5522-449F-9B60-D6422CE023EE}" destId="{7EE11844-0AD1-4AC7-8E75-48045D52298F}" srcOrd="0" destOrd="0" presId="urn:microsoft.com/office/officeart/2005/8/layout/hierarchy1"/>
    <dgm:cxn modelId="{E07BC51C-4D0D-4AD8-AF55-72658C81FB0A}" type="presOf" srcId="{AA8015BC-91FA-47F0-92DF-8639A9C0B7A2}" destId="{700C0964-379E-4DA2-AB8C-285B4BA52549}" srcOrd="0" destOrd="0" presId="urn:microsoft.com/office/officeart/2005/8/layout/hierarchy1"/>
    <dgm:cxn modelId="{2C92722C-E085-46AC-AE49-D9D3582B55F6}" type="presOf" srcId="{D051C662-2A5E-487A-B863-F40A4EC24813}" destId="{9C726984-10F1-4D46-90E4-68E61FF6F6E1}" srcOrd="0" destOrd="0" presId="urn:microsoft.com/office/officeart/2005/8/layout/hierarchy1"/>
    <dgm:cxn modelId="{FDBA6722-AD75-424B-B0E0-CF3F9AFD08AC}" type="presOf" srcId="{884AB0D6-CC62-4581-AE04-1809C14C7148}" destId="{6C91C9F4-4049-43ED-9157-C11CFF187FA7}" srcOrd="0" destOrd="0" presId="urn:microsoft.com/office/officeart/2005/8/layout/hierarchy1"/>
    <dgm:cxn modelId="{170C25AC-182B-4AD0-A57F-D5C57A413E0E}" srcId="{870ADC44-533A-45CD-BFBF-841B7FB0CF73}" destId="{D051C662-2A5E-487A-B863-F40A4EC24813}" srcOrd="0" destOrd="0" parTransId="{1A0DD684-C39C-4FC1-8FBB-C740E3B9AD43}" sibTransId="{FF21B181-E6C8-49BA-B819-8D37D43ABD8A}"/>
    <dgm:cxn modelId="{85BA6FF1-1F92-4AC6-AA12-A70B3B3B76E9}" srcId="{D051C662-2A5E-487A-B863-F40A4EC24813}" destId="{884AB0D6-CC62-4581-AE04-1809C14C7148}" srcOrd="0" destOrd="0" parTransId="{AA8015BC-91FA-47F0-92DF-8639A9C0B7A2}" sibTransId="{1DB4C453-0036-41CC-A092-9B72A5DA12EA}"/>
    <dgm:cxn modelId="{09B1BC93-71C5-4F42-8E82-E83785F3832A}" type="presOf" srcId="{870ADC44-533A-45CD-BFBF-841B7FB0CF73}" destId="{9C33F552-5490-4CB9-9629-D17A3F53C546}" srcOrd="0" destOrd="0" presId="urn:microsoft.com/office/officeart/2005/8/layout/hierarchy1"/>
    <dgm:cxn modelId="{65273985-29B6-4CF5-986E-89F0093EDBDB}" srcId="{D051C662-2A5E-487A-B863-F40A4EC24813}" destId="{43DBD63F-0534-4BD1-9378-0EF707122128}" srcOrd="2" destOrd="0" parTransId="{787EA01E-5522-449F-9B60-D6422CE023EE}" sibTransId="{B56D3132-298F-4D6C-B40C-1F907408938D}"/>
    <dgm:cxn modelId="{115AF87F-C7EF-479C-93CA-8A383FA94859}" type="presOf" srcId="{71D6CC87-1F2A-43E9-8E8A-E373FFA2E78F}" destId="{A72EF4CD-6CBE-4F3C-8906-2973B98E4228}" srcOrd="0" destOrd="0" presId="urn:microsoft.com/office/officeart/2005/8/layout/hierarchy1"/>
    <dgm:cxn modelId="{EF214CB8-7DFA-4CBD-8D21-65EB4BFFDEB8}" type="presOf" srcId="{5FB41F10-0EFA-4540-A4C1-B876E121AAC5}" destId="{BEB49DA7-1059-4E5B-B2E7-9CA75B6BA97F}" srcOrd="0" destOrd="0" presId="urn:microsoft.com/office/officeart/2005/8/layout/hierarchy1"/>
    <dgm:cxn modelId="{2070DD36-1760-47DE-AD7F-D0E893C164B9}" srcId="{D051C662-2A5E-487A-B863-F40A4EC24813}" destId="{5FB41F10-0EFA-4540-A4C1-B876E121AAC5}" srcOrd="1" destOrd="0" parTransId="{71D6CC87-1F2A-43E9-8E8A-E373FFA2E78F}" sibTransId="{A11A3A86-45B9-4F7C-90CC-2E939603BB35}"/>
    <dgm:cxn modelId="{CBFFAA0C-77A3-40B8-9E24-115D0E38C424}" type="presOf" srcId="{43DBD63F-0534-4BD1-9378-0EF707122128}" destId="{4A8C3BB0-EDD0-46E8-AB44-0B64D2C1C524}" srcOrd="0" destOrd="0" presId="urn:microsoft.com/office/officeart/2005/8/layout/hierarchy1"/>
    <dgm:cxn modelId="{729EE8B7-1AD7-4F33-B2AB-90F382422267}" type="presParOf" srcId="{9C33F552-5490-4CB9-9629-D17A3F53C546}" destId="{D7129005-ED22-4431-932D-14FC8485427F}" srcOrd="0" destOrd="0" presId="urn:microsoft.com/office/officeart/2005/8/layout/hierarchy1"/>
    <dgm:cxn modelId="{1A6B72F8-FE93-40D5-A4E2-9CDC3A619FF8}" type="presParOf" srcId="{D7129005-ED22-4431-932D-14FC8485427F}" destId="{3A48C394-C1F2-4C6D-B197-57AE17FEBABC}" srcOrd="0" destOrd="0" presId="urn:microsoft.com/office/officeart/2005/8/layout/hierarchy1"/>
    <dgm:cxn modelId="{24056704-3CB5-4C00-9F99-631B0C28A960}" type="presParOf" srcId="{3A48C394-C1F2-4C6D-B197-57AE17FEBABC}" destId="{C51DA670-E6A4-49FE-B857-9C4A0FAE2CA9}" srcOrd="0" destOrd="0" presId="urn:microsoft.com/office/officeart/2005/8/layout/hierarchy1"/>
    <dgm:cxn modelId="{F1537F37-0059-4AF0-9995-B9C693E7BC26}" type="presParOf" srcId="{3A48C394-C1F2-4C6D-B197-57AE17FEBABC}" destId="{9C726984-10F1-4D46-90E4-68E61FF6F6E1}" srcOrd="1" destOrd="0" presId="urn:microsoft.com/office/officeart/2005/8/layout/hierarchy1"/>
    <dgm:cxn modelId="{27C6D94D-01CD-45A9-B790-7187F08A2539}" type="presParOf" srcId="{D7129005-ED22-4431-932D-14FC8485427F}" destId="{773742B4-6CBF-4C63-9E7B-7CADDB132B29}" srcOrd="1" destOrd="0" presId="urn:microsoft.com/office/officeart/2005/8/layout/hierarchy1"/>
    <dgm:cxn modelId="{FCDCF9D5-F690-4070-BB78-E5E95EDC02C2}" type="presParOf" srcId="{773742B4-6CBF-4C63-9E7B-7CADDB132B29}" destId="{700C0964-379E-4DA2-AB8C-285B4BA52549}" srcOrd="0" destOrd="0" presId="urn:microsoft.com/office/officeart/2005/8/layout/hierarchy1"/>
    <dgm:cxn modelId="{C27BDB91-3FB4-4B26-8E64-3DFF436D60F8}" type="presParOf" srcId="{773742B4-6CBF-4C63-9E7B-7CADDB132B29}" destId="{BBC7435A-6BA9-4AE6-9F21-55177BE1A657}" srcOrd="1" destOrd="0" presId="urn:microsoft.com/office/officeart/2005/8/layout/hierarchy1"/>
    <dgm:cxn modelId="{015DF26F-BA82-4F0C-A24B-8F9AC68570B0}" type="presParOf" srcId="{BBC7435A-6BA9-4AE6-9F21-55177BE1A657}" destId="{401F7D74-DC7B-422F-8AA2-5292FEDFE72F}" srcOrd="0" destOrd="0" presId="urn:microsoft.com/office/officeart/2005/8/layout/hierarchy1"/>
    <dgm:cxn modelId="{C84E7246-F9C1-4D9E-8637-E7D5E864C988}" type="presParOf" srcId="{401F7D74-DC7B-422F-8AA2-5292FEDFE72F}" destId="{550BEAC4-34B5-462A-9E0C-DCF599672F05}" srcOrd="0" destOrd="0" presId="urn:microsoft.com/office/officeart/2005/8/layout/hierarchy1"/>
    <dgm:cxn modelId="{CD028AC5-5723-42B6-8F09-A46CB84D7211}" type="presParOf" srcId="{401F7D74-DC7B-422F-8AA2-5292FEDFE72F}" destId="{6C91C9F4-4049-43ED-9157-C11CFF187FA7}" srcOrd="1" destOrd="0" presId="urn:microsoft.com/office/officeart/2005/8/layout/hierarchy1"/>
    <dgm:cxn modelId="{9C4C598A-D485-4CB3-AFE9-BD17719F61C0}" type="presParOf" srcId="{BBC7435A-6BA9-4AE6-9F21-55177BE1A657}" destId="{6F6AE06B-F89A-4C4C-A3F8-74969F5B2C04}" srcOrd="1" destOrd="0" presId="urn:microsoft.com/office/officeart/2005/8/layout/hierarchy1"/>
    <dgm:cxn modelId="{3AA81BEC-D1AB-43D1-9F20-749F23BA8DF3}" type="presParOf" srcId="{773742B4-6CBF-4C63-9E7B-7CADDB132B29}" destId="{A72EF4CD-6CBE-4F3C-8906-2973B98E4228}" srcOrd="2" destOrd="0" presId="urn:microsoft.com/office/officeart/2005/8/layout/hierarchy1"/>
    <dgm:cxn modelId="{E795CF01-0057-45E3-9D56-57D325F75D3F}" type="presParOf" srcId="{773742B4-6CBF-4C63-9E7B-7CADDB132B29}" destId="{3DF7ADBB-7EF9-4856-BB0F-2069F2995705}" srcOrd="3" destOrd="0" presId="urn:microsoft.com/office/officeart/2005/8/layout/hierarchy1"/>
    <dgm:cxn modelId="{F14C56A1-A320-4FAF-BF5C-C30FA47EF428}" type="presParOf" srcId="{3DF7ADBB-7EF9-4856-BB0F-2069F2995705}" destId="{2D3BBB1D-6173-4B62-9B08-84F6FAFD034B}" srcOrd="0" destOrd="0" presId="urn:microsoft.com/office/officeart/2005/8/layout/hierarchy1"/>
    <dgm:cxn modelId="{DD742226-9309-42E7-8BB2-B12FDFF9611A}" type="presParOf" srcId="{2D3BBB1D-6173-4B62-9B08-84F6FAFD034B}" destId="{F5C24418-A4FD-497C-8E18-EDF9B13A8F18}" srcOrd="0" destOrd="0" presId="urn:microsoft.com/office/officeart/2005/8/layout/hierarchy1"/>
    <dgm:cxn modelId="{330664A2-CFC5-405C-AA24-594C5018CAA9}" type="presParOf" srcId="{2D3BBB1D-6173-4B62-9B08-84F6FAFD034B}" destId="{BEB49DA7-1059-4E5B-B2E7-9CA75B6BA97F}" srcOrd="1" destOrd="0" presId="urn:microsoft.com/office/officeart/2005/8/layout/hierarchy1"/>
    <dgm:cxn modelId="{74C300E9-32A9-42F5-897A-CBE0FB05C897}" type="presParOf" srcId="{3DF7ADBB-7EF9-4856-BB0F-2069F2995705}" destId="{3A0C63AD-4377-4056-AC9D-FEDE6FD2A218}" srcOrd="1" destOrd="0" presId="urn:microsoft.com/office/officeart/2005/8/layout/hierarchy1"/>
    <dgm:cxn modelId="{44E0B3E8-B4E7-4893-AA56-0CF6D33D52EA}" type="presParOf" srcId="{773742B4-6CBF-4C63-9E7B-7CADDB132B29}" destId="{7EE11844-0AD1-4AC7-8E75-48045D52298F}" srcOrd="4" destOrd="0" presId="urn:microsoft.com/office/officeart/2005/8/layout/hierarchy1"/>
    <dgm:cxn modelId="{722D5D5B-CD88-4F73-A5CC-C2741DC38886}" type="presParOf" srcId="{773742B4-6CBF-4C63-9E7B-7CADDB132B29}" destId="{B1C77B60-8938-4AC6-BE8D-4BE5F2143BF8}" srcOrd="5" destOrd="0" presId="urn:microsoft.com/office/officeart/2005/8/layout/hierarchy1"/>
    <dgm:cxn modelId="{3AAE6D44-54CB-469E-AC3F-15FDFE02CBDB}" type="presParOf" srcId="{B1C77B60-8938-4AC6-BE8D-4BE5F2143BF8}" destId="{6E937EBC-FA17-44DB-B977-4885EADCC718}" srcOrd="0" destOrd="0" presId="urn:microsoft.com/office/officeart/2005/8/layout/hierarchy1"/>
    <dgm:cxn modelId="{55036695-3479-4D7B-9CFB-44D1D2BA6142}" type="presParOf" srcId="{6E937EBC-FA17-44DB-B977-4885EADCC718}" destId="{478ABA5F-421A-42B8-B350-92CCDD52917E}" srcOrd="0" destOrd="0" presId="urn:microsoft.com/office/officeart/2005/8/layout/hierarchy1"/>
    <dgm:cxn modelId="{F22DAA93-810F-4BD3-9456-F9C3B407743D}" type="presParOf" srcId="{6E937EBC-FA17-44DB-B977-4885EADCC718}" destId="{4A8C3BB0-EDD0-46E8-AB44-0B64D2C1C524}" srcOrd="1" destOrd="0" presId="urn:microsoft.com/office/officeart/2005/8/layout/hierarchy1"/>
    <dgm:cxn modelId="{7D539422-45FE-4FE1-BAC7-28D382D01C25}" type="presParOf" srcId="{B1C77B60-8938-4AC6-BE8D-4BE5F2143BF8}" destId="{5BE44492-2874-4574-9CF6-B2F366000D55}"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2A61354-2822-4581-95FB-D16A795D455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BDE256A0-2E38-493D-BC10-258147062F5D}">
      <dgm:prSet phldrT="[Текст]" custT="1"/>
      <dgm:spPr/>
      <dgm:t>
        <a:bodyPr/>
        <a:lstStyle/>
        <a:p>
          <a:r>
            <a:rPr lang="en-US" sz="2000" dirty="0" smtClean="0"/>
            <a:t>Main Features of Pattern Theory</a:t>
          </a:r>
          <a:endParaRPr lang="ru-RU" sz="2000" dirty="0"/>
        </a:p>
      </dgm:t>
    </dgm:pt>
    <dgm:pt modelId="{931BAE32-D1F7-4FF6-A3B4-DE1A1F9875E6}" type="parTrans" cxnId="{5C140019-FC66-42E1-A624-DEFC98BE3EC1}">
      <dgm:prSet/>
      <dgm:spPr/>
      <dgm:t>
        <a:bodyPr/>
        <a:lstStyle/>
        <a:p>
          <a:endParaRPr lang="ru-RU" sz="2000"/>
        </a:p>
      </dgm:t>
    </dgm:pt>
    <dgm:pt modelId="{6AEFB794-447A-40DF-AC7E-F9F8F4EA1EC7}" type="sibTrans" cxnId="{5C140019-FC66-42E1-A624-DEFC98BE3EC1}">
      <dgm:prSet/>
      <dgm:spPr/>
      <dgm:t>
        <a:bodyPr/>
        <a:lstStyle/>
        <a:p>
          <a:endParaRPr lang="ru-RU" sz="2000"/>
        </a:p>
      </dgm:t>
    </dgm:pt>
    <dgm:pt modelId="{B76A51D7-6C73-4060-A37F-A3DD27D2C312}">
      <dgm:prSet phldrT="[Текст]" custT="1"/>
      <dgm:spPr/>
      <dgm:t>
        <a:bodyPr/>
        <a:lstStyle/>
        <a:p>
          <a:r>
            <a:rPr lang="en-US" sz="2000" dirty="0" smtClean="0"/>
            <a:t>Atomism</a:t>
          </a:r>
          <a:endParaRPr lang="ru-RU" sz="2000" dirty="0"/>
        </a:p>
      </dgm:t>
    </dgm:pt>
    <dgm:pt modelId="{C63D5EC3-4ABF-4EA7-9169-62A845795081}" type="parTrans" cxnId="{55DB8083-13C7-4961-A4F1-9B86C742F422}">
      <dgm:prSet/>
      <dgm:spPr/>
      <dgm:t>
        <a:bodyPr/>
        <a:lstStyle/>
        <a:p>
          <a:endParaRPr lang="ru-RU" sz="2000"/>
        </a:p>
      </dgm:t>
    </dgm:pt>
    <dgm:pt modelId="{BC81FEB4-DCF1-49BC-8CF2-9B7AF8848B6F}" type="sibTrans" cxnId="{55DB8083-13C7-4961-A4F1-9B86C742F422}">
      <dgm:prSet/>
      <dgm:spPr/>
      <dgm:t>
        <a:bodyPr/>
        <a:lstStyle/>
        <a:p>
          <a:endParaRPr lang="ru-RU" sz="2000"/>
        </a:p>
      </dgm:t>
    </dgm:pt>
    <dgm:pt modelId="{D24774DE-CF23-4446-99F0-B60D0BD1B53B}">
      <dgm:prSet phldrT="[Текст]" custT="1"/>
      <dgm:spPr/>
      <dgm:t>
        <a:bodyPr/>
        <a:lstStyle/>
        <a:p>
          <a:r>
            <a:rPr lang="en-US" sz="2000" dirty="0" err="1" smtClean="0"/>
            <a:t>Combinatority</a:t>
          </a:r>
          <a:endParaRPr lang="ru-RU" sz="2000" dirty="0"/>
        </a:p>
      </dgm:t>
    </dgm:pt>
    <dgm:pt modelId="{4A70A5D8-1BD0-4B39-BF3D-25B3507813C1}" type="parTrans" cxnId="{F63FADDB-BEF3-409B-AD89-6E5E0BA413B5}">
      <dgm:prSet/>
      <dgm:spPr/>
      <dgm:t>
        <a:bodyPr/>
        <a:lstStyle/>
        <a:p>
          <a:endParaRPr lang="ru-RU" sz="2000"/>
        </a:p>
      </dgm:t>
    </dgm:pt>
    <dgm:pt modelId="{59E1B028-EF8E-4FF3-A083-339CC7156AB6}" type="sibTrans" cxnId="{F63FADDB-BEF3-409B-AD89-6E5E0BA413B5}">
      <dgm:prSet/>
      <dgm:spPr/>
      <dgm:t>
        <a:bodyPr/>
        <a:lstStyle/>
        <a:p>
          <a:endParaRPr lang="ru-RU" sz="2000"/>
        </a:p>
      </dgm:t>
    </dgm:pt>
    <dgm:pt modelId="{03E125A7-8F83-43E8-8F72-68BC118E830A}">
      <dgm:prSet custT="1"/>
      <dgm:spPr/>
      <dgm:t>
        <a:bodyPr/>
        <a:lstStyle/>
        <a:p>
          <a:r>
            <a:rPr lang="en-US" sz="2000" dirty="0" err="1" smtClean="0"/>
            <a:t>Observability</a:t>
          </a:r>
          <a:endParaRPr lang="ru-RU" sz="2000" dirty="0"/>
        </a:p>
      </dgm:t>
    </dgm:pt>
    <dgm:pt modelId="{799DAFD1-90CD-4B20-8302-D806EB3B184C}" type="parTrans" cxnId="{40F9B4B8-3DA7-4973-AFA9-57947D02F186}">
      <dgm:prSet/>
      <dgm:spPr/>
      <dgm:t>
        <a:bodyPr/>
        <a:lstStyle/>
        <a:p>
          <a:endParaRPr lang="ru-RU" sz="2000"/>
        </a:p>
      </dgm:t>
    </dgm:pt>
    <dgm:pt modelId="{1D7AB480-009C-4075-8A20-D8EFCAEAAC38}" type="sibTrans" cxnId="{40F9B4B8-3DA7-4973-AFA9-57947D02F186}">
      <dgm:prSet/>
      <dgm:spPr/>
      <dgm:t>
        <a:bodyPr/>
        <a:lstStyle/>
        <a:p>
          <a:endParaRPr lang="ru-RU" sz="2000"/>
        </a:p>
      </dgm:t>
    </dgm:pt>
    <dgm:pt modelId="{CF5E7536-3AB8-40D2-9DF5-6B5F7CA13389}" type="pres">
      <dgm:prSet presAssocID="{52A61354-2822-4581-95FB-D16A795D4558}" presName="hierChild1" presStyleCnt="0">
        <dgm:presLayoutVars>
          <dgm:chPref val="1"/>
          <dgm:dir/>
          <dgm:animOne val="branch"/>
          <dgm:animLvl val="lvl"/>
          <dgm:resizeHandles/>
        </dgm:presLayoutVars>
      </dgm:prSet>
      <dgm:spPr/>
      <dgm:t>
        <a:bodyPr/>
        <a:lstStyle/>
        <a:p>
          <a:endParaRPr lang="ru-RU"/>
        </a:p>
      </dgm:t>
    </dgm:pt>
    <dgm:pt modelId="{3961D604-A79C-4DC2-BBF7-1E80B467275E}" type="pres">
      <dgm:prSet presAssocID="{BDE256A0-2E38-493D-BC10-258147062F5D}" presName="hierRoot1" presStyleCnt="0"/>
      <dgm:spPr/>
    </dgm:pt>
    <dgm:pt modelId="{78782A07-1E09-4637-84BE-C7827E47B6DA}" type="pres">
      <dgm:prSet presAssocID="{BDE256A0-2E38-493D-BC10-258147062F5D}" presName="composite" presStyleCnt="0"/>
      <dgm:spPr/>
    </dgm:pt>
    <dgm:pt modelId="{E0A0B06A-EB4D-4013-B93C-E6761886C8F7}" type="pres">
      <dgm:prSet presAssocID="{BDE256A0-2E38-493D-BC10-258147062F5D}" presName="background" presStyleLbl="node0" presStyleIdx="0" presStyleCnt="1"/>
      <dgm:spPr/>
    </dgm:pt>
    <dgm:pt modelId="{ED440AEA-3C56-4254-890E-AF57A7ADFB6E}" type="pres">
      <dgm:prSet presAssocID="{BDE256A0-2E38-493D-BC10-258147062F5D}" presName="text" presStyleLbl="fgAcc0" presStyleIdx="0" presStyleCnt="1" custScaleX="139136">
        <dgm:presLayoutVars>
          <dgm:chPref val="3"/>
        </dgm:presLayoutVars>
      </dgm:prSet>
      <dgm:spPr/>
      <dgm:t>
        <a:bodyPr/>
        <a:lstStyle/>
        <a:p>
          <a:endParaRPr lang="ru-RU"/>
        </a:p>
      </dgm:t>
    </dgm:pt>
    <dgm:pt modelId="{D5CFEE1C-AF85-4E7D-BBE6-0618A4366FB4}" type="pres">
      <dgm:prSet presAssocID="{BDE256A0-2E38-493D-BC10-258147062F5D}" presName="hierChild2" presStyleCnt="0"/>
      <dgm:spPr/>
    </dgm:pt>
    <dgm:pt modelId="{54249B7C-CCF4-40B6-9D73-10AFA65609FA}" type="pres">
      <dgm:prSet presAssocID="{C63D5EC3-4ABF-4EA7-9169-62A845795081}" presName="Name10" presStyleLbl="parChTrans1D2" presStyleIdx="0" presStyleCnt="3"/>
      <dgm:spPr/>
      <dgm:t>
        <a:bodyPr/>
        <a:lstStyle/>
        <a:p>
          <a:endParaRPr lang="ru-RU"/>
        </a:p>
      </dgm:t>
    </dgm:pt>
    <dgm:pt modelId="{F5AB48A2-56B5-48B6-9732-83C39C0F86FD}" type="pres">
      <dgm:prSet presAssocID="{B76A51D7-6C73-4060-A37F-A3DD27D2C312}" presName="hierRoot2" presStyleCnt="0"/>
      <dgm:spPr/>
    </dgm:pt>
    <dgm:pt modelId="{E07456E1-00CC-40B7-BB27-EEE7BB31EF39}" type="pres">
      <dgm:prSet presAssocID="{B76A51D7-6C73-4060-A37F-A3DD27D2C312}" presName="composite2" presStyleCnt="0"/>
      <dgm:spPr/>
    </dgm:pt>
    <dgm:pt modelId="{C854F0A6-CB00-402A-AA48-8BE2E58EF30C}" type="pres">
      <dgm:prSet presAssocID="{B76A51D7-6C73-4060-A37F-A3DD27D2C312}" presName="background2" presStyleLbl="node2" presStyleIdx="0" presStyleCnt="3"/>
      <dgm:spPr/>
    </dgm:pt>
    <dgm:pt modelId="{DE1FF9B4-B8A1-4248-A7DA-8CC85499025B}" type="pres">
      <dgm:prSet presAssocID="{B76A51D7-6C73-4060-A37F-A3DD27D2C312}" presName="text2" presStyleLbl="fgAcc2" presStyleIdx="0" presStyleCnt="3">
        <dgm:presLayoutVars>
          <dgm:chPref val="3"/>
        </dgm:presLayoutVars>
      </dgm:prSet>
      <dgm:spPr/>
      <dgm:t>
        <a:bodyPr/>
        <a:lstStyle/>
        <a:p>
          <a:endParaRPr lang="ru-RU"/>
        </a:p>
      </dgm:t>
    </dgm:pt>
    <dgm:pt modelId="{8F162964-BCEA-4169-82C8-93E79B2CD490}" type="pres">
      <dgm:prSet presAssocID="{B76A51D7-6C73-4060-A37F-A3DD27D2C312}" presName="hierChild3" presStyleCnt="0"/>
      <dgm:spPr/>
    </dgm:pt>
    <dgm:pt modelId="{BD3AF1DE-C1A5-4068-8DC5-DFAE43732A2D}" type="pres">
      <dgm:prSet presAssocID="{4A70A5D8-1BD0-4B39-BF3D-25B3507813C1}" presName="Name10" presStyleLbl="parChTrans1D2" presStyleIdx="1" presStyleCnt="3"/>
      <dgm:spPr/>
      <dgm:t>
        <a:bodyPr/>
        <a:lstStyle/>
        <a:p>
          <a:endParaRPr lang="ru-RU"/>
        </a:p>
      </dgm:t>
    </dgm:pt>
    <dgm:pt modelId="{3689596A-52E3-4299-A4AF-A678B08271BD}" type="pres">
      <dgm:prSet presAssocID="{D24774DE-CF23-4446-99F0-B60D0BD1B53B}" presName="hierRoot2" presStyleCnt="0"/>
      <dgm:spPr/>
    </dgm:pt>
    <dgm:pt modelId="{41F8B1DC-6B65-449E-950B-6C497F2075DE}" type="pres">
      <dgm:prSet presAssocID="{D24774DE-CF23-4446-99F0-B60D0BD1B53B}" presName="composite2" presStyleCnt="0"/>
      <dgm:spPr/>
    </dgm:pt>
    <dgm:pt modelId="{FDB25720-0676-4D06-A6A0-BAD3F3D2CE57}" type="pres">
      <dgm:prSet presAssocID="{D24774DE-CF23-4446-99F0-B60D0BD1B53B}" presName="background2" presStyleLbl="node2" presStyleIdx="1" presStyleCnt="3"/>
      <dgm:spPr/>
    </dgm:pt>
    <dgm:pt modelId="{DB39A153-F495-4D57-9616-31E7A426CF4A}" type="pres">
      <dgm:prSet presAssocID="{D24774DE-CF23-4446-99F0-B60D0BD1B53B}" presName="text2" presStyleLbl="fgAcc2" presStyleIdx="1" presStyleCnt="3" custScaleX="140412">
        <dgm:presLayoutVars>
          <dgm:chPref val="3"/>
        </dgm:presLayoutVars>
      </dgm:prSet>
      <dgm:spPr/>
      <dgm:t>
        <a:bodyPr/>
        <a:lstStyle/>
        <a:p>
          <a:endParaRPr lang="ru-RU"/>
        </a:p>
      </dgm:t>
    </dgm:pt>
    <dgm:pt modelId="{A443403C-B6A3-47F8-8B6E-2FBF6F35F867}" type="pres">
      <dgm:prSet presAssocID="{D24774DE-CF23-4446-99F0-B60D0BD1B53B}" presName="hierChild3" presStyleCnt="0"/>
      <dgm:spPr/>
    </dgm:pt>
    <dgm:pt modelId="{3E535767-F6A3-4508-BFDA-9C5FC4430B5F}" type="pres">
      <dgm:prSet presAssocID="{799DAFD1-90CD-4B20-8302-D806EB3B184C}" presName="Name10" presStyleLbl="parChTrans1D2" presStyleIdx="2" presStyleCnt="3"/>
      <dgm:spPr/>
      <dgm:t>
        <a:bodyPr/>
        <a:lstStyle/>
        <a:p>
          <a:endParaRPr lang="ru-RU"/>
        </a:p>
      </dgm:t>
    </dgm:pt>
    <dgm:pt modelId="{E9B4EDE4-EFA7-4DE0-8DB8-1F297E2BFDCE}" type="pres">
      <dgm:prSet presAssocID="{03E125A7-8F83-43E8-8F72-68BC118E830A}" presName="hierRoot2" presStyleCnt="0"/>
      <dgm:spPr/>
    </dgm:pt>
    <dgm:pt modelId="{564B27F2-00E4-4242-8866-609FF1AEBC26}" type="pres">
      <dgm:prSet presAssocID="{03E125A7-8F83-43E8-8F72-68BC118E830A}" presName="composite2" presStyleCnt="0"/>
      <dgm:spPr/>
    </dgm:pt>
    <dgm:pt modelId="{E8295A91-5824-41C7-8518-577BB721A72E}" type="pres">
      <dgm:prSet presAssocID="{03E125A7-8F83-43E8-8F72-68BC118E830A}" presName="background2" presStyleLbl="node2" presStyleIdx="2" presStyleCnt="3"/>
      <dgm:spPr/>
    </dgm:pt>
    <dgm:pt modelId="{C5B0C79F-F619-4C28-B5B5-85B43B3A3949}" type="pres">
      <dgm:prSet presAssocID="{03E125A7-8F83-43E8-8F72-68BC118E830A}" presName="text2" presStyleLbl="fgAcc2" presStyleIdx="2" presStyleCnt="3" custScaleX="127033">
        <dgm:presLayoutVars>
          <dgm:chPref val="3"/>
        </dgm:presLayoutVars>
      </dgm:prSet>
      <dgm:spPr/>
      <dgm:t>
        <a:bodyPr/>
        <a:lstStyle/>
        <a:p>
          <a:endParaRPr lang="ru-RU"/>
        </a:p>
      </dgm:t>
    </dgm:pt>
    <dgm:pt modelId="{6FD54C41-B385-4B98-8073-E4321BDA15E9}" type="pres">
      <dgm:prSet presAssocID="{03E125A7-8F83-43E8-8F72-68BC118E830A}" presName="hierChild3" presStyleCnt="0"/>
      <dgm:spPr/>
    </dgm:pt>
  </dgm:ptLst>
  <dgm:cxnLst>
    <dgm:cxn modelId="{B5CDC137-D89F-44DD-B442-90DFF4B7D93A}" type="presOf" srcId="{52A61354-2822-4581-95FB-D16A795D4558}" destId="{CF5E7536-3AB8-40D2-9DF5-6B5F7CA13389}" srcOrd="0" destOrd="0" presId="urn:microsoft.com/office/officeart/2005/8/layout/hierarchy1"/>
    <dgm:cxn modelId="{3CB34603-A192-449F-86F0-B6CC5021EC78}" type="presOf" srcId="{03E125A7-8F83-43E8-8F72-68BC118E830A}" destId="{C5B0C79F-F619-4C28-B5B5-85B43B3A3949}" srcOrd="0" destOrd="0" presId="urn:microsoft.com/office/officeart/2005/8/layout/hierarchy1"/>
    <dgm:cxn modelId="{F63FADDB-BEF3-409B-AD89-6E5E0BA413B5}" srcId="{BDE256A0-2E38-493D-BC10-258147062F5D}" destId="{D24774DE-CF23-4446-99F0-B60D0BD1B53B}" srcOrd="1" destOrd="0" parTransId="{4A70A5D8-1BD0-4B39-BF3D-25B3507813C1}" sibTransId="{59E1B028-EF8E-4FF3-A083-339CC7156AB6}"/>
    <dgm:cxn modelId="{5C140019-FC66-42E1-A624-DEFC98BE3EC1}" srcId="{52A61354-2822-4581-95FB-D16A795D4558}" destId="{BDE256A0-2E38-493D-BC10-258147062F5D}" srcOrd="0" destOrd="0" parTransId="{931BAE32-D1F7-4FF6-A3B4-DE1A1F9875E6}" sibTransId="{6AEFB794-447A-40DF-AC7E-F9F8F4EA1EC7}"/>
    <dgm:cxn modelId="{9553013D-FD99-429C-B0E2-F66C57BFE40F}" type="presOf" srcId="{BDE256A0-2E38-493D-BC10-258147062F5D}" destId="{ED440AEA-3C56-4254-890E-AF57A7ADFB6E}" srcOrd="0" destOrd="0" presId="urn:microsoft.com/office/officeart/2005/8/layout/hierarchy1"/>
    <dgm:cxn modelId="{6AE96E25-169C-4DA2-9033-C8520256C6B5}" type="presOf" srcId="{D24774DE-CF23-4446-99F0-B60D0BD1B53B}" destId="{DB39A153-F495-4D57-9616-31E7A426CF4A}" srcOrd="0" destOrd="0" presId="urn:microsoft.com/office/officeart/2005/8/layout/hierarchy1"/>
    <dgm:cxn modelId="{E0A2FC3A-FCAA-4B7F-9330-7BCACB929B0D}" type="presOf" srcId="{799DAFD1-90CD-4B20-8302-D806EB3B184C}" destId="{3E535767-F6A3-4508-BFDA-9C5FC4430B5F}" srcOrd="0" destOrd="0" presId="urn:microsoft.com/office/officeart/2005/8/layout/hierarchy1"/>
    <dgm:cxn modelId="{D6823CD6-7E2D-411C-B74B-88B96D255E81}" type="presOf" srcId="{4A70A5D8-1BD0-4B39-BF3D-25B3507813C1}" destId="{BD3AF1DE-C1A5-4068-8DC5-DFAE43732A2D}" srcOrd="0" destOrd="0" presId="urn:microsoft.com/office/officeart/2005/8/layout/hierarchy1"/>
    <dgm:cxn modelId="{40F9B4B8-3DA7-4973-AFA9-57947D02F186}" srcId="{BDE256A0-2E38-493D-BC10-258147062F5D}" destId="{03E125A7-8F83-43E8-8F72-68BC118E830A}" srcOrd="2" destOrd="0" parTransId="{799DAFD1-90CD-4B20-8302-D806EB3B184C}" sibTransId="{1D7AB480-009C-4075-8A20-D8EFCAEAAC38}"/>
    <dgm:cxn modelId="{55DB8083-13C7-4961-A4F1-9B86C742F422}" srcId="{BDE256A0-2E38-493D-BC10-258147062F5D}" destId="{B76A51D7-6C73-4060-A37F-A3DD27D2C312}" srcOrd="0" destOrd="0" parTransId="{C63D5EC3-4ABF-4EA7-9169-62A845795081}" sibTransId="{BC81FEB4-DCF1-49BC-8CF2-9B7AF8848B6F}"/>
    <dgm:cxn modelId="{97182E7E-ED98-4C02-95C9-934D960629E3}" type="presOf" srcId="{C63D5EC3-4ABF-4EA7-9169-62A845795081}" destId="{54249B7C-CCF4-40B6-9D73-10AFA65609FA}" srcOrd="0" destOrd="0" presId="urn:microsoft.com/office/officeart/2005/8/layout/hierarchy1"/>
    <dgm:cxn modelId="{B64A5BA9-5D1B-4158-AA92-3B113C4B552B}" type="presOf" srcId="{B76A51D7-6C73-4060-A37F-A3DD27D2C312}" destId="{DE1FF9B4-B8A1-4248-A7DA-8CC85499025B}" srcOrd="0" destOrd="0" presId="urn:microsoft.com/office/officeart/2005/8/layout/hierarchy1"/>
    <dgm:cxn modelId="{D712A226-87F5-4A36-8AA2-320018B12F18}" type="presParOf" srcId="{CF5E7536-3AB8-40D2-9DF5-6B5F7CA13389}" destId="{3961D604-A79C-4DC2-BBF7-1E80B467275E}" srcOrd="0" destOrd="0" presId="urn:microsoft.com/office/officeart/2005/8/layout/hierarchy1"/>
    <dgm:cxn modelId="{501A5424-6925-4DEE-8D8A-F64221CEC4B3}" type="presParOf" srcId="{3961D604-A79C-4DC2-BBF7-1E80B467275E}" destId="{78782A07-1E09-4637-84BE-C7827E47B6DA}" srcOrd="0" destOrd="0" presId="urn:microsoft.com/office/officeart/2005/8/layout/hierarchy1"/>
    <dgm:cxn modelId="{69E8C6A1-0F29-481A-A6CE-0F07FDD7D0FD}" type="presParOf" srcId="{78782A07-1E09-4637-84BE-C7827E47B6DA}" destId="{E0A0B06A-EB4D-4013-B93C-E6761886C8F7}" srcOrd="0" destOrd="0" presId="urn:microsoft.com/office/officeart/2005/8/layout/hierarchy1"/>
    <dgm:cxn modelId="{43BD6292-6012-469C-BF6B-40210EE0FA26}" type="presParOf" srcId="{78782A07-1E09-4637-84BE-C7827E47B6DA}" destId="{ED440AEA-3C56-4254-890E-AF57A7ADFB6E}" srcOrd="1" destOrd="0" presId="urn:microsoft.com/office/officeart/2005/8/layout/hierarchy1"/>
    <dgm:cxn modelId="{5642FB9D-C055-415B-9231-53C0825D2E7B}" type="presParOf" srcId="{3961D604-A79C-4DC2-BBF7-1E80B467275E}" destId="{D5CFEE1C-AF85-4E7D-BBE6-0618A4366FB4}" srcOrd="1" destOrd="0" presId="urn:microsoft.com/office/officeart/2005/8/layout/hierarchy1"/>
    <dgm:cxn modelId="{333CC0A2-63A4-4191-B82F-CABA9DEC0055}" type="presParOf" srcId="{D5CFEE1C-AF85-4E7D-BBE6-0618A4366FB4}" destId="{54249B7C-CCF4-40B6-9D73-10AFA65609FA}" srcOrd="0" destOrd="0" presId="urn:microsoft.com/office/officeart/2005/8/layout/hierarchy1"/>
    <dgm:cxn modelId="{31772C71-ED3B-4880-B5BC-61BF181CA3BD}" type="presParOf" srcId="{D5CFEE1C-AF85-4E7D-BBE6-0618A4366FB4}" destId="{F5AB48A2-56B5-48B6-9732-83C39C0F86FD}" srcOrd="1" destOrd="0" presId="urn:microsoft.com/office/officeart/2005/8/layout/hierarchy1"/>
    <dgm:cxn modelId="{9C5924F2-03C9-4282-B02A-01DA7923FC23}" type="presParOf" srcId="{F5AB48A2-56B5-48B6-9732-83C39C0F86FD}" destId="{E07456E1-00CC-40B7-BB27-EEE7BB31EF39}" srcOrd="0" destOrd="0" presId="urn:microsoft.com/office/officeart/2005/8/layout/hierarchy1"/>
    <dgm:cxn modelId="{A71A84BA-D6BC-4153-BEBB-220E0ADAA677}" type="presParOf" srcId="{E07456E1-00CC-40B7-BB27-EEE7BB31EF39}" destId="{C854F0A6-CB00-402A-AA48-8BE2E58EF30C}" srcOrd="0" destOrd="0" presId="urn:microsoft.com/office/officeart/2005/8/layout/hierarchy1"/>
    <dgm:cxn modelId="{1D982BDF-F4AC-4B33-BF69-33B409C66E48}" type="presParOf" srcId="{E07456E1-00CC-40B7-BB27-EEE7BB31EF39}" destId="{DE1FF9B4-B8A1-4248-A7DA-8CC85499025B}" srcOrd="1" destOrd="0" presId="urn:microsoft.com/office/officeart/2005/8/layout/hierarchy1"/>
    <dgm:cxn modelId="{A5E9E610-F580-4E05-B646-2FA351F7E905}" type="presParOf" srcId="{F5AB48A2-56B5-48B6-9732-83C39C0F86FD}" destId="{8F162964-BCEA-4169-82C8-93E79B2CD490}" srcOrd="1" destOrd="0" presId="urn:microsoft.com/office/officeart/2005/8/layout/hierarchy1"/>
    <dgm:cxn modelId="{9935B415-BC94-43F0-8AF0-0C28967AC8CB}" type="presParOf" srcId="{D5CFEE1C-AF85-4E7D-BBE6-0618A4366FB4}" destId="{BD3AF1DE-C1A5-4068-8DC5-DFAE43732A2D}" srcOrd="2" destOrd="0" presId="urn:microsoft.com/office/officeart/2005/8/layout/hierarchy1"/>
    <dgm:cxn modelId="{1DABEEB1-CEDB-4ECF-B81C-141AE24D0F14}" type="presParOf" srcId="{D5CFEE1C-AF85-4E7D-BBE6-0618A4366FB4}" destId="{3689596A-52E3-4299-A4AF-A678B08271BD}" srcOrd="3" destOrd="0" presId="urn:microsoft.com/office/officeart/2005/8/layout/hierarchy1"/>
    <dgm:cxn modelId="{2BBDBF0F-F850-4B61-8BDC-D9DE034D8948}" type="presParOf" srcId="{3689596A-52E3-4299-A4AF-A678B08271BD}" destId="{41F8B1DC-6B65-449E-950B-6C497F2075DE}" srcOrd="0" destOrd="0" presId="urn:microsoft.com/office/officeart/2005/8/layout/hierarchy1"/>
    <dgm:cxn modelId="{BFC44E1C-0044-4F93-BAAA-62F2A6D6AE56}" type="presParOf" srcId="{41F8B1DC-6B65-449E-950B-6C497F2075DE}" destId="{FDB25720-0676-4D06-A6A0-BAD3F3D2CE57}" srcOrd="0" destOrd="0" presId="urn:microsoft.com/office/officeart/2005/8/layout/hierarchy1"/>
    <dgm:cxn modelId="{C109B52D-6BB7-4F0D-B954-4D7AB67D8040}" type="presParOf" srcId="{41F8B1DC-6B65-449E-950B-6C497F2075DE}" destId="{DB39A153-F495-4D57-9616-31E7A426CF4A}" srcOrd="1" destOrd="0" presId="urn:microsoft.com/office/officeart/2005/8/layout/hierarchy1"/>
    <dgm:cxn modelId="{B00C60CF-2E41-4EF3-8612-6334ED1EF378}" type="presParOf" srcId="{3689596A-52E3-4299-A4AF-A678B08271BD}" destId="{A443403C-B6A3-47F8-8B6E-2FBF6F35F867}" srcOrd="1" destOrd="0" presId="urn:microsoft.com/office/officeart/2005/8/layout/hierarchy1"/>
    <dgm:cxn modelId="{F07CC722-A92D-4666-94BC-6A51DBB6EFF2}" type="presParOf" srcId="{D5CFEE1C-AF85-4E7D-BBE6-0618A4366FB4}" destId="{3E535767-F6A3-4508-BFDA-9C5FC4430B5F}" srcOrd="4" destOrd="0" presId="urn:microsoft.com/office/officeart/2005/8/layout/hierarchy1"/>
    <dgm:cxn modelId="{50451562-EC18-40F8-A100-101872476AC1}" type="presParOf" srcId="{D5CFEE1C-AF85-4E7D-BBE6-0618A4366FB4}" destId="{E9B4EDE4-EFA7-4DE0-8DB8-1F297E2BFDCE}" srcOrd="5" destOrd="0" presId="urn:microsoft.com/office/officeart/2005/8/layout/hierarchy1"/>
    <dgm:cxn modelId="{7CD9FECA-FC7C-4144-929C-D93156B8F8DF}" type="presParOf" srcId="{E9B4EDE4-EFA7-4DE0-8DB8-1F297E2BFDCE}" destId="{564B27F2-00E4-4242-8866-609FF1AEBC26}" srcOrd="0" destOrd="0" presId="urn:microsoft.com/office/officeart/2005/8/layout/hierarchy1"/>
    <dgm:cxn modelId="{98DFA0A3-5E04-44FB-BD98-B8127F3CBF77}" type="presParOf" srcId="{564B27F2-00E4-4242-8866-609FF1AEBC26}" destId="{E8295A91-5824-41C7-8518-577BB721A72E}" srcOrd="0" destOrd="0" presId="urn:microsoft.com/office/officeart/2005/8/layout/hierarchy1"/>
    <dgm:cxn modelId="{6E542F03-46D5-4DD9-B055-E2AC1944857F}" type="presParOf" srcId="{564B27F2-00E4-4242-8866-609FF1AEBC26}" destId="{C5B0C79F-F619-4C28-B5B5-85B43B3A3949}" srcOrd="1" destOrd="0" presId="urn:microsoft.com/office/officeart/2005/8/layout/hierarchy1"/>
    <dgm:cxn modelId="{D92CC064-CF9A-47C0-AC37-840222DD4B5A}" type="presParOf" srcId="{E9B4EDE4-EFA7-4DE0-8DB8-1F297E2BFDCE}" destId="{6FD54C41-B385-4B98-8073-E4321BDA15E9}"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5CEC14C-47BC-4BA0-BE10-37269D951D7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ru-RU"/>
        </a:p>
      </dgm:t>
    </dgm:pt>
    <dgm:pt modelId="{B6385088-4542-43D2-9F58-3529E295E038}">
      <dgm:prSet phldrT="[Текст]" custT="1"/>
      <dgm:spPr/>
      <dgm:t>
        <a:bodyPr/>
        <a:lstStyle/>
        <a:p>
          <a:r>
            <a:rPr lang="en-US" sz="2400" dirty="0" smtClean="0">
              <a:solidFill>
                <a:schemeClr val="bg1"/>
              </a:solidFill>
            </a:rPr>
            <a:t>The Main Idea</a:t>
          </a:r>
          <a:endParaRPr lang="ru-RU" sz="2400" dirty="0">
            <a:solidFill>
              <a:schemeClr val="bg1"/>
            </a:solidFill>
          </a:endParaRPr>
        </a:p>
      </dgm:t>
    </dgm:pt>
    <dgm:pt modelId="{61B7975A-8B09-40B3-B15C-9CC21B841095}" type="parTrans" cxnId="{9994668E-525E-4849-9050-0345BB4D7096}">
      <dgm:prSet/>
      <dgm:spPr/>
      <dgm:t>
        <a:bodyPr/>
        <a:lstStyle/>
        <a:p>
          <a:endParaRPr lang="ru-RU"/>
        </a:p>
      </dgm:t>
    </dgm:pt>
    <dgm:pt modelId="{B19A2604-2D49-45CE-9057-B730CFD20173}" type="sibTrans" cxnId="{9994668E-525E-4849-9050-0345BB4D7096}">
      <dgm:prSet/>
      <dgm:spPr/>
      <dgm:t>
        <a:bodyPr/>
        <a:lstStyle/>
        <a:p>
          <a:endParaRPr lang="ru-RU"/>
        </a:p>
      </dgm:t>
    </dgm:pt>
    <dgm:pt modelId="{1507D95F-B964-4CDD-88A5-DAB76AB2C95A}">
      <dgm:prSet phldrT="[Текст]" custT="1"/>
      <dgm:spPr/>
      <dgm:t>
        <a:bodyPr/>
        <a:lstStyle/>
        <a:p>
          <a:r>
            <a:rPr lang="en-US" sz="2000" dirty="0" smtClean="0">
              <a:solidFill>
                <a:schemeClr val="bg1"/>
              </a:solidFill>
            </a:rPr>
            <a:t>Knowledge about patterns should be represented in the terms of regular structures</a:t>
          </a:r>
          <a:r>
            <a:rPr lang="ru-RU" sz="2400" dirty="0" smtClean="0">
              <a:solidFill>
                <a:schemeClr val="bg1"/>
              </a:solidFill>
            </a:rPr>
            <a:t>*</a:t>
          </a:r>
          <a:endParaRPr lang="ru-RU" sz="2400" dirty="0">
            <a:solidFill>
              <a:schemeClr val="bg1"/>
            </a:solidFill>
          </a:endParaRPr>
        </a:p>
      </dgm:t>
    </dgm:pt>
    <dgm:pt modelId="{8E45E30C-BB5F-440E-AC74-B20FE7BD48D3}" type="parTrans" cxnId="{B97A5E26-CDEB-4FF8-8F07-38BC9AD3774C}">
      <dgm:prSet/>
      <dgm:spPr/>
      <dgm:t>
        <a:bodyPr/>
        <a:lstStyle/>
        <a:p>
          <a:endParaRPr lang="ru-RU"/>
        </a:p>
      </dgm:t>
    </dgm:pt>
    <dgm:pt modelId="{1184676B-6D84-48EB-BBA3-F934A922075D}" type="sibTrans" cxnId="{B97A5E26-CDEB-4FF8-8F07-38BC9AD3774C}">
      <dgm:prSet/>
      <dgm:spPr/>
      <dgm:t>
        <a:bodyPr/>
        <a:lstStyle/>
        <a:p>
          <a:endParaRPr lang="ru-RU"/>
        </a:p>
      </dgm:t>
    </dgm:pt>
    <dgm:pt modelId="{75484214-1E7F-4F44-9DAC-B7454FF0C98E}" type="pres">
      <dgm:prSet presAssocID="{15CEC14C-47BC-4BA0-BE10-37269D951D76}" presName="diagram" presStyleCnt="0">
        <dgm:presLayoutVars>
          <dgm:chPref val="1"/>
          <dgm:dir/>
          <dgm:animOne val="branch"/>
          <dgm:animLvl val="lvl"/>
          <dgm:resizeHandles val="exact"/>
        </dgm:presLayoutVars>
      </dgm:prSet>
      <dgm:spPr/>
      <dgm:t>
        <a:bodyPr/>
        <a:lstStyle/>
        <a:p>
          <a:endParaRPr lang="ru-RU"/>
        </a:p>
      </dgm:t>
    </dgm:pt>
    <dgm:pt modelId="{9295C4BE-2D4B-4783-B19D-FD6BD2393138}" type="pres">
      <dgm:prSet presAssocID="{B6385088-4542-43D2-9F58-3529E295E038}" presName="root1" presStyleCnt="0"/>
      <dgm:spPr/>
    </dgm:pt>
    <dgm:pt modelId="{754463C9-4A80-4F37-9207-02A1C32C6829}" type="pres">
      <dgm:prSet presAssocID="{B6385088-4542-43D2-9F58-3529E295E038}" presName="LevelOneTextNode" presStyleLbl="node0" presStyleIdx="0" presStyleCnt="1">
        <dgm:presLayoutVars>
          <dgm:chPref val="3"/>
        </dgm:presLayoutVars>
      </dgm:prSet>
      <dgm:spPr/>
      <dgm:t>
        <a:bodyPr/>
        <a:lstStyle/>
        <a:p>
          <a:endParaRPr lang="ru-RU"/>
        </a:p>
      </dgm:t>
    </dgm:pt>
    <dgm:pt modelId="{507DA5E9-08A2-4ECA-81BB-E6758E1107D0}" type="pres">
      <dgm:prSet presAssocID="{B6385088-4542-43D2-9F58-3529E295E038}" presName="level2hierChild" presStyleCnt="0"/>
      <dgm:spPr/>
    </dgm:pt>
    <dgm:pt modelId="{88AAE116-79D6-42D4-8908-75B06CACA86E}" type="pres">
      <dgm:prSet presAssocID="{8E45E30C-BB5F-440E-AC74-B20FE7BD48D3}" presName="conn2-1" presStyleLbl="parChTrans1D2" presStyleIdx="0" presStyleCnt="1"/>
      <dgm:spPr/>
      <dgm:t>
        <a:bodyPr/>
        <a:lstStyle/>
        <a:p>
          <a:endParaRPr lang="ru-RU"/>
        </a:p>
      </dgm:t>
    </dgm:pt>
    <dgm:pt modelId="{CF59CF52-5B90-4E7F-AFAD-2EBE91284D9C}" type="pres">
      <dgm:prSet presAssocID="{8E45E30C-BB5F-440E-AC74-B20FE7BD48D3}" presName="connTx" presStyleLbl="parChTrans1D2" presStyleIdx="0" presStyleCnt="1"/>
      <dgm:spPr/>
      <dgm:t>
        <a:bodyPr/>
        <a:lstStyle/>
        <a:p>
          <a:endParaRPr lang="ru-RU"/>
        </a:p>
      </dgm:t>
    </dgm:pt>
    <dgm:pt modelId="{8FEE2AB4-5412-416C-9C17-D4FFC3DA1484}" type="pres">
      <dgm:prSet presAssocID="{1507D95F-B964-4CDD-88A5-DAB76AB2C95A}" presName="root2" presStyleCnt="0"/>
      <dgm:spPr/>
    </dgm:pt>
    <dgm:pt modelId="{7B0D9232-F951-4178-8DD1-DE89A1235A63}" type="pres">
      <dgm:prSet presAssocID="{1507D95F-B964-4CDD-88A5-DAB76AB2C95A}" presName="LevelTwoTextNode" presStyleLbl="node2" presStyleIdx="0" presStyleCnt="1" custLinFactNeighborX="-208" custLinFactNeighborY="4167">
        <dgm:presLayoutVars>
          <dgm:chPref val="3"/>
        </dgm:presLayoutVars>
      </dgm:prSet>
      <dgm:spPr/>
      <dgm:t>
        <a:bodyPr/>
        <a:lstStyle/>
        <a:p>
          <a:endParaRPr lang="ru-RU"/>
        </a:p>
      </dgm:t>
    </dgm:pt>
    <dgm:pt modelId="{15763DBE-5C8F-4BD8-BB60-7915F0351E76}" type="pres">
      <dgm:prSet presAssocID="{1507D95F-B964-4CDD-88A5-DAB76AB2C95A}" presName="level3hierChild" presStyleCnt="0"/>
      <dgm:spPr/>
    </dgm:pt>
  </dgm:ptLst>
  <dgm:cxnLst>
    <dgm:cxn modelId="{9994668E-525E-4849-9050-0345BB4D7096}" srcId="{15CEC14C-47BC-4BA0-BE10-37269D951D76}" destId="{B6385088-4542-43D2-9F58-3529E295E038}" srcOrd="0" destOrd="0" parTransId="{61B7975A-8B09-40B3-B15C-9CC21B841095}" sibTransId="{B19A2604-2D49-45CE-9057-B730CFD20173}"/>
    <dgm:cxn modelId="{20D36ABD-CAB0-476F-A3CC-8D2FB1D810CB}" type="presOf" srcId="{8E45E30C-BB5F-440E-AC74-B20FE7BD48D3}" destId="{88AAE116-79D6-42D4-8908-75B06CACA86E}" srcOrd="0" destOrd="0" presId="urn:microsoft.com/office/officeart/2005/8/layout/hierarchy2"/>
    <dgm:cxn modelId="{B940CED5-E103-433B-AED2-7C7E6B863534}" type="presOf" srcId="{1507D95F-B964-4CDD-88A5-DAB76AB2C95A}" destId="{7B0D9232-F951-4178-8DD1-DE89A1235A63}" srcOrd="0" destOrd="0" presId="urn:microsoft.com/office/officeart/2005/8/layout/hierarchy2"/>
    <dgm:cxn modelId="{C6D49ABB-7C8D-4190-9BB2-7048D735DAAA}" type="presOf" srcId="{8E45E30C-BB5F-440E-AC74-B20FE7BD48D3}" destId="{CF59CF52-5B90-4E7F-AFAD-2EBE91284D9C}" srcOrd="1" destOrd="0" presId="urn:microsoft.com/office/officeart/2005/8/layout/hierarchy2"/>
    <dgm:cxn modelId="{B97A5E26-CDEB-4FF8-8F07-38BC9AD3774C}" srcId="{B6385088-4542-43D2-9F58-3529E295E038}" destId="{1507D95F-B964-4CDD-88A5-DAB76AB2C95A}" srcOrd="0" destOrd="0" parTransId="{8E45E30C-BB5F-440E-AC74-B20FE7BD48D3}" sibTransId="{1184676B-6D84-48EB-BBA3-F934A922075D}"/>
    <dgm:cxn modelId="{DDDFBD50-C5B2-4C92-802A-6CABFD196A6F}" type="presOf" srcId="{B6385088-4542-43D2-9F58-3529E295E038}" destId="{754463C9-4A80-4F37-9207-02A1C32C6829}" srcOrd="0" destOrd="0" presId="urn:microsoft.com/office/officeart/2005/8/layout/hierarchy2"/>
    <dgm:cxn modelId="{C5F8E556-C5B0-40C9-874F-030736E327E1}" type="presOf" srcId="{15CEC14C-47BC-4BA0-BE10-37269D951D76}" destId="{75484214-1E7F-4F44-9DAC-B7454FF0C98E}" srcOrd="0" destOrd="0" presId="urn:microsoft.com/office/officeart/2005/8/layout/hierarchy2"/>
    <dgm:cxn modelId="{4B162ADE-355D-4B3F-88CC-A8E8AFFB69C7}" type="presParOf" srcId="{75484214-1E7F-4F44-9DAC-B7454FF0C98E}" destId="{9295C4BE-2D4B-4783-B19D-FD6BD2393138}" srcOrd="0" destOrd="0" presId="urn:microsoft.com/office/officeart/2005/8/layout/hierarchy2"/>
    <dgm:cxn modelId="{804C10C4-CBD2-448F-94D3-5504BE95FE26}" type="presParOf" srcId="{9295C4BE-2D4B-4783-B19D-FD6BD2393138}" destId="{754463C9-4A80-4F37-9207-02A1C32C6829}" srcOrd="0" destOrd="0" presId="urn:microsoft.com/office/officeart/2005/8/layout/hierarchy2"/>
    <dgm:cxn modelId="{280BB2A5-0C72-4BAE-95F4-47DBF53F5758}" type="presParOf" srcId="{9295C4BE-2D4B-4783-B19D-FD6BD2393138}" destId="{507DA5E9-08A2-4ECA-81BB-E6758E1107D0}" srcOrd="1" destOrd="0" presId="urn:microsoft.com/office/officeart/2005/8/layout/hierarchy2"/>
    <dgm:cxn modelId="{6B0EA251-9E37-4F18-B744-FC9664E09464}" type="presParOf" srcId="{507DA5E9-08A2-4ECA-81BB-E6758E1107D0}" destId="{88AAE116-79D6-42D4-8908-75B06CACA86E}" srcOrd="0" destOrd="0" presId="urn:microsoft.com/office/officeart/2005/8/layout/hierarchy2"/>
    <dgm:cxn modelId="{7FBA4D01-B1A6-46F2-A66F-EE6037402478}" type="presParOf" srcId="{88AAE116-79D6-42D4-8908-75B06CACA86E}" destId="{CF59CF52-5B90-4E7F-AFAD-2EBE91284D9C}" srcOrd="0" destOrd="0" presId="urn:microsoft.com/office/officeart/2005/8/layout/hierarchy2"/>
    <dgm:cxn modelId="{E2113849-605F-4871-B68B-1D9D71CB1036}" type="presParOf" srcId="{507DA5E9-08A2-4ECA-81BB-E6758E1107D0}" destId="{8FEE2AB4-5412-416C-9C17-D4FFC3DA1484}" srcOrd="1" destOrd="0" presId="urn:microsoft.com/office/officeart/2005/8/layout/hierarchy2"/>
    <dgm:cxn modelId="{9105E376-B52E-438F-A9ED-6619DF9DFBFF}" type="presParOf" srcId="{8FEE2AB4-5412-416C-9C17-D4FFC3DA1484}" destId="{7B0D9232-F951-4178-8DD1-DE89A1235A63}" srcOrd="0" destOrd="0" presId="urn:microsoft.com/office/officeart/2005/8/layout/hierarchy2"/>
    <dgm:cxn modelId="{1C85757D-6519-4018-8344-4BC1CDDA8663}" type="presParOf" srcId="{8FEE2AB4-5412-416C-9C17-D4FFC3DA1484}" destId="{15763DBE-5C8F-4BD8-BB60-7915F0351E76}" srcOrd="1" destOrd="0" presId="urn:microsoft.com/office/officeart/2005/8/layout/hierarchy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ACFA57D-FAAC-4F73-A96A-E3818B26D05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C90D42DF-B9B0-48D0-95F0-F2B36AAEE4FB}">
      <dgm:prSet phldrT="[Текст]" custT="1"/>
      <dgm:spPr/>
      <dgm:t>
        <a:bodyPr/>
        <a:lstStyle/>
        <a:p>
          <a:r>
            <a:rPr lang="en-US" sz="3000" dirty="0" smtClean="0"/>
            <a:t>Atomism</a:t>
          </a:r>
          <a:endParaRPr lang="ru-RU" sz="3000" dirty="0"/>
        </a:p>
      </dgm:t>
    </dgm:pt>
    <dgm:pt modelId="{33D79F10-FEF0-4C08-8203-4E69F57A3117}" type="parTrans" cxnId="{C803CE6D-C0D2-4C9C-8E7C-D6CEAEC60872}">
      <dgm:prSet/>
      <dgm:spPr/>
      <dgm:t>
        <a:bodyPr/>
        <a:lstStyle/>
        <a:p>
          <a:endParaRPr lang="ru-RU"/>
        </a:p>
      </dgm:t>
    </dgm:pt>
    <dgm:pt modelId="{89423EA6-8E74-4D31-B118-B0AE20228F32}" type="sibTrans" cxnId="{C803CE6D-C0D2-4C9C-8E7C-D6CEAEC60872}">
      <dgm:prSet/>
      <dgm:spPr/>
      <dgm:t>
        <a:bodyPr/>
        <a:lstStyle/>
        <a:p>
          <a:endParaRPr lang="ru-RU"/>
        </a:p>
      </dgm:t>
    </dgm:pt>
    <dgm:pt modelId="{73BB5CD1-A6A1-4E8E-91A9-3BA5722BBC73}">
      <dgm:prSet phldrT="[Текст]" custT="1"/>
      <dgm:spPr/>
      <dgm:t>
        <a:bodyPr/>
        <a:lstStyle/>
        <a:p>
          <a:pPr algn="just"/>
          <a:r>
            <a:rPr lang="en-US" sz="2000" dirty="0" smtClean="0"/>
            <a:t>Structures construction from several basic elements</a:t>
          </a:r>
          <a:r>
            <a:rPr lang="ru-RU" sz="2000" dirty="0" smtClean="0"/>
            <a:t>; </a:t>
          </a:r>
          <a:endParaRPr lang="ru-RU" sz="2000" dirty="0"/>
        </a:p>
      </dgm:t>
    </dgm:pt>
    <dgm:pt modelId="{87605A41-5D7B-4EE5-8F21-AD81BB47F526}" type="parTrans" cxnId="{E2391982-B386-40B6-94DE-FD7CAA6AE515}">
      <dgm:prSet/>
      <dgm:spPr/>
      <dgm:t>
        <a:bodyPr/>
        <a:lstStyle/>
        <a:p>
          <a:endParaRPr lang="ru-RU"/>
        </a:p>
      </dgm:t>
    </dgm:pt>
    <dgm:pt modelId="{2ACF6FD6-34B2-489E-A6A5-4E2DE9E7BDD5}" type="sibTrans" cxnId="{E2391982-B386-40B6-94DE-FD7CAA6AE515}">
      <dgm:prSet/>
      <dgm:spPr/>
      <dgm:t>
        <a:bodyPr/>
        <a:lstStyle/>
        <a:p>
          <a:endParaRPr lang="ru-RU"/>
        </a:p>
      </dgm:t>
    </dgm:pt>
    <dgm:pt modelId="{E084F3CD-9365-4B21-93A3-CD0AB108D3B2}">
      <dgm:prSet phldrT="[Текст]" custT="1"/>
      <dgm:spPr/>
      <dgm:t>
        <a:bodyPr/>
        <a:lstStyle/>
        <a:p>
          <a:r>
            <a:rPr lang="en-US" sz="3000" dirty="0" err="1" smtClean="0"/>
            <a:t>Combinatority</a:t>
          </a:r>
          <a:endParaRPr lang="ru-RU" sz="3000" dirty="0"/>
        </a:p>
      </dgm:t>
    </dgm:pt>
    <dgm:pt modelId="{9C0D0577-20C9-44E6-87CD-1FFCE9B1CC3F}" type="parTrans" cxnId="{5A3089E3-5A68-40A7-A095-8BCBC3DAB3D3}">
      <dgm:prSet/>
      <dgm:spPr/>
      <dgm:t>
        <a:bodyPr/>
        <a:lstStyle/>
        <a:p>
          <a:endParaRPr lang="ru-RU"/>
        </a:p>
      </dgm:t>
    </dgm:pt>
    <dgm:pt modelId="{D75C0BD2-DDEF-46AA-8C71-D3796E5FDF72}" type="sibTrans" cxnId="{5A3089E3-5A68-40A7-A095-8BCBC3DAB3D3}">
      <dgm:prSet/>
      <dgm:spPr/>
      <dgm:t>
        <a:bodyPr/>
        <a:lstStyle/>
        <a:p>
          <a:endParaRPr lang="ru-RU"/>
        </a:p>
      </dgm:t>
    </dgm:pt>
    <dgm:pt modelId="{D088CEB9-048A-49DA-BDDE-F2A355C770C8}">
      <dgm:prSet phldrT="[Текст]" custT="1"/>
      <dgm:spPr/>
      <dgm:t>
        <a:bodyPr/>
        <a:lstStyle/>
        <a:p>
          <a:pPr algn="just"/>
          <a:r>
            <a:rPr lang="en-US" sz="2000" dirty="0" smtClean="0"/>
            <a:t>Construction of precise rules of definition of legal and illegal structures</a:t>
          </a:r>
          <a:r>
            <a:rPr lang="ru-RU" sz="2000" dirty="0" smtClean="0"/>
            <a:t>;</a:t>
          </a:r>
          <a:endParaRPr lang="ru-RU" sz="2000" dirty="0"/>
        </a:p>
      </dgm:t>
    </dgm:pt>
    <dgm:pt modelId="{DD4EAFD2-EB2B-48E0-A497-8B15387DA5CE}" type="parTrans" cxnId="{9FFAB650-9D41-494D-AE9E-5F4C28D06949}">
      <dgm:prSet/>
      <dgm:spPr/>
      <dgm:t>
        <a:bodyPr/>
        <a:lstStyle/>
        <a:p>
          <a:endParaRPr lang="ru-RU"/>
        </a:p>
      </dgm:t>
    </dgm:pt>
    <dgm:pt modelId="{76E1A4DB-BF9F-4983-9F3B-01C21BAECCD7}" type="sibTrans" cxnId="{9FFAB650-9D41-494D-AE9E-5F4C28D06949}">
      <dgm:prSet/>
      <dgm:spPr/>
      <dgm:t>
        <a:bodyPr/>
        <a:lstStyle/>
        <a:p>
          <a:endParaRPr lang="ru-RU"/>
        </a:p>
      </dgm:t>
    </dgm:pt>
    <dgm:pt modelId="{DF154EBC-1CB9-4122-8DD8-9194930EDC3A}">
      <dgm:prSet phldrT="[Текст]" custT="1"/>
      <dgm:spPr/>
      <dgm:t>
        <a:bodyPr/>
        <a:lstStyle/>
        <a:p>
          <a:r>
            <a:rPr lang="en-US" sz="3000" dirty="0" err="1" smtClean="0"/>
            <a:t>Observability</a:t>
          </a:r>
          <a:endParaRPr lang="ru-RU" sz="3000" dirty="0"/>
        </a:p>
      </dgm:t>
    </dgm:pt>
    <dgm:pt modelId="{E02ADBFA-4D11-473C-8CF1-8ECE6C27D8EE}" type="parTrans" cxnId="{DAFD864F-3957-4A32-B0B7-8F2FF3ECAD1E}">
      <dgm:prSet/>
      <dgm:spPr/>
      <dgm:t>
        <a:bodyPr/>
        <a:lstStyle/>
        <a:p>
          <a:endParaRPr lang="ru-RU"/>
        </a:p>
      </dgm:t>
    </dgm:pt>
    <dgm:pt modelId="{E5AC0F4B-9FE0-4D92-B784-7C1E3934176F}" type="sibTrans" cxnId="{DAFD864F-3957-4A32-B0B7-8F2FF3ECAD1E}">
      <dgm:prSet/>
      <dgm:spPr/>
      <dgm:t>
        <a:bodyPr/>
        <a:lstStyle/>
        <a:p>
          <a:endParaRPr lang="ru-RU"/>
        </a:p>
      </dgm:t>
    </dgm:pt>
    <dgm:pt modelId="{C8D06C5A-F59B-4EE3-BE8B-201CE0342E9B}">
      <dgm:prSet phldrT="[Текст]" custT="1"/>
      <dgm:spPr/>
      <dgm:t>
        <a:bodyPr/>
        <a:lstStyle/>
        <a:p>
          <a:r>
            <a:rPr lang="en-US" sz="2000" dirty="0" smtClean="0"/>
            <a:t>Search of identification rules for definition of equivalence classes. </a:t>
          </a:r>
          <a:endParaRPr lang="ru-RU" sz="2000" dirty="0"/>
        </a:p>
      </dgm:t>
    </dgm:pt>
    <dgm:pt modelId="{1A5A0597-1D1A-4C76-BA61-5389F9DFEBB8}" type="parTrans" cxnId="{B732FC9A-DAEF-4D9A-8FBC-CDE0218782E6}">
      <dgm:prSet/>
      <dgm:spPr/>
      <dgm:t>
        <a:bodyPr/>
        <a:lstStyle/>
        <a:p>
          <a:endParaRPr lang="ru-RU"/>
        </a:p>
      </dgm:t>
    </dgm:pt>
    <dgm:pt modelId="{4E93760A-7607-4FED-8D1D-38C1CA351BFC}" type="sibTrans" cxnId="{B732FC9A-DAEF-4D9A-8FBC-CDE0218782E6}">
      <dgm:prSet/>
      <dgm:spPr/>
      <dgm:t>
        <a:bodyPr/>
        <a:lstStyle/>
        <a:p>
          <a:endParaRPr lang="ru-RU"/>
        </a:p>
      </dgm:t>
    </dgm:pt>
    <dgm:pt modelId="{B6CA5520-D67E-4C5C-8476-94C4B8BF711F}">
      <dgm:prSet phldrT="[Текст]" custT="1"/>
      <dgm:spPr/>
      <dgm:t>
        <a:bodyPr/>
        <a:lstStyle/>
        <a:p>
          <a:pPr algn="just"/>
          <a:r>
            <a:rPr lang="en-US" sz="2000" dirty="0" smtClean="0"/>
            <a:t>The main question is how one element of structure could take place of another one without structure changing in common</a:t>
          </a:r>
          <a:r>
            <a:rPr lang="ru-RU" sz="2000" dirty="0" smtClean="0"/>
            <a:t>. </a:t>
          </a:r>
          <a:endParaRPr lang="ru-RU" sz="2000" dirty="0"/>
        </a:p>
      </dgm:t>
    </dgm:pt>
    <dgm:pt modelId="{E019534E-EF83-4B4D-8066-79DBDFBBA199}" type="parTrans" cxnId="{45A1F24D-AFD1-4002-9563-47511EA4E003}">
      <dgm:prSet/>
      <dgm:spPr/>
      <dgm:t>
        <a:bodyPr/>
        <a:lstStyle/>
        <a:p>
          <a:endParaRPr lang="ru-RU"/>
        </a:p>
      </dgm:t>
    </dgm:pt>
    <dgm:pt modelId="{ABCEFF83-AEA0-471B-B8CB-C12EEB63B01D}" type="sibTrans" cxnId="{45A1F24D-AFD1-4002-9563-47511EA4E003}">
      <dgm:prSet/>
      <dgm:spPr/>
      <dgm:t>
        <a:bodyPr/>
        <a:lstStyle/>
        <a:p>
          <a:endParaRPr lang="ru-RU"/>
        </a:p>
      </dgm:t>
    </dgm:pt>
    <dgm:pt modelId="{BD286E90-EFFD-44E3-8272-4709C51D2059}">
      <dgm:prSet phldrT="[Текст]" custT="1"/>
      <dgm:spPr/>
      <dgm:t>
        <a:bodyPr/>
        <a:lstStyle/>
        <a:p>
          <a:pPr algn="just"/>
          <a:r>
            <a:rPr lang="en-US" sz="2000" dirty="0" smtClean="0"/>
            <a:t>Pattern theory approach to construction of such rules begins from realization of quality rules and follows with realization of quantity rules</a:t>
          </a:r>
          <a:r>
            <a:rPr lang="ru-RU" sz="2000" dirty="0" smtClean="0"/>
            <a:t>.</a:t>
          </a:r>
          <a:endParaRPr lang="ru-RU" sz="2000" dirty="0"/>
        </a:p>
      </dgm:t>
    </dgm:pt>
    <dgm:pt modelId="{DC463C9B-867F-4C5C-89C7-68A7E2D241D3}" type="parTrans" cxnId="{325945FC-11B1-4065-8C52-510A7A31BC7F}">
      <dgm:prSet/>
      <dgm:spPr/>
      <dgm:t>
        <a:bodyPr/>
        <a:lstStyle/>
        <a:p>
          <a:endParaRPr lang="ru-RU"/>
        </a:p>
      </dgm:t>
    </dgm:pt>
    <dgm:pt modelId="{A2CEAB31-4FE1-440C-A758-F078B69713CE}" type="sibTrans" cxnId="{325945FC-11B1-4065-8C52-510A7A31BC7F}">
      <dgm:prSet/>
      <dgm:spPr/>
      <dgm:t>
        <a:bodyPr/>
        <a:lstStyle/>
        <a:p>
          <a:endParaRPr lang="ru-RU"/>
        </a:p>
      </dgm:t>
    </dgm:pt>
    <dgm:pt modelId="{A0699E83-8B7F-4DE0-A0D3-C1FC025253A2}">
      <dgm:prSet phldrT="[Текст]" custT="1"/>
      <dgm:spPr/>
      <dgm:t>
        <a:bodyPr/>
        <a:lstStyle/>
        <a:p>
          <a:r>
            <a:rPr lang="en-US" sz="2000" dirty="0" smtClean="0"/>
            <a:t>Pattern theory describes technique of such rules definition</a:t>
          </a:r>
          <a:r>
            <a:rPr lang="ru-RU" sz="2000" dirty="0" smtClean="0"/>
            <a:t>.</a:t>
          </a:r>
          <a:endParaRPr lang="ru-RU" sz="2000" dirty="0"/>
        </a:p>
      </dgm:t>
    </dgm:pt>
    <dgm:pt modelId="{9BCC4C5A-B1CD-4998-A385-15CB851C263C}" type="parTrans" cxnId="{C0ED30DB-1E72-42D4-AB5B-B6F24165B3B7}">
      <dgm:prSet/>
      <dgm:spPr/>
      <dgm:t>
        <a:bodyPr/>
        <a:lstStyle/>
        <a:p>
          <a:endParaRPr lang="ru-RU"/>
        </a:p>
      </dgm:t>
    </dgm:pt>
    <dgm:pt modelId="{1956D443-4731-4334-A5CA-4021BA010318}" type="sibTrans" cxnId="{C0ED30DB-1E72-42D4-AB5B-B6F24165B3B7}">
      <dgm:prSet/>
      <dgm:spPr/>
      <dgm:t>
        <a:bodyPr/>
        <a:lstStyle/>
        <a:p>
          <a:endParaRPr lang="ru-RU"/>
        </a:p>
      </dgm:t>
    </dgm:pt>
    <dgm:pt modelId="{A0DF95A4-3F9B-4D52-8A43-52142703069D}" type="pres">
      <dgm:prSet presAssocID="{5ACFA57D-FAAC-4F73-A96A-E3818B26D054}" presName="Name0" presStyleCnt="0">
        <dgm:presLayoutVars>
          <dgm:dir/>
          <dgm:animLvl val="lvl"/>
          <dgm:resizeHandles val="exact"/>
        </dgm:presLayoutVars>
      </dgm:prSet>
      <dgm:spPr/>
      <dgm:t>
        <a:bodyPr/>
        <a:lstStyle/>
        <a:p>
          <a:endParaRPr lang="ru-RU"/>
        </a:p>
      </dgm:t>
    </dgm:pt>
    <dgm:pt modelId="{1D9D6591-02CB-482A-A611-5831B5538548}" type="pres">
      <dgm:prSet presAssocID="{C90D42DF-B9B0-48D0-95F0-F2B36AAEE4FB}" presName="linNode" presStyleCnt="0"/>
      <dgm:spPr/>
    </dgm:pt>
    <dgm:pt modelId="{CB7DBC58-5C00-41EF-88DE-E74B08AE9DA8}" type="pres">
      <dgm:prSet presAssocID="{C90D42DF-B9B0-48D0-95F0-F2B36AAEE4FB}" presName="parentText" presStyleLbl="node1" presStyleIdx="0" presStyleCnt="3">
        <dgm:presLayoutVars>
          <dgm:chMax val="1"/>
          <dgm:bulletEnabled val="1"/>
        </dgm:presLayoutVars>
      </dgm:prSet>
      <dgm:spPr/>
      <dgm:t>
        <a:bodyPr/>
        <a:lstStyle/>
        <a:p>
          <a:endParaRPr lang="ru-RU"/>
        </a:p>
      </dgm:t>
    </dgm:pt>
    <dgm:pt modelId="{5D6D8BE1-EF71-492F-85EE-87B25E3B135E}" type="pres">
      <dgm:prSet presAssocID="{C90D42DF-B9B0-48D0-95F0-F2B36AAEE4FB}" presName="descendantText" presStyleLbl="alignAccFollowNode1" presStyleIdx="0" presStyleCnt="3" custScaleY="175762">
        <dgm:presLayoutVars>
          <dgm:bulletEnabled val="1"/>
        </dgm:presLayoutVars>
      </dgm:prSet>
      <dgm:spPr/>
      <dgm:t>
        <a:bodyPr/>
        <a:lstStyle/>
        <a:p>
          <a:endParaRPr lang="ru-RU"/>
        </a:p>
      </dgm:t>
    </dgm:pt>
    <dgm:pt modelId="{FCBCCEFF-4E7F-49F8-B4DF-AE84EEA3B862}" type="pres">
      <dgm:prSet presAssocID="{89423EA6-8E74-4D31-B118-B0AE20228F32}" presName="sp" presStyleCnt="0"/>
      <dgm:spPr/>
    </dgm:pt>
    <dgm:pt modelId="{5D05D90E-4106-4C2D-ABAE-441050049C68}" type="pres">
      <dgm:prSet presAssocID="{E084F3CD-9365-4B21-93A3-CD0AB108D3B2}" presName="linNode" presStyleCnt="0"/>
      <dgm:spPr/>
    </dgm:pt>
    <dgm:pt modelId="{2C4B15A4-E937-4FA5-822D-F09E5A346468}" type="pres">
      <dgm:prSet presAssocID="{E084F3CD-9365-4B21-93A3-CD0AB108D3B2}" presName="parentText" presStyleLbl="node1" presStyleIdx="1" presStyleCnt="3">
        <dgm:presLayoutVars>
          <dgm:chMax val="1"/>
          <dgm:bulletEnabled val="1"/>
        </dgm:presLayoutVars>
      </dgm:prSet>
      <dgm:spPr/>
      <dgm:t>
        <a:bodyPr/>
        <a:lstStyle/>
        <a:p>
          <a:endParaRPr lang="ru-RU"/>
        </a:p>
      </dgm:t>
    </dgm:pt>
    <dgm:pt modelId="{373520A0-5528-429E-8FDF-12D1B95A6F82}" type="pres">
      <dgm:prSet presAssocID="{E084F3CD-9365-4B21-93A3-CD0AB108D3B2}" presName="descendantText" presStyleLbl="alignAccFollowNode1" presStyleIdx="1" presStyleCnt="3" custScaleY="174089">
        <dgm:presLayoutVars>
          <dgm:bulletEnabled val="1"/>
        </dgm:presLayoutVars>
      </dgm:prSet>
      <dgm:spPr/>
      <dgm:t>
        <a:bodyPr/>
        <a:lstStyle/>
        <a:p>
          <a:endParaRPr lang="ru-RU"/>
        </a:p>
      </dgm:t>
    </dgm:pt>
    <dgm:pt modelId="{8C6F7DAD-D929-4969-BE03-6F0C55346DE8}" type="pres">
      <dgm:prSet presAssocID="{D75C0BD2-DDEF-46AA-8C71-D3796E5FDF72}" presName="sp" presStyleCnt="0"/>
      <dgm:spPr/>
    </dgm:pt>
    <dgm:pt modelId="{6E59FF09-9AD0-4B62-A625-374571E8AF22}" type="pres">
      <dgm:prSet presAssocID="{DF154EBC-1CB9-4122-8DD8-9194930EDC3A}" presName="linNode" presStyleCnt="0"/>
      <dgm:spPr/>
    </dgm:pt>
    <dgm:pt modelId="{A87ADB9A-E7EB-4CAC-90C6-AEE94B8DBF7D}" type="pres">
      <dgm:prSet presAssocID="{DF154EBC-1CB9-4122-8DD8-9194930EDC3A}" presName="parentText" presStyleLbl="node1" presStyleIdx="2" presStyleCnt="3">
        <dgm:presLayoutVars>
          <dgm:chMax val="1"/>
          <dgm:bulletEnabled val="1"/>
        </dgm:presLayoutVars>
      </dgm:prSet>
      <dgm:spPr/>
      <dgm:t>
        <a:bodyPr/>
        <a:lstStyle/>
        <a:p>
          <a:endParaRPr lang="ru-RU"/>
        </a:p>
      </dgm:t>
    </dgm:pt>
    <dgm:pt modelId="{46B96142-4948-4020-8680-6FCE88E2E484}" type="pres">
      <dgm:prSet presAssocID="{DF154EBC-1CB9-4122-8DD8-9194930EDC3A}" presName="descendantText" presStyleLbl="alignAccFollowNode1" presStyleIdx="2" presStyleCnt="3" custScaleY="145249">
        <dgm:presLayoutVars>
          <dgm:bulletEnabled val="1"/>
        </dgm:presLayoutVars>
      </dgm:prSet>
      <dgm:spPr/>
      <dgm:t>
        <a:bodyPr/>
        <a:lstStyle/>
        <a:p>
          <a:endParaRPr lang="ru-RU"/>
        </a:p>
      </dgm:t>
    </dgm:pt>
  </dgm:ptLst>
  <dgm:cxnLst>
    <dgm:cxn modelId="{C0ED30DB-1E72-42D4-AB5B-B6F24165B3B7}" srcId="{DF154EBC-1CB9-4122-8DD8-9194930EDC3A}" destId="{A0699E83-8B7F-4DE0-A0D3-C1FC025253A2}" srcOrd="1" destOrd="0" parTransId="{9BCC4C5A-B1CD-4998-A385-15CB851C263C}" sibTransId="{1956D443-4731-4334-A5CA-4021BA010318}"/>
    <dgm:cxn modelId="{5A3089E3-5A68-40A7-A095-8BCBC3DAB3D3}" srcId="{5ACFA57D-FAAC-4F73-A96A-E3818B26D054}" destId="{E084F3CD-9365-4B21-93A3-CD0AB108D3B2}" srcOrd="1" destOrd="0" parTransId="{9C0D0577-20C9-44E6-87CD-1FFCE9B1CC3F}" sibTransId="{D75C0BD2-DDEF-46AA-8C71-D3796E5FDF72}"/>
    <dgm:cxn modelId="{9FFAB650-9D41-494D-AE9E-5F4C28D06949}" srcId="{E084F3CD-9365-4B21-93A3-CD0AB108D3B2}" destId="{D088CEB9-048A-49DA-BDDE-F2A355C770C8}" srcOrd="0" destOrd="0" parTransId="{DD4EAFD2-EB2B-48E0-A497-8B15387DA5CE}" sibTransId="{76E1A4DB-BF9F-4983-9F3B-01C21BAECCD7}"/>
    <dgm:cxn modelId="{B934CA4C-2FF5-406D-B204-25407637B27F}" type="presOf" srcId="{C90D42DF-B9B0-48D0-95F0-F2B36AAEE4FB}" destId="{CB7DBC58-5C00-41EF-88DE-E74B08AE9DA8}" srcOrd="0" destOrd="0" presId="urn:microsoft.com/office/officeart/2005/8/layout/vList5"/>
    <dgm:cxn modelId="{AC8C9ED0-8807-4F91-AA2C-9B86F938DE17}" type="presOf" srcId="{D088CEB9-048A-49DA-BDDE-F2A355C770C8}" destId="{373520A0-5528-429E-8FDF-12D1B95A6F82}" srcOrd="0" destOrd="0" presId="urn:microsoft.com/office/officeart/2005/8/layout/vList5"/>
    <dgm:cxn modelId="{C803CE6D-C0D2-4C9C-8E7C-D6CEAEC60872}" srcId="{5ACFA57D-FAAC-4F73-A96A-E3818B26D054}" destId="{C90D42DF-B9B0-48D0-95F0-F2B36AAEE4FB}" srcOrd="0" destOrd="0" parTransId="{33D79F10-FEF0-4C08-8203-4E69F57A3117}" sibTransId="{89423EA6-8E74-4D31-B118-B0AE20228F32}"/>
    <dgm:cxn modelId="{E2391982-B386-40B6-94DE-FD7CAA6AE515}" srcId="{C90D42DF-B9B0-48D0-95F0-F2B36AAEE4FB}" destId="{73BB5CD1-A6A1-4E8E-91A9-3BA5722BBC73}" srcOrd="0" destOrd="0" parTransId="{87605A41-5D7B-4EE5-8F21-AD81BB47F526}" sibTransId="{2ACF6FD6-34B2-489E-A6A5-4E2DE9E7BDD5}"/>
    <dgm:cxn modelId="{45A1F24D-AFD1-4002-9563-47511EA4E003}" srcId="{C90D42DF-B9B0-48D0-95F0-F2B36AAEE4FB}" destId="{B6CA5520-D67E-4C5C-8476-94C4B8BF711F}" srcOrd="1" destOrd="0" parTransId="{E019534E-EF83-4B4D-8066-79DBDFBBA199}" sibTransId="{ABCEFF83-AEA0-471B-B8CB-C12EEB63B01D}"/>
    <dgm:cxn modelId="{325945FC-11B1-4065-8C52-510A7A31BC7F}" srcId="{E084F3CD-9365-4B21-93A3-CD0AB108D3B2}" destId="{BD286E90-EFFD-44E3-8272-4709C51D2059}" srcOrd="1" destOrd="0" parTransId="{DC463C9B-867F-4C5C-89C7-68A7E2D241D3}" sibTransId="{A2CEAB31-4FE1-440C-A758-F078B69713CE}"/>
    <dgm:cxn modelId="{A0FE876E-BA10-47F3-86A7-8DC9D0BB777D}" type="presOf" srcId="{BD286E90-EFFD-44E3-8272-4709C51D2059}" destId="{373520A0-5528-429E-8FDF-12D1B95A6F82}" srcOrd="0" destOrd="1" presId="urn:microsoft.com/office/officeart/2005/8/layout/vList5"/>
    <dgm:cxn modelId="{52C9905A-A1B0-442E-B2FA-48EE15962B38}" type="presOf" srcId="{5ACFA57D-FAAC-4F73-A96A-E3818B26D054}" destId="{A0DF95A4-3F9B-4D52-8A43-52142703069D}" srcOrd="0" destOrd="0" presId="urn:microsoft.com/office/officeart/2005/8/layout/vList5"/>
    <dgm:cxn modelId="{B732FC9A-DAEF-4D9A-8FBC-CDE0218782E6}" srcId="{DF154EBC-1CB9-4122-8DD8-9194930EDC3A}" destId="{C8D06C5A-F59B-4EE3-BE8B-201CE0342E9B}" srcOrd="0" destOrd="0" parTransId="{1A5A0597-1D1A-4C76-BA61-5389F9DFEBB8}" sibTransId="{4E93760A-7607-4FED-8D1D-38C1CA351BFC}"/>
    <dgm:cxn modelId="{FCB9CB68-7297-4AB2-BF4D-4DB9094D1129}" type="presOf" srcId="{B6CA5520-D67E-4C5C-8476-94C4B8BF711F}" destId="{5D6D8BE1-EF71-492F-85EE-87B25E3B135E}" srcOrd="0" destOrd="1" presId="urn:microsoft.com/office/officeart/2005/8/layout/vList5"/>
    <dgm:cxn modelId="{DF0F6BCC-FD3F-444F-8193-AAE1E270C66C}" type="presOf" srcId="{A0699E83-8B7F-4DE0-A0D3-C1FC025253A2}" destId="{46B96142-4948-4020-8680-6FCE88E2E484}" srcOrd="0" destOrd="1" presId="urn:microsoft.com/office/officeart/2005/8/layout/vList5"/>
    <dgm:cxn modelId="{DAFD864F-3957-4A32-B0B7-8F2FF3ECAD1E}" srcId="{5ACFA57D-FAAC-4F73-A96A-E3818B26D054}" destId="{DF154EBC-1CB9-4122-8DD8-9194930EDC3A}" srcOrd="2" destOrd="0" parTransId="{E02ADBFA-4D11-473C-8CF1-8ECE6C27D8EE}" sibTransId="{E5AC0F4B-9FE0-4D92-B784-7C1E3934176F}"/>
    <dgm:cxn modelId="{50A9FA11-D9CB-4494-A1BD-4F28FC5AAB7D}" type="presOf" srcId="{DF154EBC-1CB9-4122-8DD8-9194930EDC3A}" destId="{A87ADB9A-E7EB-4CAC-90C6-AEE94B8DBF7D}" srcOrd="0" destOrd="0" presId="urn:microsoft.com/office/officeart/2005/8/layout/vList5"/>
    <dgm:cxn modelId="{6ED5BBC5-5BF4-4A00-B4E9-AC6CBA31F953}" type="presOf" srcId="{E084F3CD-9365-4B21-93A3-CD0AB108D3B2}" destId="{2C4B15A4-E937-4FA5-822D-F09E5A346468}" srcOrd="0" destOrd="0" presId="urn:microsoft.com/office/officeart/2005/8/layout/vList5"/>
    <dgm:cxn modelId="{0D3C8889-356B-41A8-BFE6-9370FF540519}" type="presOf" srcId="{73BB5CD1-A6A1-4E8E-91A9-3BA5722BBC73}" destId="{5D6D8BE1-EF71-492F-85EE-87B25E3B135E}" srcOrd="0" destOrd="0" presId="urn:microsoft.com/office/officeart/2005/8/layout/vList5"/>
    <dgm:cxn modelId="{B906CB6C-F92A-477B-BD88-678323AE70F8}" type="presOf" srcId="{C8D06C5A-F59B-4EE3-BE8B-201CE0342E9B}" destId="{46B96142-4948-4020-8680-6FCE88E2E484}" srcOrd="0" destOrd="0" presId="urn:microsoft.com/office/officeart/2005/8/layout/vList5"/>
    <dgm:cxn modelId="{C4ABFEB8-3C0F-4C4A-9BAA-7C3AA222F5A0}" type="presParOf" srcId="{A0DF95A4-3F9B-4D52-8A43-52142703069D}" destId="{1D9D6591-02CB-482A-A611-5831B5538548}" srcOrd="0" destOrd="0" presId="urn:microsoft.com/office/officeart/2005/8/layout/vList5"/>
    <dgm:cxn modelId="{95410A36-33AF-4C9F-8B2B-24FE181D38B0}" type="presParOf" srcId="{1D9D6591-02CB-482A-A611-5831B5538548}" destId="{CB7DBC58-5C00-41EF-88DE-E74B08AE9DA8}" srcOrd="0" destOrd="0" presId="urn:microsoft.com/office/officeart/2005/8/layout/vList5"/>
    <dgm:cxn modelId="{BD1F80A3-E155-4A9C-9F8C-B2338B20AD24}" type="presParOf" srcId="{1D9D6591-02CB-482A-A611-5831B5538548}" destId="{5D6D8BE1-EF71-492F-85EE-87B25E3B135E}" srcOrd="1" destOrd="0" presId="urn:microsoft.com/office/officeart/2005/8/layout/vList5"/>
    <dgm:cxn modelId="{4A9ED15A-F17E-46F6-9707-D2F3F4A13EA0}" type="presParOf" srcId="{A0DF95A4-3F9B-4D52-8A43-52142703069D}" destId="{FCBCCEFF-4E7F-49F8-B4DF-AE84EEA3B862}" srcOrd="1" destOrd="0" presId="urn:microsoft.com/office/officeart/2005/8/layout/vList5"/>
    <dgm:cxn modelId="{0838A471-D971-4E93-AA3F-2E96BFB833DE}" type="presParOf" srcId="{A0DF95A4-3F9B-4D52-8A43-52142703069D}" destId="{5D05D90E-4106-4C2D-ABAE-441050049C68}" srcOrd="2" destOrd="0" presId="urn:microsoft.com/office/officeart/2005/8/layout/vList5"/>
    <dgm:cxn modelId="{8C443B8F-E1B5-418D-AE2F-9C22DC250A50}" type="presParOf" srcId="{5D05D90E-4106-4C2D-ABAE-441050049C68}" destId="{2C4B15A4-E937-4FA5-822D-F09E5A346468}" srcOrd="0" destOrd="0" presId="urn:microsoft.com/office/officeart/2005/8/layout/vList5"/>
    <dgm:cxn modelId="{D5936715-DBC5-45B9-B5AB-D349F82FD932}" type="presParOf" srcId="{5D05D90E-4106-4C2D-ABAE-441050049C68}" destId="{373520A0-5528-429E-8FDF-12D1B95A6F82}" srcOrd="1" destOrd="0" presId="urn:microsoft.com/office/officeart/2005/8/layout/vList5"/>
    <dgm:cxn modelId="{619EA8E4-64C0-4A3A-8FF3-16D7EB17548A}" type="presParOf" srcId="{A0DF95A4-3F9B-4D52-8A43-52142703069D}" destId="{8C6F7DAD-D929-4969-BE03-6F0C55346DE8}" srcOrd="3" destOrd="0" presId="urn:microsoft.com/office/officeart/2005/8/layout/vList5"/>
    <dgm:cxn modelId="{D9C3BC61-06AB-4473-ADB2-2BA618573D0E}" type="presParOf" srcId="{A0DF95A4-3F9B-4D52-8A43-52142703069D}" destId="{6E59FF09-9AD0-4B62-A625-374571E8AF22}" srcOrd="4" destOrd="0" presId="urn:microsoft.com/office/officeart/2005/8/layout/vList5"/>
    <dgm:cxn modelId="{1CAE1783-8A56-4584-B09E-E2FC96CCBDFD}" type="presParOf" srcId="{6E59FF09-9AD0-4B62-A625-374571E8AF22}" destId="{A87ADB9A-E7EB-4CAC-90C6-AEE94B8DBF7D}" srcOrd="0" destOrd="0" presId="urn:microsoft.com/office/officeart/2005/8/layout/vList5"/>
    <dgm:cxn modelId="{DCCF11A7-92EB-4DD5-A35C-600188184C3E}" type="presParOf" srcId="{6E59FF09-9AD0-4B62-A625-374571E8AF22}" destId="{46B96142-4948-4020-8680-6FCE88E2E484}"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ACFA57D-FAAC-4F73-A96A-E3818B26D05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C90D42DF-B9B0-48D0-95F0-F2B36AAEE4FB}">
      <dgm:prSet phldrT="[Текст]" custT="1"/>
      <dgm:spPr/>
      <dgm:t>
        <a:bodyPr/>
        <a:lstStyle/>
        <a:p>
          <a:r>
            <a:rPr lang="en-US" sz="3000" dirty="0" smtClean="0"/>
            <a:t>Pattern Theory</a:t>
          </a:r>
          <a:endParaRPr lang="ru-RU" sz="3000" dirty="0"/>
        </a:p>
      </dgm:t>
    </dgm:pt>
    <dgm:pt modelId="{33D79F10-FEF0-4C08-8203-4E69F57A3117}" type="parTrans" cxnId="{C803CE6D-C0D2-4C9C-8E7C-D6CEAEC60872}">
      <dgm:prSet/>
      <dgm:spPr/>
      <dgm:t>
        <a:bodyPr/>
        <a:lstStyle/>
        <a:p>
          <a:endParaRPr lang="ru-RU"/>
        </a:p>
      </dgm:t>
    </dgm:pt>
    <dgm:pt modelId="{89423EA6-8E74-4D31-B118-B0AE20228F32}" type="sibTrans" cxnId="{C803CE6D-C0D2-4C9C-8E7C-D6CEAEC60872}">
      <dgm:prSet/>
      <dgm:spPr/>
      <dgm:t>
        <a:bodyPr/>
        <a:lstStyle/>
        <a:p>
          <a:endParaRPr lang="ru-RU"/>
        </a:p>
      </dgm:t>
    </dgm:pt>
    <dgm:pt modelId="{73BB5CD1-A6A1-4E8E-91A9-3BA5722BBC73}">
      <dgm:prSet phldrT="[Текст]" custT="1"/>
      <dgm:spPr/>
      <dgm:t>
        <a:bodyPr/>
        <a:lstStyle/>
        <a:p>
          <a:pPr algn="just"/>
          <a:r>
            <a:rPr lang="en-US" sz="2400" b="1" dirty="0" smtClean="0"/>
            <a:t>the most common approach to algebraic description of information;</a:t>
          </a:r>
          <a:endParaRPr lang="ru-RU" sz="2400" b="1" dirty="0"/>
        </a:p>
      </dgm:t>
    </dgm:pt>
    <dgm:pt modelId="{87605A41-5D7B-4EE5-8F21-AD81BB47F526}" type="parTrans" cxnId="{E2391982-B386-40B6-94DE-FD7CAA6AE515}">
      <dgm:prSet/>
      <dgm:spPr/>
      <dgm:t>
        <a:bodyPr/>
        <a:lstStyle/>
        <a:p>
          <a:endParaRPr lang="ru-RU"/>
        </a:p>
      </dgm:t>
    </dgm:pt>
    <dgm:pt modelId="{2ACF6FD6-34B2-489E-A6A5-4E2DE9E7BDD5}" type="sibTrans" cxnId="{E2391982-B386-40B6-94DE-FD7CAA6AE515}">
      <dgm:prSet/>
      <dgm:spPr/>
      <dgm:t>
        <a:bodyPr/>
        <a:lstStyle/>
        <a:p>
          <a:endParaRPr lang="ru-RU"/>
        </a:p>
      </dgm:t>
    </dgm:pt>
    <dgm:pt modelId="{796B857C-F902-4851-814D-585B782D78B0}">
      <dgm:prSet phldrT="[Текст]" custT="1"/>
      <dgm:spPr/>
      <dgm:t>
        <a:bodyPr/>
        <a:lstStyle/>
        <a:p>
          <a:pPr algn="just"/>
          <a:r>
            <a:rPr lang="en-US" sz="2400" dirty="0" smtClean="0"/>
            <a:t>construction of an observed patterns model by applying constraints to the model but not to the tools of patterns processing;</a:t>
          </a:r>
          <a:endParaRPr lang="ru-RU" sz="2400" dirty="0"/>
        </a:p>
      </dgm:t>
    </dgm:pt>
    <dgm:pt modelId="{ED1535A9-F3B1-4B25-8861-F57FE5009593}" type="parTrans" cxnId="{0AE808C4-EE53-4D51-B82F-CB97475D5650}">
      <dgm:prSet/>
      <dgm:spPr/>
      <dgm:t>
        <a:bodyPr/>
        <a:lstStyle/>
        <a:p>
          <a:endParaRPr lang="ru-RU"/>
        </a:p>
      </dgm:t>
    </dgm:pt>
    <dgm:pt modelId="{89624CD7-53C5-4AB3-9C63-E5076786B82A}" type="sibTrans" cxnId="{0AE808C4-EE53-4D51-B82F-CB97475D5650}">
      <dgm:prSet/>
      <dgm:spPr/>
      <dgm:t>
        <a:bodyPr/>
        <a:lstStyle/>
        <a:p>
          <a:endParaRPr lang="ru-RU"/>
        </a:p>
      </dgm:t>
    </dgm:pt>
    <dgm:pt modelId="{9AE04599-8C5F-45C8-B273-7E79733B36F9}">
      <dgm:prSet phldrT="[Текст]" custT="1"/>
      <dgm:spPr/>
      <dgm:t>
        <a:bodyPr/>
        <a:lstStyle/>
        <a:p>
          <a:pPr algn="just"/>
          <a:r>
            <a:rPr lang="en-US" sz="2400" dirty="0" smtClean="0"/>
            <a:t>the main property of patterns is regularity;</a:t>
          </a:r>
          <a:endParaRPr lang="ru-RU" sz="2400" dirty="0"/>
        </a:p>
      </dgm:t>
    </dgm:pt>
    <dgm:pt modelId="{357DC2AF-859A-46FB-9667-323748AC7C78}" type="parTrans" cxnId="{B803C58D-DAD6-45C7-B1A3-510A82C6A56F}">
      <dgm:prSet/>
      <dgm:spPr/>
      <dgm:t>
        <a:bodyPr/>
        <a:lstStyle/>
        <a:p>
          <a:endParaRPr lang="ru-RU"/>
        </a:p>
      </dgm:t>
    </dgm:pt>
    <dgm:pt modelId="{DF36ADAA-EF85-4655-AA28-A977085A0B33}" type="sibTrans" cxnId="{B803C58D-DAD6-45C7-B1A3-510A82C6A56F}">
      <dgm:prSet/>
      <dgm:spPr/>
      <dgm:t>
        <a:bodyPr/>
        <a:lstStyle/>
        <a:p>
          <a:endParaRPr lang="ru-RU"/>
        </a:p>
      </dgm:t>
    </dgm:pt>
    <dgm:pt modelId="{62D1F3E9-DAED-4970-8607-7E9B2AFAF686}">
      <dgm:prSet phldrT="[Текст]" custT="1"/>
      <dgm:spPr/>
      <dgm:t>
        <a:bodyPr/>
        <a:lstStyle/>
        <a:p>
          <a:pPr algn="just"/>
          <a:r>
            <a:rPr lang="en-US" sz="2400" dirty="0" smtClean="0"/>
            <a:t>the rule of pattern identification allows to consider a pattern with significant for the task detailing;</a:t>
          </a:r>
          <a:endParaRPr lang="ru-RU" sz="2400" dirty="0"/>
        </a:p>
      </dgm:t>
    </dgm:pt>
    <dgm:pt modelId="{9266EBCF-0A5A-4642-9B46-84B3D935CC54}" type="parTrans" cxnId="{2FE604AD-323E-401B-B688-2A4A4DD9FD1F}">
      <dgm:prSet/>
      <dgm:spPr/>
      <dgm:t>
        <a:bodyPr/>
        <a:lstStyle/>
        <a:p>
          <a:endParaRPr lang="ru-RU"/>
        </a:p>
      </dgm:t>
    </dgm:pt>
    <dgm:pt modelId="{5EED3A34-8317-48CA-B217-2AC4F9FB56E2}" type="sibTrans" cxnId="{2FE604AD-323E-401B-B688-2A4A4DD9FD1F}">
      <dgm:prSet/>
      <dgm:spPr/>
      <dgm:t>
        <a:bodyPr/>
        <a:lstStyle/>
        <a:p>
          <a:endParaRPr lang="ru-RU"/>
        </a:p>
      </dgm:t>
    </dgm:pt>
    <dgm:pt modelId="{24AE079C-7010-41C5-B398-FBE0A1E77399}">
      <dgm:prSet phldrT="[Текст]" custT="1"/>
      <dgm:spPr/>
      <dgm:t>
        <a:bodyPr/>
        <a:lstStyle/>
        <a:p>
          <a:pPr algn="just"/>
          <a:r>
            <a:rPr lang="en-US" sz="2400" dirty="0" smtClean="0"/>
            <a:t>investigation of patterns by algebra, topology, probability theory and statistic hypothesizes.</a:t>
          </a:r>
          <a:endParaRPr lang="ru-RU" sz="2400" dirty="0"/>
        </a:p>
      </dgm:t>
    </dgm:pt>
    <dgm:pt modelId="{C13EF81E-E812-409F-B99A-A08CE9A1CF37}" type="parTrans" cxnId="{7C7E81F0-E992-4DCB-A51F-253B1BE25956}">
      <dgm:prSet/>
      <dgm:spPr/>
      <dgm:t>
        <a:bodyPr/>
        <a:lstStyle/>
        <a:p>
          <a:endParaRPr lang="ru-RU"/>
        </a:p>
      </dgm:t>
    </dgm:pt>
    <dgm:pt modelId="{E6E331CE-9170-418E-9AEE-4DE89838BB5D}" type="sibTrans" cxnId="{7C7E81F0-E992-4DCB-A51F-253B1BE25956}">
      <dgm:prSet/>
      <dgm:spPr/>
      <dgm:t>
        <a:bodyPr/>
        <a:lstStyle/>
        <a:p>
          <a:endParaRPr lang="ru-RU"/>
        </a:p>
      </dgm:t>
    </dgm:pt>
    <dgm:pt modelId="{A0DF95A4-3F9B-4D52-8A43-52142703069D}" type="pres">
      <dgm:prSet presAssocID="{5ACFA57D-FAAC-4F73-A96A-E3818B26D054}" presName="Name0" presStyleCnt="0">
        <dgm:presLayoutVars>
          <dgm:dir/>
          <dgm:animLvl val="lvl"/>
          <dgm:resizeHandles val="exact"/>
        </dgm:presLayoutVars>
      </dgm:prSet>
      <dgm:spPr/>
      <dgm:t>
        <a:bodyPr/>
        <a:lstStyle/>
        <a:p>
          <a:endParaRPr lang="ru-RU"/>
        </a:p>
      </dgm:t>
    </dgm:pt>
    <dgm:pt modelId="{1D9D6591-02CB-482A-A611-5831B5538548}" type="pres">
      <dgm:prSet presAssocID="{C90D42DF-B9B0-48D0-95F0-F2B36AAEE4FB}" presName="linNode" presStyleCnt="0"/>
      <dgm:spPr/>
    </dgm:pt>
    <dgm:pt modelId="{CB7DBC58-5C00-41EF-88DE-E74B08AE9DA8}" type="pres">
      <dgm:prSet presAssocID="{C90D42DF-B9B0-48D0-95F0-F2B36AAEE4FB}" presName="parentText" presStyleLbl="node1" presStyleIdx="0" presStyleCnt="1" custScaleX="69881" custScaleY="27885" custLinFactNeighborX="-7180" custLinFactNeighborY="-1350">
        <dgm:presLayoutVars>
          <dgm:chMax val="1"/>
          <dgm:bulletEnabled val="1"/>
        </dgm:presLayoutVars>
      </dgm:prSet>
      <dgm:spPr/>
      <dgm:t>
        <a:bodyPr/>
        <a:lstStyle/>
        <a:p>
          <a:endParaRPr lang="ru-RU"/>
        </a:p>
      </dgm:t>
    </dgm:pt>
    <dgm:pt modelId="{5D6D8BE1-EF71-492F-85EE-87B25E3B135E}" type="pres">
      <dgm:prSet presAssocID="{C90D42DF-B9B0-48D0-95F0-F2B36AAEE4FB}" presName="descendantText" presStyleLbl="alignAccFollowNode1" presStyleIdx="0" presStyleCnt="1" custScaleX="114359" custScaleY="114583">
        <dgm:presLayoutVars>
          <dgm:bulletEnabled val="1"/>
        </dgm:presLayoutVars>
      </dgm:prSet>
      <dgm:spPr/>
      <dgm:t>
        <a:bodyPr/>
        <a:lstStyle/>
        <a:p>
          <a:endParaRPr lang="ru-RU"/>
        </a:p>
      </dgm:t>
    </dgm:pt>
  </dgm:ptLst>
  <dgm:cxnLst>
    <dgm:cxn modelId="{B803C58D-DAD6-45C7-B1A3-510A82C6A56F}" srcId="{C90D42DF-B9B0-48D0-95F0-F2B36AAEE4FB}" destId="{9AE04599-8C5F-45C8-B273-7E79733B36F9}" srcOrd="2" destOrd="0" parTransId="{357DC2AF-859A-46FB-9667-323748AC7C78}" sibTransId="{DF36ADAA-EF85-4655-AA28-A977085A0B33}"/>
    <dgm:cxn modelId="{0AE808C4-EE53-4D51-B82F-CB97475D5650}" srcId="{C90D42DF-B9B0-48D0-95F0-F2B36AAEE4FB}" destId="{796B857C-F902-4851-814D-585B782D78B0}" srcOrd="1" destOrd="0" parTransId="{ED1535A9-F3B1-4B25-8861-F57FE5009593}" sibTransId="{89624CD7-53C5-4AB3-9C63-E5076786B82A}"/>
    <dgm:cxn modelId="{BA060BB7-6092-464C-B958-3C424EC4CB30}" type="presOf" srcId="{5ACFA57D-FAAC-4F73-A96A-E3818B26D054}" destId="{A0DF95A4-3F9B-4D52-8A43-52142703069D}" srcOrd="0" destOrd="0" presId="urn:microsoft.com/office/officeart/2005/8/layout/vList5"/>
    <dgm:cxn modelId="{4B81951A-24B8-4296-BDE2-EC7687BCD26C}" type="presOf" srcId="{796B857C-F902-4851-814D-585B782D78B0}" destId="{5D6D8BE1-EF71-492F-85EE-87B25E3B135E}" srcOrd="0" destOrd="1" presId="urn:microsoft.com/office/officeart/2005/8/layout/vList5"/>
    <dgm:cxn modelId="{FF4B8A38-91D5-4481-AE1B-A7C777E883D9}" type="presOf" srcId="{73BB5CD1-A6A1-4E8E-91A9-3BA5722BBC73}" destId="{5D6D8BE1-EF71-492F-85EE-87B25E3B135E}" srcOrd="0" destOrd="0" presId="urn:microsoft.com/office/officeart/2005/8/layout/vList5"/>
    <dgm:cxn modelId="{7C7E81F0-E992-4DCB-A51F-253B1BE25956}" srcId="{C90D42DF-B9B0-48D0-95F0-F2B36AAEE4FB}" destId="{24AE079C-7010-41C5-B398-FBE0A1E77399}" srcOrd="4" destOrd="0" parTransId="{C13EF81E-E812-409F-B99A-A08CE9A1CF37}" sibTransId="{E6E331CE-9170-418E-9AEE-4DE89838BB5D}"/>
    <dgm:cxn modelId="{2FE604AD-323E-401B-B688-2A4A4DD9FD1F}" srcId="{C90D42DF-B9B0-48D0-95F0-F2B36AAEE4FB}" destId="{62D1F3E9-DAED-4970-8607-7E9B2AFAF686}" srcOrd="3" destOrd="0" parTransId="{9266EBCF-0A5A-4642-9B46-84B3D935CC54}" sibTransId="{5EED3A34-8317-48CA-B217-2AC4F9FB56E2}"/>
    <dgm:cxn modelId="{18230C86-33B3-4503-9492-9F980CEAC798}" type="presOf" srcId="{62D1F3E9-DAED-4970-8607-7E9B2AFAF686}" destId="{5D6D8BE1-EF71-492F-85EE-87B25E3B135E}" srcOrd="0" destOrd="3" presId="urn:microsoft.com/office/officeart/2005/8/layout/vList5"/>
    <dgm:cxn modelId="{E2391982-B386-40B6-94DE-FD7CAA6AE515}" srcId="{C90D42DF-B9B0-48D0-95F0-F2B36AAEE4FB}" destId="{73BB5CD1-A6A1-4E8E-91A9-3BA5722BBC73}" srcOrd="0" destOrd="0" parTransId="{87605A41-5D7B-4EE5-8F21-AD81BB47F526}" sibTransId="{2ACF6FD6-34B2-489E-A6A5-4E2DE9E7BDD5}"/>
    <dgm:cxn modelId="{C803CE6D-C0D2-4C9C-8E7C-D6CEAEC60872}" srcId="{5ACFA57D-FAAC-4F73-A96A-E3818B26D054}" destId="{C90D42DF-B9B0-48D0-95F0-F2B36AAEE4FB}" srcOrd="0" destOrd="0" parTransId="{33D79F10-FEF0-4C08-8203-4E69F57A3117}" sibTransId="{89423EA6-8E74-4D31-B118-B0AE20228F32}"/>
    <dgm:cxn modelId="{8FD6C67A-C758-4477-B95B-458C6AB7CBD9}" type="presOf" srcId="{24AE079C-7010-41C5-B398-FBE0A1E77399}" destId="{5D6D8BE1-EF71-492F-85EE-87B25E3B135E}" srcOrd="0" destOrd="4" presId="urn:microsoft.com/office/officeart/2005/8/layout/vList5"/>
    <dgm:cxn modelId="{37A31471-7424-47E8-89BC-00721DCD0AE7}" type="presOf" srcId="{C90D42DF-B9B0-48D0-95F0-F2B36AAEE4FB}" destId="{CB7DBC58-5C00-41EF-88DE-E74B08AE9DA8}" srcOrd="0" destOrd="0" presId="urn:microsoft.com/office/officeart/2005/8/layout/vList5"/>
    <dgm:cxn modelId="{CC701F80-675F-4D45-A9DB-4CD8AC2FF191}" type="presOf" srcId="{9AE04599-8C5F-45C8-B273-7E79733B36F9}" destId="{5D6D8BE1-EF71-492F-85EE-87B25E3B135E}" srcOrd="0" destOrd="2" presId="urn:microsoft.com/office/officeart/2005/8/layout/vList5"/>
    <dgm:cxn modelId="{17F6AD17-4357-48C5-A505-6E5A7B36DB62}" type="presParOf" srcId="{A0DF95A4-3F9B-4D52-8A43-52142703069D}" destId="{1D9D6591-02CB-482A-A611-5831B5538548}" srcOrd="0" destOrd="0" presId="urn:microsoft.com/office/officeart/2005/8/layout/vList5"/>
    <dgm:cxn modelId="{75FE49D6-DDF4-43D2-B4AD-14F48A160870}" type="presParOf" srcId="{1D9D6591-02CB-482A-A611-5831B5538548}" destId="{CB7DBC58-5C00-41EF-88DE-E74B08AE9DA8}" srcOrd="0" destOrd="0" presId="urn:microsoft.com/office/officeart/2005/8/layout/vList5"/>
    <dgm:cxn modelId="{FBF0318C-868C-4941-8B1D-C0A79FF3E047}" type="presParOf" srcId="{1D9D6591-02CB-482A-A611-5831B5538548}" destId="{5D6D8BE1-EF71-492F-85EE-87B25E3B135E}"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2BE6916-0318-4188-8F58-87D3E96FB40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3AF1FA84-07BA-4F7C-A722-B290EE0A5B3E}">
      <dgm:prSet phldrT="[Текст]" custT="1"/>
      <dgm:spPr/>
      <dgm:t>
        <a:bodyPr/>
        <a:lstStyle/>
        <a:p>
          <a:r>
            <a:rPr lang="en-US" sz="2000" dirty="0" smtClean="0">
              <a:solidFill>
                <a:schemeClr val="bg1"/>
              </a:solidFill>
            </a:rPr>
            <a:t>Pattern algebra</a:t>
          </a:r>
          <a:endParaRPr lang="ru-RU" sz="2000" dirty="0">
            <a:solidFill>
              <a:schemeClr val="bg1"/>
            </a:solidFill>
          </a:endParaRPr>
        </a:p>
      </dgm:t>
    </dgm:pt>
    <dgm:pt modelId="{B19DCFD8-D83E-4544-8C4B-1D35D4E1D7AA}" type="parTrans" cxnId="{B9F98645-3499-4674-B6CD-9E8E33FED752}">
      <dgm:prSet/>
      <dgm:spPr/>
      <dgm:t>
        <a:bodyPr/>
        <a:lstStyle/>
        <a:p>
          <a:endParaRPr lang="ru-RU" sz="2000">
            <a:solidFill>
              <a:schemeClr val="bg1"/>
            </a:solidFill>
          </a:endParaRPr>
        </a:p>
      </dgm:t>
    </dgm:pt>
    <dgm:pt modelId="{26151B65-63F3-4218-9677-5C83EDE27CF6}" type="sibTrans" cxnId="{B9F98645-3499-4674-B6CD-9E8E33FED752}">
      <dgm:prSet/>
      <dgm:spPr/>
      <dgm:t>
        <a:bodyPr/>
        <a:lstStyle/>
        <a:p>
          <a:endParaRPr lang="ru-RU" sz="2000">
            <a:solidFill>
              <a:schemeClr val="bg1"/>
            </a:solidFill>
          </a:endParaRPr>
        </a:p>
      </dgm:t>
    </dgm:pt>
    <dgm:pt modelId="{01573EC7-306C-4DE5-B5EE-A34C635CC39F}">
      <dgm:prSet phldrT="[Текст]" custT="1"/>
      <dgm:spPr/>
      <dgm:t>
        <a:bodyPr/>
        <a:lstStyle/>
        <a:p>
          <a:r>
            <a:rPr lang="en-US" sz="2000" dirty="0" smtClean="0">
              <a:solidFill>
                <a:schemeClr val="bg1"/>
              </a:solidFill>
            </a:rPr>
            <a:t>Pattern topology</a:t>
          </a:r>
          <a:endParaRPr lang="ru-RU" sz="2000" dirty="0">
            <a:solidFill>
              <a:schemeClr val="bg1"/>
            </a:solidFill>
          </a:endParaRPr>
        </a:p>
      </dgm:t>
    </dgm:pt>
    <dgm:pt modelId="{FCED5560-FA69-408B-8470-0EEF0A3A9D58}" type="parTrans" cxnId="{9BE71C78-9B4E-48E7-A7E9-31754F0E97CD}">
      <dgm:prSet/>
      <dgm:spPr/>
      <dgm:t>
        <a:bodyPr/>
        <a:lstStyle/>
        <a:p>
          <a:endParaRPr lang="ru-RU" sz="2000">
            <a:solidFill>
              <a:schemeClr val="bg1"/>
            </a:solidFill>
          </a:endParaRPr>
        </a:p>
      </dgm:t>
    </dgm:pt>
    <dgm:pt modelId="{1C3DFDFC-5FEA-4EC6-B742-96A3DF99A6F1}" type="sibTrans" cxnId="{9BE71C78-9B4E-48E7-A7E9-31754F0E97CD}">
      <dgm:prSet/>
      <dgm:spPr/>
      <dgm:t>
        <a:bodyPr/>
        <a:lstStyle/>
        <a:p>
          <a:endParaRPr lang="ru-RU" sz="2000">
            <a:solidFill>
              <a:schemeClr val="bg1"/>
            </a:solidFill>
          </a:endParaRPr>
        </a:p>
      </dgm:t>
    </dgm:pt>
    <dgm:pt modelId="{C1FC37BD-B983-49BB-A29B-D3613929BF79}">
      <dgm:prSet phldrT="[Текст]" custT="1"/>
      <dgm:spPr/>
      <dgm:t>
        <a:bodyPr/>
        <a:lstStyle/>
        <a:p>
          <a:r>
            <a:rPr lang="en-US" sz="2000" dirty="0" smtClean="0">
              <a:solidFill>
                <a:schemeClr val="bg1"/>
              </a:solidFill>
            </a:rPr>
            <a:t>Pattern dynamics</a:t>
          </a:r>
          <a:endParaRPr lang="ru-RU" sz="2000" dirty="0">
            <a:solidFill>
              <a:schemeClr val="bg1"/>
            </a:solidFill>
          </a:endParaRPr>
        </a:p>
      </dgm:t>
    </dgm:pt>
    <dgm:pt modelId="{F615F661-6C95-4473-B5AE-69B660F2B0DC}" type="parTrans" cxnId="{0260EB59-A8A3-4E54-8C6C-FFC0208683CC}">
      <dgm:prSet/>
      <dgm:spPr/>
      <dgm:t>
        <a:bodyPr/>
        <a:lstStyle/>
        <a:p>
          <a:endParaRPr lang="ru-RU" sz="2000">
            <a:solidFill>
              <a:schemeClr val="bg1"/>
            </a:solidFill>
          </a:endParaRPr>
        </a:p>
      </dgm:t>
    </dgm:pt>
    <dgm:pt modelId="{FC424BFA-A8DB-4638-B232-B689426F6641}" type="sibTrans" cxnId="{0260EB59-A8A3-4E54-8C6C-FFC0208683CC}">
      <dgm:prSet/>
      <dgm:spPr/>
      <dgm:t>
        <a:bodyPr/>
        <a:lstStyle/>
        <a:p>
          <a:endParaRPr lang="ru-RU" sz="2000">
            <a:solidFill>
              <a:schemeClr val="bg1"/>
            </a:solidFill>
          </a:endParaRPr>
        </a:p>
      </dgm:t>
    </dgm:pt>
    <dgm:pt modelId="{2873BB5B-7403-414C-A7A8-7436460C8C08}">
      <dgm:prSet phldrT="[Текст]" custT="1"/>
      <dgm:spPr/>
      <dgm:t>
        <a:bodyPr/>
        <a:lstStyle/>
        <a:p>
          <a:r>
            <a:rPr lang="ru-RU" sz="2000" dirty="0" smtClean="0">
              <a:solidFill>
                <a:schemeClr val="bg1"/>
              </a:solidFill>
            </a:rPr>
            <a:t>“</a:t>
          </a:r>
          <a:r>
            <a:rPr lang="en-US" sz="2000" dirty="0" smtClean="0">
              <a:solidFill>
                <a:schemeClr val="bg1"/>
              </a:solidFill>
            </a:rPr>
            <a:t>images</a:t>
          </a:r>
          <a:r>
            <a:rPr lang="ru-RU" sz="2000" dirty="0" smtClean="0">
              <a:solidFill>
                <a:schemeClr val="bg1"/>
              </a:solidFill>
            </a:rPr>
            <a:t>"</a:t>
          </a:r>
          <a:endParaRPr lang="ru-RU" sz="2000" dirty="0">
            <a:solidFill>
              <a:schemeClr val="bg1"/>
            </a:solidFill>
          </a:endParaRPr>
        </a:p>
      </dgm:t>
    </dgm:pt>
    <dgm:pt modelId="{04A822A8-291D-4EBA-BC56-453F4FD69C6F}" type="parTrans" cxnId="{A2899FF5-A67F-4BF3-B7DB-156E4C091224}">
      <dgm:prSet/>
      <dgm:spPr/>
      <dgm:t>
        <a:bodyPr/>
        <a:lstStyle/>
        <a:p>
          <a:endParaRPr lang="ru-RU" sz="2000">
            <a:solidFill>
              <a:schemeClr val="bg1"/>
            </a:solidFill>
          </a:endParaRPr>
        </a:p>
      </dgm:t>
    </dgm:pt>
    <dgm:pt modelId="{2D9D7B73-38DB-403E-B491-AF4633C3634D}" type="sibTrans" cxnId="{A2899FF5-A67F-4BF3-B7DB-156E4C091224}">
      <dgm:prSet/>
      <dgm:spPr/>
      <dgm:t>
        <a:bodyPr/>
        <a:lstStyle/>
        <a:p>
          <a:endParaRPr lang="ru-RU" sz="2000">
            <a:solidFill>
              <a:schemeClr val="bg1"/>
            </a:solidFill>
          </a:endParaRPr>
        </a:p>
      </dgm:t>
    </dgm:pt>
    <dgm:pt modelId="{8C4F9EFD-948D-419B-ACF0-5362360E7862}">
      <dgm:prSet phldrT="[Текст]" custT="1"/>
      <dgm:spPr/>
      <dgm:t>
        <a:bodyPr/>
        <a:lstStyle/>
        <a:p>
          <a:r>
            <a:rPr lang="en-US" sz="2000" dirty="0" smtClean="0">
              <a:solidFill>
                <a:schemeClr val="bg1"/>
              </a:solidFill>
            </a:rPr>
            <a:t>Algebra </a:t>
          </a:r>
          <a:r>
            <a:rPr lang="en-US" sz="2000" dirty="0" err="1" smtClean="0">
              <a:solidFill>
                <a:schemeClr val="bg1"/>
              </a:solidFill>
            </a:rPr>
            <a:t>homomorphisms</a:t>
          </a:r>
          <a:endParaRPr lang="ru-RU" sz="2000" dirty="0">
            <a:solidFill>
              <a:schemeClr val="bg1"/>
            </a:solidFill>
          </a:endParaRPr>
        </a:p>
      </dgm:t>
    </dgm:pt>
    <dgm:pt modelId="{4DB1F746-CC0B-4A08-8B8A-7B2BC3E80A9D}" type="parTrans" cxnId="{E5523C5E-BE56-4D03-9AA3-931FF6EFB861}">
      <dgm:prSet/>
      <dgm:spPr/>
      <dgm:t>
        <a:bodyPr/>
        <a:lstStyle/>
        <a:p>
          <a:endParaRPr lang="ru-RU" sz="2000">
            <a:solidFill>
              <a:schemeClr val="bg1"/>
            </a:solidFill>
          </a:endParaRPr>
        </a:p>
      </dgm:t>
    </dgm:pt>
    <dgm:pt modelId="{CE42B474-F733-4718-997D-DAE89D28B11A}" type="sibTrans" cxnId="{E5523C5E-BE56-4D03-9AA3-931FF6EFB861}">
      <dgm:prSet/>
      <dgm:spPr/>
      <dgm:t>
        <a:bodyPr/>
        <a:lstStyle/>
        <a:p>
          <a:endParaRPr lang="ru-RU" sz="2000">
            <a:solidFill>
              <a:schemeClr val="bg1"/>
            </a:solidFill>
          </a:endParaRPr>
        </a:p>
      </dgm:t>
    </dgm:pt>
    <dgm:pt modelId="{FC6FDCF8-C936-4DE0-970B-CCE388F068E7}">
      <dgm:prSet phldrT="[Текст]" custT="1"/>
      <dgm:spPr/>
      <dgm:t>
        <a:bodyPr/>
        <a:lstStyle/>
        <a:p>
          <a:r>
            <a:rPr lang="en-US" sz="2000" dirty="0" smtClean="0">
              <a:solidFill>
                <a:schemeClr val="bg1"/>
              </a:solidFill>
            </a:rPr>
            <a:t>Algebra representations</a:t>
          </a:r>
          <a:endParaRPr lang="ru-RU" sz="2000" dirty="0">
            <a:solidFill>
              <a:schemeClr val="bg1"/>
            </a:solidFill>
          </a:endParaRPr>
        </a:p>
      </dgm:t>
    </dgm:pt>
    <dgm:pt modelId="{DDA4D254-BE33-4F5A-861C-0EAA7F908B14}" type="parTrans" cxnId="{182C5C49-2824-47C0-8C08-79DC38D52050}">
      <dgm:prSet/>
      <dgm:spPr/>
      <dgm:t>
        <a:bodyPr/>
        <a:lstStyle/>
        <a:p>
          <a:endParaRPr lang="ru-RU" sz="2000">
            <a:solidFill>
              <a:schemeClr val="bg1"/>
            </a:solidFill>
          </a:endParaRPr>
        </a:p>
      </dgm:t>
    </dgm:pt>
    <dgm:pt modelId="{46A273BA-42B6-4E0B-93E4-42D6C2496273}" type="sibTrans" cxnId="{182C5C49-2824-47C0-8C08-79DC38D52050}">
      <dgm:prSet/>
      <dgm:spPr/>
      <dgm:t>
        <a:bodyPr/>
        <a:lstStyle/>
        <a:p>
          <a:endParaRPr lang="ru-RU" sz="2000">
            <a:solidFill>
              <a:schemeClr val="bg1"/>
            </a:solidFill>
          </a:endParaRPr>
        </a:p>
      </dgm:t>
    </dgm:pt>
    <dgm:pt modelId="{02208CA9-08E8-4EE1-A556-AC4A7826C1EB}">
      <dgm:prSet phldrT="[Текст]" custT="1"/>
      <dgm:spPr/>
      <dgm:t>
        <a:bodyPr/>
        <a:lstStyle/>
        <a:p>
          <a:r>
            <a:rPr lang="en-US" sz="2000" dirty="0" smtClean="0">
              <a:solidFill>
                <a:schemeClr val="bg1"/>
              </a:solidFill>
            </a:rPr>
            <a:t>Metric theory</a:t>
          </a:r>
          <a:endParaRPr lang="ru-RU" sz="2000" dirty="0">
            <a:solidFill>
              <a:schemeClr val="bg1"/>
            </a:solidFill>
          </a:endParaRPr>
        </a:p>
      </dgm:t>
    </dgm:pt>
    <dgm:pt modelId="{E9C6A936-47BE-45C2-A51E-E87269F09335}" type="parTrans" cxnId="{CB30FC6A-7241-4AED-9CE6-A12B469D9371}">
      <dgm:prSet/>
      <dgm:spPr/>
      <dgm:t>
        <a:bodyPr/>
        <a:lstStyle/>
        <a:p>
          <a:endParaRPr lang="ru-RU" sz="2000">
            <a:solidFill>
              <a:schemeClr val="bg1"/>
            </a:solidFill>
          </a:endParaRPr>
        </a:p>
      </dgm:t>
    </dgm:pt>
    <dgm:pt modelId="{A26D2613-8E7D-4D07-A8BC-024A968537DA}" type="sibTrans" cxnId="{CB30FC6A-7241-4AED-9CE6-A12B469D9371}">
      <dgm:prSet/>
      <dgm:spPr/>
      <dgm:t>
        <a:bodyPr/>
        <a:lstStyle/>
        <a:p>
          <a:endParaRPr lang="ru-RU" sz="2000">
            <a:solidFill>
              <a:schemeClr val="bg1"/>
            </a:solidFill>
          </a:endParaRPr>
        </a:p>
      </dgm:t>
    </dgm:pt>
    <dgm:pt modelId="{554F87A3-2330-4034-92CC-50C9D0334408}">
      <dgm:prSet phldrT="[Текст]" custT="1"/>
      <dgm:spPr/>
      <dgm:t>
        <a:bodyPr/>
        <a:lstStyle/>
        <a:p>
          <a:r>
            <a:rPr lang="en-US" sz="2000" dirty="0" smtClean="0">
              <a:solidFill>
                <a:schemeClr val="bg1"/>
              </a:solidFill>
            </a:rPr>
            <a:t>Entropy</a:t>
          </a:r>
          <a:endParaRPr lang="ru-RU" sz="2000" dirty="0">
            <a:solidFill>
              <a:schemeClr val="bg1"/>
            </a:solidFill>
          </a:endParaRPr>
        </a:p>
      </dgm:t>
    </dgm:pt>
    <dgm:pt modelId="{12FB2894-4559-489C-BF3A-662004694B19}" type="parTrans" cxnId="{9577EEF6-CD0C-413F-A5D3-8C87EA0FA26D}">
      <dgm:prSet/>
      <dgm:spPr/>
      <dgm:t>
        <a:bodyPr/>
        <a:lstStyle/>
        <a:p>
          <a:endParaRPr lang="ru-RU" sz="2000">
            <a:solidFill>
              <a:schemeClr val="bg1"/>
            </a:solidFill>
          </a:endParaRPr>
        </a:p>
      </dgm:t>
    </dgm:pt>
    <dgm:pt modelId="{956BBBD7-0F75-4306-94C9-E806634BB667}" type="sibTrans" cxnId="{9577EEF6-CD0C-413F-A5D3-8C87EA0FA26D}">
      <dgm:prSet/>
      <dgm:spPr/>
      <dgm:t>
        <a:bodyPr/>
        <a:lstStyle/>
        <a:p>
          <a:endParaRPr lang="ru-RU" sz="2000">
            <a:solidFill>
              <a:schemeClr val="bg1"/>
            </a:solidFill>
          </a:endParaRPr>
        </a:p>
      </dgm:t>
    </dgm:pt>
    <dgm:pt modelId="{3AA6A9A9-C16E-4328-868F-3B1D2C4A9AF6}">
      <dgm:prSet phldrT="[Текст]" custT="1"/>
      <dgm:spPr/>
      <dgm:t>
        <a:bodyPr/>
        <a:lstStyle/>
        <a:p>
          <a:r>
            <a:rPr lang="en-US" sz="2000" dirty="0" smtClean="0">
              <a:solidFill>
                <a:schemeClr val="bg1"/>
              </a:solidFill>
            </a:rPr>
            <a:t>Stochastic relaxation</a:t>
          </a:r>
          <a:endParaRPr lang="ru-RU" sz="2000" dirty="0">
            <a:solidFill>
              <a:schemeClr val="bg1"/>
            </a:solidFill>
          </a:endParaRPr>
        </a:p>
      </dgm:t>
    </dgm:pt>
    <dgm:pt modelId="{14DAD8DC-BD02-44F5-853E-D91D199A4B22}" type="parTrans" cxnId="{9B1B283C-343C-4B36-B27A-BF423F62447E}">
      <dgm:prSet/>
      <dgm:spPr/>
      <dgm:t>
        <a:bodyPr/>
        <a:lstStyle/>
        <a:p>
          <a:endParaRPr lang="ru-RU" sz="2000">
            <a:solidFill>
              <a:schemeClr val="bg1"/>
            </a:solidFill>
          </a:endParaRPr>
        </a:p>
      </dgm:t>
    </dgm:pt>
    <dgm:pt modelId="{F70814A9-075A-4651-8D17-B6A14B6CCD80}" type="sibTrans" cxnId="{9B1B283C-343C-4B36-B27A-BF423F62447E}">
      <dgm:prSet/>
      <dgm:spPr/>
      <dgm:t>
        <a:bodyPr/>
        <a:lstStyle/>
        <a:p>
          <a:endParaRPr lang="ru-RU" sz="2000">
            <a:solidFill>
              <a:schemeClr val="bg1"/>
            </a:solidFill>
          </a:endParaRPr>
        </a:p>
      </dgm:t>
    </dgm:pt>
    <dgm:pt modelId="{6FF94F98-AE7E-4A38-B385-62CF702B512E}">
      <dgm:prSet phldrT="[Текст]" custT="1"/>
      <dgm:spPr/>
      <dgm:t>
        <a:bodyPr/>
        <a:lstStyle/>
        <a:p>
          <a:r>
            <a:rPr lang="en-US" sz="2000" dirty="0" smtClean="0">
              <a:solidFill>
                <a:schemeClr val="bg1"/>
              </a:solidFill>
            </a:rPr>
            <a:t>Markov processes</a:t>
          </a:r>
          <a:endParaRPr lang="ru-RU" sz="2000" dirty="0">
            <a:solidFill>
              <a:schemeClr val="bg1"/>
            </a:solidFill>
          </a:endParaRPr>
        </a:p>
      </dgm:t>
    </dgm:pt>
    <dgm:pt modelId="{F16981D9-3A7F-4828-8922-B677DBB07D2E}" type="parTrans" cxnId="{FD5558FF-3FA8-4567-9A72-C72694EE49C5}">
      <dgm:prSet/>
      <dgm:spPr/>
      <dgm:t>
        <a:bodyPr/>
        <a:lstStyle/>
        <a:p>
          <a:endParaRPr lang="ru-RU" sz="2000">
            <a:solidFill>
              <a:schemeClr val="bg1"/>
            </a:solidFill>
          </a:endParaRPr>
        </a:p>
      </dgm:t>
    </dgm:pt>
    <dgm:pt modelId="{DF7824BB-C042-4E14-AFA5-965E7E371BBE}" type="sibTrans" cxnId="{FD5558FF-3FA8-4567-9A72-C72694EE49C5}">
      <dgm:prSet/>
      <dgm:spPr/>
      <dgm:t>
        <a:bodyPr/>
        <a:lstStyle/>
        <a:p>
          <a:endParaRPr lang="ru-RU" sz="2000">
            <a:solidFill>
              <a:schemeClr val="bg1"/>
            </a:solidFill>
          </a:endParaRPr>
        </a:p>
      </dgm:t>
    </dgm:pt>
    <dgm:pt modelId="{5BF2617A-EACE-4A5F-9FA3-4127B8F7ADE1}">
      <dgm:prSet phldrT="[Текст]" custT="1"/>
      <dgm:spPr/>
      <dgm:t>
        <a:bodyPr/>
        <a:lstStyle/>
        <a:p>
          <a:r>
            <a:rPr lang="en-US" sz="2000" dirty="0" smtClean="0">
              <a:solidFill>
                <a:schemeClr val="bg1"/>
              </a:solidFill>
            </a:rPr>
            <a:t>Pattern deformation</a:t>
          </a:r>
          <a:endParaRPr lang="ru-RU" sz="2000" dirty="0">
            <a:solidFill>
              <a:schemeClr val="bg1"/>
            </a:solidFill>
          </a:endParaRPr>
        </a:p>
      </dgm:t>
    </dgm:pt>
    <dgm:pt modelId="{A527E213-6B13-418D-9401-2DF0A0FF4D52}" type="parTrans" cxnId="{A91B47FF-C4FB-4AB2-9C4D-659E3C26D913}">
      <dgm:prSet/>
      <dgm:spPr/>
      <dgm:t>
        <a:bodyPr/>
        <a:lstStyle/>
        <a:p>
          <a:endParaRPr lang="ru-RU" sz="2000">
            <a:solidFill>
              <a:schemeClr val="bg1"/>
            </a:solidFill>
          </a:endParaRPr>
        </a:p>
      </dgm:t>
    </dgm:pt>
    <dgm:pt modelId="{D6396B0A-F7C3-4144-80A3-C9B4F16CF250}" type="sibTrans" cxnId="{A91B47FF-C4FB-4AB2-9C4D-659E3C26D913}">
      <dgm:prSet/>
      <dgm:spPr/>
      <dgm:t>
        <a:bodyPr/>
        <a:lstStyle/>
        <a:p>
          <a:endParaRPr lang="ru-RU" sz="2000">
            <a:solidFill>
              <a:schemeClr val="bg1"/>
            </a:solidFill>
          </a:endParaRPr>
        </a:p>
      </dgm:t>
    </dgm:pt>
    <dgm:pt modelId="{C83EBD19-CF1A-43D3-8E69-0C4A6009DC2E}">
      <dgm:prSet phldrT="[Текст]" custT="1"/>
      <dgm:spPr/>
      <dgm:t>
        <a:bodyPr/>
        <a:lstStyle/>
        <a:p>
          <a:r>
            <a:rPr lang="en-US" sz="2000" dirty="0" smtClean="0">
              <a:solidFill>
                <a:schemeClr val="bg1"/>
              </a:solidFill>
            </a:rPr>
            <a:t>Pattern derivation</a:t>
          </a:r>
          <a:endParaRPr lang="ru-RU" sz="2000" dirty="0">
            <a:solidFill>
              <a:schemeClr val="bg1"/>
            </a:solidFill>
          </a:endParaRPr>
        </a:p>
      </dgm:t>
    </dgm:pt>
    <dgm:pt modelId="{7F010E11-1444-4FA0-A2C6-E33EB9C6A88A}" type="parTrans" cxnId="{5F456835-81EA-41B0-8A56-1311D302C1D7}">
      <dgm:prSet/>
      <dgm:spPr/>
      <dgm:t>
        <a:bodyPr/>
        <a:lstStyle/>
        <a:p>
          <a:endParaRPr lang="ru-RU" sz="2000">
            <a:solidFill>
              <a:schemeClr val="bg1"/>
            </a:solidFill>
          </a:endParaRPr>
        </a:p>
      </dgm:t>
    </dgm:pt>
    <dgm:pt modelId="{E2C88E76-9009-4DAE-AFDC-2812819A213A}" type="sibTrans" cxnId="{5F456835-81EA-41B0-8A56-1311D302C1D7}">
      <dgm:prSet/>
      <dgm:spPr/>
      <dgm:t>
        <a:bodyPr/>
        <a:lstStyle/>
        <a:p>
          <a:endParaRPr lang="ru-RU" sz="2000">
            <a:solidFill>
              <a:schemeClr val="bg1"/>
            </a:solidFill>
          </a:endParaRPr>
        </a:p>
      </dgm:t>
    </dgm:pt>
    <dgm:pt modelId="{A262481A-AC2E-490B-8C96-34B5B601FC5C}">
      <dgm:prSet phldrT="[Текст]" custT="1"/>
      <dgm:spPr/>
      <dgm:t>
        <a:bodyPr/>
        <a:lstStyle/>
        <a:p>
          <a:r>
            <a:rPr lang="en-US" sz="2000" dirty="0" smtClean="0">
              <a:solidFill>
                <a:schemeClr val="bg1"/>
              </a:solidFill>
            </a:rPr>
            <a:t>Connectors</a:t>
          </a:r>
          <a:endParaRPr lang="ru-RU" sz="2000" dirty="0">
            <a:solidFill>
              <a:schemeClr val="bg1"/>
            </a:solidFill>
          </a:endParaRPr>
        </a:p>
      </dgm:t>
    </dgm:pt>
    <dgm:pt modelId="{A456F18D-8E88-4635-9256-F01B1A6D6110}" type="parTrans" cxnId="{ABB12A4E-88CD-4B21-A01E-E4F4E5FD734F}">
      <dgm:prSet/>
      <dgm:spPr/>
      <dgm:t>
        <a:bodyPr/>
        <a:lstStyle/>
        <a:p>
          <a:endParaRPr lang="ru-RU">
            <a:solidFill>
              <a:schemeClr val="bg1"/>
            </a:solidFill>
          </a:endParaRPr>
        </a:p>
      </dgm:t>
    </dgm:pt>
    <dgm:pt modelId="{C026426E-E5CD-415A-953E-0B0AC2032850}" type="sibTrans" cxnId="{ABB12A4E-88CD-4B21-A01E-E4F4E5FD734F}">
      <dgm:prSet/>
      <dgm:spPr/>
      <dgm:t>
        <a:bodyPr/>
        <a:lstStyle/>
        <a:p>
          <a:endParaRPr lang="ru-RU">
            <a:solidFill>
              <a:schemeClr val="bg1"/>
            </a:solidFill>
          </a:endParaRPr>
        </a:p>
      </dgm:t>
    </dgm:pt>
    <dgm:pt modelId="{5CA6EA51-1545-4626-AE55-D91D4B601B29}" type="pres">
      <dgm:prSet presAssocID="{42BE6916-0318-4188-8F58-87D3E96FB408}" presName="diagram" presStyleCnt="0">
        <dgm:presLayoutVars>
          <dgm:dir/>
          <dgm:resizeHandles val="exact"/>
        </dgm:presLayoutVars>
      </dgm:prSet>
      <dgm:spPr/>
      <dgm:t>
        <a:bodyPr/>
        <a:lstStyle/>
        <a:p>
          <a:endParaRPr lang="ru-RU"/>
        </a:p>
      </dgm:t>
    </dgm:pt>
    <dgm:pt modelId="{C5A66E04-6F78-49D1-BD03-36E45CD90827}" type="pres">
      <dgm:prSet presAssocID="{3AF1FA84-07BA-4F7C-A722-B290EE0A5B3E}" presName="node" presStyleLbl="node1" presStyleIdx="0" presStyleCnt="13">
        <dgm:presLayoutVars>
          <dgm:bulletEnabled val="1"/>
        </dgm:presLayoutVars>
      </dgm:prSet>
      <dgm:spPr/>
      <dgm:t>
        <a:bodyPr/>
        <a:lstStyle/>
        <a:p>
          <a:endParaRPr lang="ru-RU"/>
        </a:p>
      </dgm:t>
    </dgm:pt>
    <dgm:pt modelId="{5AE621F4-75E6-46B1-8C16-EBF57B967EB9}" type="pres">
      <dgm:prSet presAssocID="{26151B65-63F3-4218-9677-5C83EDE27CF6}" presName="sibTrans" presStyleCnt="0"/>
      <dgm:spPr/>
    </dgm:pt>
    <dgm:pt modelId="{5DDC9858-C93A-4F22-8A89-CCE1475CA1AB}" type="pres">
      <dgm:prSet presAssocID="{01573EC7-306C-4DE5-B5EE-A34C635CC39F}" presName="node" presStyleLbl="node1" presStyleIdx="1" presStyleCnt="13">
        <dgm:presLayoutVars>
          <dgm:bulletEnabled val="1"/>
        </dgm:presLayoutVars>
      </dgm:prSet>
      <dgm:spPr/>
      <dgm:t>
        <a:bodyPr/>
        <a:lstStyle/>
        <a:p>
          <a:endParaRPr lang="ru-RU"/>
        </a:p>
      </dgm:t>
    </dgm:pt>
    <dgm:pt modelId="{FA28A0F9-3DD1-4FD1-8030-4D37467FD398}" type="pres">
      <dgm:prSet presAssocID="{1C3DFDFC-5FEA-4EC6-B742-96A3DF99A6F1}" presName="sibTrans" presStyleCnt="0"/>
      <dgm:spPr/>
    </dgm:pt>
    <dgm:pt modelId="{C6FCAB90-5D41-4E5F-8449-B54DA787A4CC}" type="pres">
      <dgm:prSet presAssocID="{C1FC37BD-B983-49BB-A29B-D3613929BF79}" presName="node" presStyleLbl="node1" presStyleIdx="2" presStyleCnt="13">
        <dgm:presLayoutVars>
          <dgm:bulletEnabled val="1"/>
        </dgm:presLayoutVars>
      </dgm:prSet>
      <dgm:spPr/>
      <dgm:t>
        <a:bodyPr/>
        <a:lstStyle/>
        <a:p>
          <a:endParaRPr lang="ru-RU"/>
        </a:p>
      </dgm:t>
    </dgm:pt>
    <dgm:pt modelId="{18400823-B561-48B8-A276-92E9ADDE209D}" type="pres">
      <dgm:prSet presAssocID="{FC424BFA-A8DB-4638-B232-B689426F6641}" presName="sibTrans" presStyleCnt="0"/>
      <dgm:spPr/>
    </dgm:pt>
    <dgm:pt modelId="{5EF4212D-0931-46BF-BF9A-D54EA174EBF8}" type="pres">
      <dgm:prSet presAssocID="{A262481A-AC2E-490B-8C96-34B5B601FC5C}" presName="node" presStyleLbl="node1" presStyleIdx="3" presStyleCnt="13">
        <dgm:presLayoutVars>
          <dgm:bulletEnabled val="1"/>
        </dgm:presLayoutVars>
      </dgm:prSet>
      <dgm:spPr/>
      <dgm:t>
        <a:bodyPr/>
        <a:lstStyle/>
        <a:p>
          <a:endParaRPr lang="ru-RU"/>
        </a:p>
      </dgm:t>
    </dgm:pt>
    <dgm:pt modelId="{A02A1155-29F5-490C-A0F7-2AE4333F6AF6}" type="pres">
      <dgm:prSet presAssocID="{C026426E-E5CD-415A-953E-0B0AC2032850}" presName="sibTrans" presStyleCnt="0"/>
      <dgm:spPr/>
    </dgm:pt>
    <dgm:pt modelId="{BE70BFF4-90AA-4FFF-876A-AD25484EF88F}" type="pres">
      <dgm:prSet presAssocID="{2873BB5B-7403-414C-A7A8-7436460C8C08}" presName="node" presStyleLbl="node1" presStyleIdx="4" presStyleCnt="13" custScaleX="110659">
        <dgm:presLayoutVars>
          <dgm:bulletEnabled val="1"/>
        </dgm:presLayoutVars>
      </dgm:prSet>
      <dgm:spPr/>
      <dgm:t>
        <a:bodyPr/>
        <a:lstStyle/>
        <a:p>
          <a:endParaRPr lang="ru-RU"/>
        </a:p>
      </dgm:t>
    </dgm:pt>
    <dgm:pt modelId="{2917628E-1DA3-487C-AAE8-0C386468006C}" type="pres">
      <dgm:prSet presAssocID="{2D9D7B73-38DB-403E-B491-AF4633C3634D}" presName="sibTrans" presStyleCnt="0"/>
      <dgm:spPr/>
    </dgm:pt>
    <dgm:pt modelId="{B5DBEA42-0BD4-410D-BFB4-CD6850803780}" type="pres">
      <dgm:prSet presAssocID="{8C4F9EFD-948D-419B-ACF0-5362360E7862}" presName="node" presStyleLbl="node1" presStyleIdx="5" presStyleCnt="13" custScaleX="135777">
        <dgm:presLayoutVars>
          <dgm:bulletEnabled val="1"/>
        </dgm:presLayoutVars>
      </dgm:prSet>
      <dgm:spPr/>
      <dgm:t>
        <a:bodyPr/>
        <a:lstStyle/>
        <a:p>
          <a:endParaRPr lang="ru-RU"/>
        </a:p>
      </dgm:t>
    </dgm:pt>
    <dgm:pt modelId="{9BB9A924-B892-47DA-B347-9946D15FC852}" type="pres">
      <dgm:prSet presAssocID="{CE42B474-F733-4718-997D-DAE89D28B11A}" presName="sibTrans" presStyleCnt="0"/>
      <dgm:spPr/>
    </dgm:pt>
    <dgm:pt modelId="{4F0E010B-068A-42FA-9A71-AC3C2ED4564E}" type="pres">
      <dgm:prSet presAssocID="{FC6FDCF8-C936-4DE0-970B-CCE388F068E7}" presName="node" presStyleLbl="node1" presStyleIdx="6" presStyleCnt="13" custScaleX="110051">
        <dgm:presLayoutVars>
          <dgm:bulletEnabled val="1"/>
        </dgm:presLayoutVars>
      </dgm:prSet>
      <dgm:spPr/>
      <dgm:t>
        <a:bodyPr/>
        <a:lstStyle/>
        <a:p>
          <a:endParaRPr lang="ru-RU"/>
        </a:p>
      </dgm:t>
    </dgm:pt>
    <dgm:pt modelId="{61672A1F-23A1-40E7-9608-5AB7B64CA5DF}" type="pres">
      <dgm:prSet presAssocID="{46A273BA-42B6-4E0B-93E4-42D6C2496273}" presName="sibTrans" presStyleCnt="0"/>
      <dgm:spPr/>
    </dgm:pt>
    <dgm:pt modelId="{9058BABF-30AF-4AD4-8452-D0BE1F7A074A}" type="pres">
      <dgm:prSet presAssocID="{02208CA9-08E8-4EE1-A556-AC4A7826C1EB}" presName="node" presStyleLbl="node1" presStyleIdx="7" presStyleCnt="13">
        <dgm:presLayoutVars>
          <dgm:bulletEnabled val="1"/>
        </dgm:presLayoutVars>
      </dgm:prSet>
      <dgm:spPr/>
      <dgm:t>
        <a:bodyPr/>
        <a:lstStyle/>
        <a:p>
          <a:endParaRPr lang="ru-RU"/>
        </a:p>
      </dgm:t>
    </dgm:pt>
    <dgm:pt modelId="{40A0CE2E-5FAC-4DC7-9F81-2FC701FCA295}" type="pres">
      <dgm:prSet presAssocID="{A26D2613-8E7D-4D07-A8BC-024A968537DA}" presName="sibTrans" presStyleCnt="0"/>
      <dgm:spPr/>
    </dgm:pt>
    <dgm:pt modelId="{BB9BD042-85A4-4BF4-8642-B09848DF680C}" type="pres">
      <dgm:prSet presAssocID="{554F87A3-2330-4034-92CC-50C9D0334408}" presName="node" presStyleLbl="node1" presStyleIdx="8" presStyleCnt="13">
        <dgm:presLayoutVars>
          <dgm:bulletEnabled val="1"/>
        </dgm:presLayoutVars>
      </dgm:prSet>
      <dgm:spPr/>
      <dgm:t>
        <a:bodyPr/>
        <a:lstStyle/>
        <a:p>
          <a:endParaRPr lang="ru-RU"/>
        </a:p>
      </dgm:t>
    </dgm:pt>
    <dgm:pt modelId="{87CC2711-3383-414A-9957-94C8D3FD13BC}" type="pres">
      <dgm:prSet presAssocID="{956BBBD7-0F75-4306-94C9-E806634BB667}" presName="sibTrans" presStyleCnt="0"/>
      <dgm:spPr/>
    </dgm:pt>
    <dgm:pt modelId="{6CD2A3DF-B120-44FC-B7AA-04970F18BEA0}" type="pres">
      <dgm:prSet presAssocID="{3AA6A9A9-C16E-4328-868F-3B1D2C4A9AF6}" presName="node" presStyleLbl="node1" presStyleIdx="9" presStyleCnt="13">
        <dgm:presLayoutVars>
          <dgm:bulletEnabled val="1"/>
        </dgm:presLayoutVars>
      </dgm:prSet>
      <dgm:spPr/>
      <dgm:t>
        <a:bodyPr/>
        <a:lstStyle/>
        <a:p>
          <a:endParaRPr lang="ru-RU"/>
        </a:p>
      </dgm:t>
    </dgm:pt>
    <dgm:pt modelId="{B04BA0D6-F772-4C04-B288-F5C939B9FD0E}" type="pres">
      <dgm:prSet presAssocID="{F70814A9-075A-4651-8D17-B6A14B6CCD80}" presName="sibTrans" presStyleCnt="0"/>
      <dgm:spPr/>
    </dgm:pt>
    <dgm:pt modelId="{C0260293-7B31-4DAC-AD53-B79986FB3051}" type="pres">
      <dgm:prSet presAssocID="{6FF94F98-AE7E-4A38-B385-62CF702B512E}" presName="node" presStyleLbl="node1" presStyleIdx="10" presStyleCnt="13">
        <dgm:presLayoutVars>
          <dgm:bulletEnabled val="1"/>
        </dgm:presLayoutVars>
      </dgm:prSet>
      <dgm:spPr/>
      <dgm:t>
        <a:bodyPr/>
        <a:lstStyle/>
        <a:p>
          <a:endParaRPr lang="ru-RU"/>
        </a:p>
      </dgm:t>
    </dgm:pt>
    <dgm:pt modelId="{B177848F-21E1-432C-BBAB-68A33714D148}" type="pres">
      <dgm:prSet presAssocID="{DF7824BB-C042-4E14-AFA5-965E7E371BBE}" presName="sibTrans" presStyleCnt="0"/>
      <dgm:spPr/>
    </dgm:pt>
    <dgm:pt modelId="{8DCB3EBD-2D62-4404-A39E-F9E866721568}" type="pres">
      <dgm:prSet presAssocID="{5BF2617A-EACE-4A5F-9FA3-4127B8F7ADE1}" presName="node" presStyleLbl="node1" presStyleIdx="11" presStyleCnt="13">
        <dgm:presLayoutVars>
          <dgm:bulletEnabled val="1"/>
        </dgm:presLayoutVars>
      </dgm:prSet>
      <dgm:spPr/>
      <dgm:t>
        <a:bodyPr/>
        <a:lstStyle/>
        <a:p>
          <a:endParaRPr lang="ru-RU"/>
        </a:p>
      </dgm:t>
    </dgm:pt>
    <dgm:pt modelId="{B7C8443F-8D2C-4069-BAAA-EFA5215FF69D}" type="pres">
      <dgm:prSet presAssocID="{D6396B0A-F7C3-4144-80A3-C9B4F16CF250}" presName="sibTrans" presStyleCnt="0"/>
      <dgm:spPr/>
    </dgm:pt>
    <dgm:pt modelId="{5C62288B-248A-48EB-8670-87BB8F73D299}" type="pres">
      <dgm:prSet presAssocID="{C83EBD19-CF1A-43D3-8E69-0C4A6009DC2E}" presName="node" presStyleLbl="node1" presStyleIdx="12" presStyleCnt="13">
        <dgm:presLayoutVars>
          <dgm:bulletEnabled val="1"/>
        </dgm:presLayoutVars>
      </dgm:prSet>
      <dgm:spPr/>
      <dgm:t>
        <a:bodyPr/>
        <a:lstStyle/>
        <a:p>
          <a:endParaRPr lang="ru-RU"/>
        </a:p>
      </dgm:t>
    </dgm:pt>
  </dgm:ptLst>
  <dgm:cxnLst>
    <dgm:cxn modelId="{ABB12A4E-88CD-4B21-A01E-E4F4E5FD734F}" srcId="{42BE6916-0318-4188-8F58-87D3E96FB408}" destId="{A262481A-AC2E-490B-8C96-34B5B601FC5C}" srcOrd="3" destOrd="0" parTransId="{A456F18D-8E88-4635-9256-F01B1A6D6110}" sibTransId="{C026426E-E5CD-415A-953E-0B0AC2032850}"/>
    <dgm:cxn modelId="{9577EEF6-CD0C-413F-A5D3-8C87EA0FA26D}" srcId="{42BE6916-0318-4188-8F58-87D3E96FB408}" destId="{554F87A3-2330-4034-92CC-50C9D0334408}" srcOrd="8" destOrd="0" parTransId="{12FB2894-4559-489C-BF3A-662004694B19}" sibTransId="{956BBBD7-0F75-4306-94C9-E806634BB667}"/>
    <dgm:cxn modelId="{3FBD3A27-56AF-4C4A-B907-A863BA666494}" type="presOf" srcId="{02208CA9-08E8-4EE1-A556-AC4A7826C1EB}" destId="{9058BABF-30AF-4AD4-8452-D0BE1F7A074A}" srcOrd="0" destOrd="0" presId="urn:microsoft.com/office/officeart/2005/8/layout/default"/>
    <dgm:cxn modelId="{CB30FC6A-7241-4AED-9CE6-A12B469D9371}" srcId="{42BE6916-0318-4188-8F58-87D3E96FB408}" destId="{02208CA9-08E8-4EE1-A556-AC4A7826C1EB}" srcOrd="7" destOrd="0" parTransId="{E9C6A936-47BE-45C2-A51E-E87269F09335}" sibTransId="{A26D2613-8E7D-4D07-A8BC-024A968537DA}"/>
    <dgm:cxn modelId="{651E6049-4AE5-459C-9D53-76BD8F57ABFF}" type="presOf" srcId="{3AA6A9A9-C16E-4328-868F-3B1D2C4A9AF6}" destId="{6CD2A3DF-B120-44FC-B7AA-04970F18BEA0}" srcOrd="0" destOrd="0" presId="urn:microsoft.com/office/officeart/2005/8/layout/default"/>
    <dgm:cxn modelId="{2A915902-6143-4DF7-8EA0-2BBDB69C16A4}" type="presOf" srcId="{554F87A3-2330-4034-92CC-50C9D0334408}" destId="{BB9BD042-85A4-4BF4-8642-B09848DF680C}" srcOrd="0" destOrd="0" presId="urn:microsoft.com/office/officeart/2005/8/layout/default"/>
    <dgm:cxn modelId="{0260EB59-A8A3-4E54-8C6C-FFC0208683CC}" srcId="{42BE6916-0318-4188-8F58-87D3E96FB408}" destId="{C1FC37BD-B983-49BB-A29B-D3613929BF79}" srcOrd="2" destOrd="0" parTransId="{F615F661-6C95-4473-B5AE-69B660F2B0DC}" sibTransId="{FC424BFA-A8DB-4638-B232-B689426F6641}"/>
    <dgm:cxn modelId="{5F456835-81EA-41B0-8A56-1311D302C1D7}" srcId="{42BE6916-0318-4188-8F58-87D3E96FB408}" destId="{C83EBD19-CF1A-43D3-8E69-0C4A6009DC2E}" srcOrd="12" destOrd="0" parTransId="{7F010E11-1444-4FA0-A2C6-E33EB9C6A88A}" sibTransId="{E2C88E76-9009-4DAE-AFDC-2812819A213A}"/>
    <dgm:cxn modelId="{BB0690ED-1F67-453A-98A7-ED923F10E209}" type="presOf" srcId="{C1FC37BD-B983-49BB-A29B-D3613929BF79}" destId="{C6FCAB90-5D41-4E5F-8449-B54DA787A4CC}" srcOrd="0" destOrd="0" presId="urn:microsoft.com/office/officeart/2005/8/layout/default"/>
    <dgm:cxn modelId="{990850FF-A084-48E9-BA13-652ACC04BE65}" type="presOf" srcId="{FC6FDCF8-C936-4DE0-970B-CCE388F068E7}" destId="{4F0E010B-068A-42FA-9A71-AC3C2ED4564E}" srcOrd="0" destOrd="0" presId="urn:microsoft.com/office/officeart/2005/8/layout/default"/>
    <dgm:cxn modelId="{6EA8E90E-99E1-4EBE-836F-3E762FF27482}" type="presOf" srcId="{6FF94F98-AE7E-4A38-B385-62CF702B512E}" destId="{C0260293-7B31-4DAC-AD53-B79986FB3051}" srcOrd="0" destOrd="0" presId="urn:microsoft.com/office/officeart/2005/8/layout/default"/>
    <dgm:cxn modelId="{B9F98645-3499-4674-B6CD-9E8E33FED752}" srcId="{42BE6916-0318-4188-8F58-87D3E96FB408}" destId="{3AF1FA84-07BA-4F7C-A722-B290EE0A5B3E}" srcOrd="0" destOrd="0" parTransId="{B19DCFD8-D83E-4544-8C4B-1D35D4E1D7AA}" sibTransId="{26151B65-63F3-4218-9677-5C83EDE27CF6}"/>
    <dgm:cxn modelId="{EC0D5170-4D17-4E98-B5F7-FF759F069568}" type="presOf" srcId="{42BE6916-0318-4188-8F58-87D3E96FB408}" destId="{5CA6EA51-1545-4626-AE55-D91D4B601B29}" srcOrd="0" destOrd="0" presId="urn:microsoft.com/office/officeart/2005/8/layout/default"/>
    <dgm:cxn modelId="{FD5558FF-3FA8-4567-9A72-C72694EE49C5}" srcId="{42BE6916-0318-4188-8F58-87D3E96FB408}" destId="{6FF94F98-AE7E-4A38-B385-62CF702B512E}" srcOrd="10" destOrd="0" parTransId="{F16981D9-3A7F-4828-8922-B677DBB07D2E}" sibTransId="{DF7824BB-C042-4E14-AFA5-965E7E371BBE}"/>
    <dgm:cxn modelId="{F42777EF-95D0-4C3C-80F5-9382CE1CD3B2}" type="presOf" srcId="{3AF1FA84-07BA-4F7C-A722-B290EE0A5B3E}" destId="{C5A66E04-6F78-49D1-BD03-36E45CD90827}" srcOrd="0" destOrd="0" presId="urn:microsoft.com/office/officeart/2005/8/layout/default"/>
    <dgm:cxn modelId="{9B1B283C-343C-4B36-B27A-BF423F62447E}" srcId="{42BE6916-0318-4188-8F58-87D3E96FB408}" destId="{3AA6A9A9-C16E-4328-868F-3B1D2C4A9AF6}" srcOrd="9" destOrd="0" parTransId="{14DAD8DC-BD02-44F5-853E-D91D199A4B22}" sibTransId="{F70814A9-075A-4651-8D17-B6A14B6CCD80}"/>
    <dgm:cxn modelId="{9BE71C78-9B4E-48E7-A7E9-31754F0E97CD}" srcId="{42BE6916-0318-4188-8F58-87D3E96FB408}" destId="{01573EC7-306C-4DE5-B5EE-A34C635CC39F}" srcOrd="1" destOrd="0" parTransId="{FCED5560-FA69-408B-8470-0EEF0A3A9D58}" sibTransId="{1C3DFDFC-5FEA-4EC6-B742-96A3DF99A6F1}"/>
    <dgm:cxn modelId="{AF1FF7AE-A02D-4C3C-9BA6-868D5EB43E66}" type="presOf" srcId="{2873BB5B-7403-414C-A7A8-7436460C8C08}" destId="{BE70BFF4-90AA-4FFF-876A-AD25484EF88F}" srcOrd="0" destOrd="0" presId="urn:microsoft.com/office/officeart/2005/8/layout/default"/>
    <dgm:cxn modelId="{A8FF6B36-6BF1-4915-9456-CAC33E1C83DA}" type="presOf" srcId="{A262481A-AC2E-490B-8C96-34B5B601FC5C}" destId="{5EF4212D-0931-46BF-BF9A-D54EA174EBF8}" srcOrd="0" destOrd="0" presId="urn:microsoft.com/office/officeart/2005/8/layout/default"/>
    <dgm:cxn modelId="{4475C79D-D193-475E-A6BE-D10BC303CF9F}" type="presOf" srcId="{8C4F9EFD-948D-419B-ACF0-5362360E7862}" destId="{B5DBEA42-0BD4-410D-BFB4-CD6850803780}" srcOrd="0" destOrd="0" presId="urn:microsoft.com/office/officeart/2005/8/layout/default"/>
    <dgm:cxn modelId="{A91B47FF-C4FB-4AB2-9C4D-659E3C26D913}" srcId="{42BE6916-0318-4188-8F58-87D3E96FB408}" destId="{5BF2617A-EACE-4A5F-9FA3-4127B8F7ADE1}" srcOrd="11" destOrd="0" parTransId="{A527E213-6B13-418D-9401-2DF0A0FF4D52}" sibTransId="{D6396B0A-F7C3-4144-80A3-C9B4F16CF250}"/>
    <dgm:cxn modelId="{E5523C5E-BE56-4D03-9AA3-931FF6EFB861}" srcId="{42BE6916-0318-4188-8F58-87D3E96FB408}" destId="{8C4F9EFD-948D-419B-ACF0-5362360E7862}" srcOrd="5" destOrd="0" parTransId="{4DB1F746-CC0B-4A08-8B8A-7B2BC3E80A9D}" sibTransId="{CE42B474-F733-4718-997D-DAE89D28B11A}"/>
    <dgm:cxn modelId="{AD0E1965-87DF-429B-971C-B9644E7A0E7C}" type="presOf" srcId="{C83EBD19-CF1A-43D3-8E69-0C4A6009DC2E}" destId="{5C62288B-248A-48EB-8670-87BB8F73D299}" srcOrd="0" destOrd="0" presId="urn:microsoft.com/office/officeart/2005/8/layout/default"/>
    <dgm:cxn modelId="{77CD45AD-8FEE-4FE9-BE99-06B1661E16A9}" type="presOf" srcId="{5BF2617A-EACE-4A5F-9FA3-4127B8F7ADE1}" destId="{8DCB3EBD-2D62-4404-A39E-F9E866721568}" srcOrd="0" destOrd="0" presId="urn:microsoft.com/office/officeart/2005/8/layout/default"/>
    <dgm:cxn modelId="{B79871CA-C703-4395-93BD-920206E274F3}" type="presOf" srcId="{01573EC7-306C-4DE5-B5EE-A34C635CC39F}" destId="{5DDC9858-C93A-4F22-8A89-CCE1475CA1AB}" srcOrd="0" destOrd="0" presId="urn:microsoft.com/office/officeart/2005/8/layout/default"/>
    <dgm:cxn modelId="{A2899FF5-A67F-4BF3-B7DB-156E4C091224}" srcId="{42BE6916-0318-4188-8F58-87D3E96FB408}" destId="{2873BB5B-7403-414C-A7A8-7436460C8C08}" srcOrd="4" destOrd="0" parTransId="{04A822A8-291D-4EBA-BC56-453F4FD69C6F}" sibTransId="{2D9D7B73-38DB-403E-B491-AF4633C3634D}"/>
    <dgm:cxn modelId="{182C5C49-2824-47C0-8C08-79DC38D52050}" srcId="{42BE6916-0318-4188-8F58-87D3E96FB408}" destId="{FC6FDCF8-C936-4DE0-970B-CCE388F068E7}" srcOrd="6" destOrd="0" parTransId="{DDA4D254-BE33-4F5A-861C-0EAA7F908B14}" sibTransId="{46A273BA-42B6-4E0B-93E4-42D6C2496273}"/>
    <dgm:cxn modelId="{F879385F-BA74-4527-9A19-12BBE7E3E90B}" type="presParOf" srcId="{5CA6EA51-1545-4626-AE55-D91D4B601B29}" destId="{C5A66E04-6F78-49D1-BD03-36E45CD90827}" srcOrd="0" destOrd="0" presId="urn:microsoft.com/office/officeart/2005/8/layout/default"/>
    <dgm:cxn modelId="{B936D254-D781-4BEE-850E-3F45AE5FA524}" type="presParOf" srcId="{5CA6EA51-1545-4626-AE55-D91D4B601B29}" destId="{5AE621F4-75E6-46B1-8C16-EBF57B967EB9}" srcOrd="1" destOrd="0" presId="urn:microsoft.com/office/officeart/2005/8/layout/default"/>
    <dgm:cxn modelId="{71F791DE-47C8-4CF0-A1D9-93AE27E05C73}" type="presParOf" srcId="{5CA6EA51-1545-4626-AE55-D91D4B601B29}" destId="{5DDC9858-C93A-4F22-8A89-CCE1475CA1AB}" srcOrd="2" destOrd="0" presId="urn:microsoft.com/office/officeart/2005/8/layout/default"/>
    <dgm:cxn modelId="{D962CFF3-2E89-4516-AADC-380FC69BE24E}" type="presParOf" srcId="{5CA6EA51-1545-4626-AE55-D91D4B601B29}" destId="{FA28A0F9-3DD1-4FD1-8030-4D37467FD398}" srcOrd="3" destOrd="0" presId="urn:microsoft.com/office/officeart/2005/8/layout/default"/>
    <dgm:cxn modelId="{50FA20B5-8A3A-4F10-81AF-C88BC4892039}" type="presParOf" srcId="{5CA6EA51-1545-4626-AE55-D91D4B601B29}" destId="{C6FCAB90-5D41-4E5F-8449-B54DA787A4CC}" srcOrd="4" destOrd="0" presId="urn:microsoft.com/office/officeart/2005/8/layout/default"/>
    <dgm:cxn modelId="{A85A8D0E-7B3C-4B0A-855D-A0CA84D86427}" type="presParOf" srcId="{5CA6EA51-1545-4626-AE55-D91D4B601B29}" destId="{18400823-B561-48B8-A276-92E9ADDE209D}" srcOrd="5" destOrd="0" presId="urn:microsoft.com/office/officeart/2005/8/layout/default"/>
    <dgm:cxn modelId="{96EEE5DA-9736-485E-A292-900815FFE74F}" type="presParOf" srcId="{5CA6EA51-1545-4626-AE55-D91D4B601B29}" destId="{5EF4212D-0931-46BF-BF9A-D54EA174EBF8}" srcOrd="6" destOrd="0" presId="urn:microsoft.com/office/officeart/2005/8/layout/default"/>
    <dgm:cxn modelId="{ED98F282-4240-48EA-9E45-A9E15867157B}" type="presParOf" srcId="{5CA6EA51-1545-4626-AE55-D91D4B601B29}" destId="{A02A1155-29F5-490C-A0F7-2AE4333F6AF6}" srcOrd="7" destOrd="0" presId="urn:microsoft.com/office/officeart/2005/8/layout/default"/>
    <dgm:cxn modelId="{8A8C0990-05A8-4648-8A76-BEC019BA5167}" type="presParOf" srcId="{5CA6EA51-1545-4626-AE55-D91D4B601B29}" destId="{BE70BFF4-90AA-4FFF-876A-AD25484EF88F}" srcOrd="8" destOrd="0" presId="urn:microsoft.com/office/officeart/2005/8/layout/default"/>
    <dgm:cxn modelId="{9E615D95-DF14-42DA-9C82-ECBBF12BCD44}" type="presParOf" srcId="{5CA6EA51-1545-4626-AE55-D91D4B601B29}" destId="{2917628E-1DA3-487C-AAE8-0C386468006C}" srcOrd="9" destOrd="0" presId="urn:microsoft.com/office/officeart/2005/8/layout/default"/>
    <dgm:cxn modelId="{773B1F05-EA0A-4494-AADF-70E353ED4C9B}" type="presParOf" srcId="{5CA6EA51-1545-4626-AE55-D91D4B601B29}" destId="{B5DBEA42-0BD4-410D-BFB4-CD6850803780}" srcOrd="10" destOrd="0" presId="urn:microsoft.com/office/officeart/2005/8/layout/default"/>
    <dgm:cxn modelId="{A6DC0369-D977-422C-8DD0-2CEA4E14ADDC}" type="presParOf" srcId="{5CA6EA51-1545-4626-AE55-D91D4B601B29}" destId="{9BB9A924-B892-47DA-B347-9946D15FC852}" srcOrd="11" destOrd="0" presId="urn:microsoft.com/office/officeart/2005/8/layout/default"/>
    <dgm:cxn modelId="{168855AF-070D-42F7-B4D2-91DB00F2085A}" type="presParOf" srcId="{5CA6EA51-1545-4626-AE55-D91D4B601B29}" destId="{4F0E010B-068A-42FA-9A71-AC3C2ED4564E}" srcOrd="12" destOrd="0" presId="urn:microsoft.com/office/officeart/2005/8/layout/default"/>
    <dgm:cxn modelId="{FD190C91-004B-4DEF-B3D9-0532D9DCF7E9}" type="presParOf" srcId="{5CA6EA51-1545-4626-AE55-D91D4B601B29}" destId="{61672A1F-23A1-40E7-9608-5AB7B64CA5DF}" srcOrd="13" destOrd="0" presId="urn:microsoft.com/office/officeart/2005/8/layout/default"/>
    <dgm:cxn modelId="{13A74E4E-7154-4C8C-A7FD-56FBAA166F10}" type="presParOf" srcId="{5CA6EA51-1545-4626-AE55-D91D4B601B29}" destId="{9058BABF-30AF-4AD4-8452-D0BE1F7A074A}" srcOrd="14" destOrd="0" presId="urn:microsoft.com/office/officeart/2005/8/layout/default"/>
    <dgm:cxn modelId="{7C7315E3-5C77-4B25-90CC-B68D7CBF2CC0}" type="presParOf" srcId="{5CA6EA51-1545-4626-AE55-D91D4B601B29}" destId="{40A0CE2E-5FAC-4DC7-9F81-2FC701FCA295}" srcOrd="15" destOrd="0" presId="urn:microsoft.com/office/officeart/2005/8/layout/default"/>
    <dgm:cxn modelId="{790A80AA-45ED-4730-9334-18377B811592}" type="presParOf" srcId="{5CA6EA51-1545-4626-AE55-D91D4B601B29}" destId="{BB9BD042-85A4-4BF4-8642-B09848DF680C}" srcOrd="16" destOrd="0" presId="urn:microsoft.com/office/officeart/2005/8/layout/default"/>
    <dgm:cxn modelId="{EE28C53E-ABF2-4CEE-AB61-6BECDDCE5587}" type="presParOf" srcId="{5CA6EA51-1545-4626-AE55-D91D4B601B29}" destId="{87CC2711-3383-414A-9957-94C8D3FD13BC}" srcOrd="17" destOrd="0" presId="urn:microsoft.com/office/officeart/2005/8/layout/default"/>
    <dgm:cxn modelId="{B2B27693-7C17-4027-B006-8633FF1B1C9D}" type="presParOf" srcId="{5CA6EA51-1545-4626-AE55-D91D4B601B29}" destId="{6CD2A3DF-B120-44FC-B7AA-04970F18BEA0}" srcOrd="18" destOrd="0" presId="urn:microsoft.com/office/officeart/2005/8/layout/default"/>
    <dgm:cxn modelId="{C34862E2-A5B3-4C73-ADFF-A6AB6FF1C46E}" type="presParOf" srcId="{5CA6EA51-1545-4626-AE55-D91D4B601B29}" destId="{B04BA0D6-F772-4C04-B288-F5C939B9FD0E}" srcOrd="19" destOrd="0" presId="urn:microsoft.com/office/officeart/2005/8/layout/default"/>
    <dgm:cxn modelId="{9D6388BD-843B-486B-B72C-7C17B587F73A}" type="presParOf" srcId="{5CA6EA51-1545-4626-AE55-D91D4B601B29}" destId="{C0260293-7B31-4DAC-AD53-B79986FB3051}" srcOrd="20" destOrd="0" presId="urn:microsoft.com/office/officeart/2005/8/layout/default"/>
    <dgm:cxn modelId="{5A8B41C2-DB4E-4AD4-B7BA-00CD923F5B8A}" type="presParOf" srcId="{5CA6EA51-1545-4626-AE55-D91D4B601B29}" destId="{B177848F-21E1-432C-BBAB-68A33714D148}" srcOrd="21" destOrd="0" presId="urn:microsoft.com/office/officeart/2005/8/layout/default"/>
    <dgm:cxn modelId="{A1FF2E19-11DB-478E-92DC-F36F363B27EF}" type="presParOf" srcId="{5CA6EA51-1545-4626-AE55-D91D4B601B29}" destId="{8DCB3EBD-2D62-4404-A39E-F9E866721568}" srcOrd="22" destOrd="0" presId="urn:microsoft.com/office/officeart/2005/8/layout/default"/>
    <dgm:cxn modelId="{FE084150-E072-46C3-A2DB-7FCC649705EC}" type="presParOf" srcId="{5CA6EA51-1545-4626-AE55-D91D4B601B29}" destId="{B7C8443F-8D2C-4069-BAAA-EFA5215FF69D}" srcOrd="23" destOrd="0" presId="urn:microsoft.com/office/officeart/2005/8/layout/default"/>
    <dgm:cxn modelId="{7BD1D3EE-6FA9-4249-B2BB-638F72A40C91}" type="presParOf" srcId="{5CA6EA51-1545-4626-AE55-D91D4B601B29}" destId="{5C62288B-248A-48EB-8670-87BB8F73D299}" srcOrd="24"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ACFA57D-FAAC-4F73-A96A-E3818B26D05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C90D42DF-B9B0-48D0-95F0-F2B36AAEE4FB}">
      <dgm:prSet phldrT="[Текст]" custT="1"/>
      <dgm:spPr/>
      <dgm:t>
        <a:bodyPr/>
        <a:lstStyle/>
        <a:p>
          <a:r>
            <a:rPr lang="en-US" sz="3000" dirty="0" smtClean="0"/>
            <a:t>Algebra of Algorithms</a:t>
          </a:r>
          <a:endParaRPr lang="ru-RU" sz="3000" dirty="0"/>
        </a:p>
      </dgm:t>
    </dgm:pt>
    <dgm:pt modelId="{33D79F10-FEF0-4C08-8203-4E69F57A3117}" type="parTrans" cxnId="{C803CE6D-C0D2-4C9C-8E7C-D6CEAEC60872}">
      <dgm:prSet/>
      <dgm:spPr/>
      <dgm:t>
        <a:bodyPr/>
        <a:lstStyle/>
        <a:p>
          <a:endParaRPr lang="ru-RU"/>
        </a:p>
      </dgm:t>
    </dgm:pt>
    <dgm:pt modelId="{89423EA6-8E74-4D31-B118-B0AE20228F32}" type="sibTrans" cxnId="{C803CE6D-C0D2-4C9C-8E7C-D6CEAEC60872}">
      <dgm:prSet/>
      <dgm:spPr/>
      <dgm:t>
        <a:bodyPr/>
        <a:lstStyle/>
        <a:p>
          <a:endParaRPr lang="ru-RU"/>
        </a:p>
      </dgm:t>
    </dgm:pt>
    <dgm:pt modelId="{73BB5CD1-A6A1-4E8E-91A9-3BA5722BBC73}">
      <dgm:prSet phldrT="[Текст]" custT="1"/>
      <dgm:spPr/>
      <dgm:t>
        <a:bodyPr/>
        <a:lstStyle/>
        <a:p>
          <a:pPr algn="just"/>
          <a:r>
            <a:rPr lang="en-US" sz="2400" b="1" dirty="0" smtClean="0"/>
            <a:t>methodic base for formalized representation of image recognition algorithms in terms of algebras over set of some basic algorithms;</a:t>
          </a:r>
          <a:endParaRPr lang="ru-RU" sz="2400" b="1" dirty="0"/>
        </a:p>
      </dgm:t>
    </dgm:pt>
    <dgm:pt modelId="{87605A41-5D7B-4EE5-8F21-AD81BB47F526}" type="parTrans" cxnId="{E2391982-B386-40B6-94DE-FD7CAA6AE515}">
      <dgm:prSet/>
      <dgm:spPr/>
      <dgm:t>
        <a:bodyPr/>
        <a:lstStyle/>
        <a:p>
          <a:endParaRPr lang="ru-RU"/>
        </a:p>
      </dgm:t>
    </dgm:pt>
    <dgm:pt modelId="{2ACF6FD6-34B2-489E-A6A5-4E2DE9E7BDD5}" type="sibTrans" cxnId="{E2391982-B386-40B6-94DE-FD7CAA6AE515}">
      <dgm:prSet/>
      <dgm:spPr/>
      <dgm:t>
        <a:bodyPr/>
        <a:lstStyle/>
        <a:p>
          <a:endParaRPr lang="ru-RU"/>
        </a:p>
      </dgm:t>
    </dgm:pt>
    <dgm:pt modelId="{796B857C-F902-4851-814D-585B782D78B0}">
      <dgm:prSet phldrT="[Текст]" custT="1"/>
      <dgm:spPr/>
      <dgm:t>
        <a:bodyPr/>
        <a:lstStyle/>
        <a:p>
          <a:pPr algn="just"/>
          <a:r>
            <a:rPr lang="en-US" sz="2400" dirty="0" smtClean="0"/>
            <a:t>theorem of existence of algorithm, which solves the problem, in the supplemented set of heuristic algorithms satisfied some simple properties;</a:t>
          </a:r>
          <a:endParaRPr lang="ru-RU" sz="2400" dirty="0"/>
        </a:p>
      </dgm:t>
    </dgm:pt>
    <dgm:pt modelId="{ED1535A9-F3B1-4B25-8861-F57FE5009593}" type="parTrans" cxnId="{0AE808C4-EE53-4D51-B82F-CB97475D5650}">
      <dgm:prSet/>
      <dgm:spPr/>
      <dgm:t>
        <a:bodyPr/>
        <a:lstStyle/>
        <a:p>
          <a:endParaRPr lang="ru-RU"/>
        </a:p>
      </dgm:t>
    </dgm:pt>
    <dgm:pt modelId="{89624CD7-53C5-4AB3-9C63-E5076786B82A}" type="sibTrans" cxnId="{0AE808C4-EE53-4D51-B82F-CB97475D5650}">
      <dgm:prSet/>
      <dgm:spPr/>
      <dgm:t>
        <a:bodyPr/>
        <a:lstStyle/>
        <a:p>
          <a:endParaRPr lang="ru-RU"/>
        </a:p>
      </dgm:t>
    </dgm:pt>
    <dgm:pt modelId="{9AE04599-8C5F-45C8-B273-7E79733B36F9}">
      <dgm:prSet phldrT="[Текст]" custT="1"/>
      <dgm:spPr/>
      <dgm:t>
        <a:bodyPr/>
        <a:lstStyle/>
        <a:p>
          <a:pPr algn="just"/>
          <a:r>
            <a:rPr lang="en-US" sz="2400" dirty="0" smtClean="0"/>
            <a:t>with additional limitations on the classes of solvable problems and sets of heuristic algorithms it was shown a way of search of this correct algorithm;</a:t>
          </a:r>
          <a:endParaRPr lang="ru-RU" sz="2400" dirty="0"/>
        </a:p>
      </dgm:t>
    </dgm:pt>
    <dgm:pt modelId="{357DC2AF-859A-46FB-9667-323748AC7C78}" type="parTrans" cxnId="{B803C58D-DAD6-45C7-B1A3-510A82C6A56F}">
      <dgm:prSet/>
      <dgm:spPr/>
      <dgm:t>
        <a:bodyPr/>
        <a:lstStyle/>
        <a:p>
          <a:endParaRPr lang="ru-RU"/>
        </a:p>
      </dgm:t>
    </dgm:pt>
    <dgm:pt modelId="{DF36ADAA-EF85-4655-AA28-A977085A0B33}" type="sibTrans" cxnId="{B803C58D-DAD6-45C7-B1A3-510A82C6A56F}">
      <dgm:prSet/>
      <dgm:spPr/>
      <dgm:t>
        <a:bodyPr/>
        <a:lstStyle/>
        <a:p>
          <a:endParaRPr lang="ru-RU"/>
        </a:p>
      </dgm:t>
    </dgm:pt>
    <dgm:pt modelId="{0B1AE02E-710B-4A46-98C7-CBD08FEC8102}">
      <dgm:prSet phldrT="[Текст]" custT="1"/>
      <dgm:spPr/>
      <dgm:t>
        <a:bodyPr/>
        <a:lstStyle/>
        <a:p>
          <a:pPr algn="just"/>
          <a:r>
            <a:rPr lang="en-US" sz="2400" dirty="0" smtClean="0"/>
            <a:t>idea of classifiers combination by algebraic correction.</a:t>
          </a:r>
          <a:endParaRPr lang="ru-RU" sz="2400" dirty="0"/>
        </a:p>
      </dgm:t>
    </dgm:pt>
    <dgm:pt modelId="{B9BC9E30-5B7B-4574-BC8A-91DF3A260956}" type="parTrans" cxnId="{25F1104B-3A6D-4F74-95B7-5708CB428622}">
      <dgm:prSet/>
      <dgm:spPr/>
      <dgm:t>
        <a:bodyPr/>
        <a:lstStyle/>
        <a:p>
          <a:endParaRPr lang="ru-RU"/>
        </a:p>
      </dgm:t>
    </dgm:pt>
    <dgm:pt modelId="{BAAD16B7-3DDD-46C6-9B22-4C556C9A740D}" type="sibTrans" cxnId="{25F1104B-3A6D-4F74-95B7-5708CB428622}">
      <dgm:prSet/>
      <dgm:spPr/>
      <dgm:t>
        <a:bodyPr/>
        <a:lstStyle/>
        <a:p>
          <a:endParaRPr lang="ru-RU"/>
        </a:p>
      </dgm:t>
    </dgm:pt>
    <dgm:pt modelId="{A0DF95A4-3F9B-4D52-8A43-52142703069D}" type="pres">
      <dgm:prSet presAssocID="{5ACFA57D-FAAC-4F73-A96A-E3818B26D054}" presName="Name0" presStyleCnt="0">
        <dgm:presLayoutVars>
          <dgm:dir/>
          <dgm:animLvl val="lvl"/>
          <dgm:resizeHandles val="exact"/>
        </dgm:presLayoutVars>
      </dgm:prSet>
      <dgm:spPr/>
      <dgm:t>
        <a:bodyPr/>
        <a:lstStyle/>
        <a:p>
          <a:endParaRPr lang="ru-RU"/>
        </a:p>
      </dgm:t>
    </dgm:pt>
    <dgm:pt modelId="{1D9D6591-02CB-482A-A611-5831B5538548}" type="pres">
      <dgm:prSet presAssocID="{C90D42DF-B9B0-48D0-95F0-F2B36AAEE4FB}" presName="linNode" presStyleCnt="0"/>
      <dgm:spPr/>
    </dgm:pt>
    <dgm:pt modelId="{CB7DBC58-5C00-41EF-88DE-E74B08AE9DA8}" type="pres">
      <dgm:prSet presAssocID="{C90D42DF-B9B0-48D0-95F0-F2B36AAEE4FB}" presName="parentText" presStyleLbl="node1" presStyleIdx="0" presStyleCnt="1" custScaleX="69881" custScaleY="27885" custLinFactNeighborX="-7180" custLinFactNeighborY="-1350">
        <dgm:presLayoutVars>
          <dgm:chMax val="1"/>
          <dgm:bulletEnabled val="1"/>
        </dgm:presLayoutVars>
      </dgm:prSet>
      <dgm:spPr/>
      <dgm:t>
        <a:bodyPr/>
        <a:lstStyle/>
        <a:p>
          <a:endParaRPr lang="ru-RU"/>
        </a:p>
      </dgm:t>
    </dgm:pt>
    <dgm:pt modelId="{5D6D8BE1-EF71-492F-85EE-87B25E3B135E}" type="pres">
      <dgm:prSet presAssocID="{C90D42DF-B9B0-48D0-95F0-F2B36AAEE4FB}" presName="descendantText" presStyleLbl="alignAccFollowNode1" presStyleIdx="0" presStyleCnt="1" custScaleX="114359" custScaleY="125122">
        <dgm:presLayoutVars>
          <dgm:bulletEnabled val="1"/>
        </dgm:presLayoutVars>
      </dgm:prSet>
      <dgm:spPr/>
      <dgm:t>
        <a:bodyPr/>
        <a:lstStyle/>
        <a:p>
          <a:endParaRPr lang="ru-RU"/>
        </a:p>
      </dgm:t>
    </dgm:pt>
  </dgm:ptLst>
  <dgm:cxnLst>
    <dgm:cxn modelId="{B803C58D-DAD6-45C7-B1A3-510A82C6A56F}" srcId="{C90D42DF-B9B0-48D0-95F0-F2B36AAEE4FB}" destId="{9AE04599-8C5F-45C8-B273-7E79733B36F9}" srcOrd="2" destOrd="0" parTransId="{357DC2AF-859A-46FB-9667-323748AC7C78}" sibTransId="{DF36ADAA-EF85-4655-AA28-A977085A0B33}"/>
    <dgm:cxn modelId="{25F1104B-3A6D-4F74-95B7-5708CB428622}" srcId="{C90D42DF-B9B0-48D0-95F0-F2B36AAEE4FB}" destId="{0B1AE02E-710B-4A46-98C7-CBD08FEC8102}" srcOrd="3" destOrd="0" parTransId="{B9BC9E30-5B7B-4574-BC8A-91DF3A260956}" sibTransId="{BAAD16B7-3DDD-46C6-9B22-4C556C9A740D}"/>
    <dgm:cxn modelId="{0AE808C4-EE53-4D51-B82F-CB97475D5650}" srcId="{C90D42DF-B9B0-48D0-95F0-F2B36AAEE4FB}" destId="{796B857C-F902-4851-814D-585B782D78B0}" srcOrd="1" destOrd="0" parTransId="{ED1535A9-F3B1-4B25-8861-F57FE5009593}" sibTransId="{89624CD7-53C5-4AB3-9C63-E5076786B82A}"/>
    <dgm:cxn modelId="{3E123D7A-295C-45C3-BA42-988E7044BF6D}" type="presOf" srcId="{5ACFA57D-FAAC-4F73-A96A-E3818B26D054}" destId="{A0DF95A4-3F9B-4D52-8A43-52142703069D}" srcOrd="0" destOrd="0" presId="urn:microsoft.com/office/officeart/2005/8/layout/vList5"/>
    <dgm:cxn modelId="{1A61AB92-5108-483A-89D9-0DB3B1131161}" type="presOf" srcId="{9AE04599-8C5F-45C8-B273-7E79733B36F9}" destId="{5D6D8BE1-EF71-492F-85EE-87B25E3B135E}" srcOrd="0" destOrd="2" presId="urn:microsoft.com/office/officeart/2005/8/layout/vList5"/>
    <dgm:cxn modelId="{1A9CC364-A4E7-4401-AD90-411F6F619B74}" type="presOf" srcId="{C90D42DF-B9B0-48D0-95F0-F2B36AAEE4FB}" destId="{CB7DBC58-5C00-41EF-88DE-E74B08AE9DA8}" srcOrd="0" destOrd="0" presId="urn:microsoft.com/office/officeart/2005/8/layout/vList5"/>
    <dgm:cxn modelId="{E2391982-B386-40B6-94DE-FD7CAA6AE515}" srcId="{C90D42DF-B9B0-48D0-95F0-F2B36AAEE4FB}" destId="{73BB5CD1-A6A1-4E8E-91A9-3BA5722BBC73}" srcOrd="0" destOrd="0" parTransId="{87605A41-5D7B-4EE5-8F21-AD81BB47F526}" sibTransId="{2ACF6FD6-34B2-489E-A6A5-4E2DE9E7BDD5}"/>
    <dgm:cxn modelId="{C803CE6D-C0D2-4C9C-8E7C-D6CEAEC60872}" srcId="{5ACFA57D-FAAC-4F73-A96A-E3818B26D054}" destId="{C90D42DF-B9B0-48D0-95F0-F2B36AAEE4FB}" srcOrd="0" destOrd="0" parTransId="{33D79F10-FEF0-4C08-8203-4E69F57A3117}" sibTransId="{89423EA6-8E74-4D31-B118-B0AE20228F32}"/>
    <dgm:cxn modelId="{D3FA126C-88A4-4202-BAB5-DB254D5F4EB2}" type="presOf" srcId="{73BB5CD1-A6A1-4E8E-91A9-3BA5722BBC73}" destId="{5D6D8BE1-EF71-492F-85EE-87B25E3B135E}" srcOrd="0" destOrd="0" presId="urn:microsoft.com/office/officeart/2005/8/layout/vList5"/>
    <dgm:cxn modelId="{726E1AEF-3FFB-4CE3-90FB-307598E806A8}" type="presOf" srcId="{796B857C-F902-4851-814D-585B782D78B0}" destId="{5D6D8BE1-EF71-492F-85EE-87B25E3B135E}" srcOrd="0" destOrd="1" presId="urn:microsoft.com/office/officeart/2005/8/layout/vList5"/>
    <dgm:cxn modelId="{64C2A449-2809-4E6D-81A6-FA6A6F81FDA4}" type="presOf" srcId="{0B1AE02E-710B-4A46-98C7-CBD08FEC8102}" destId="{5D6D8BE1-EF71-492F-85EE-87B25E3B135E}" srcOrd="0" destOrd="3" presId="urn:microsoft.com/office/officeart/2005/8/layout/vList5"/>
    <dgm:cxn modelId="{C9B2B91D-ED46-4F03-89DF-0956D42CDB52}" type="presParOf" srcId="{A0DF95A4-3F9B-4D52-8A43-52142703069D}" destId="{1D9D6591-02CB-482A-A611-5831B5538548}" srcOrd="0" destOrd="0" presId="urn:microsoft.com/office/officeart/2005/8/layout/vList5"/>
    <dgm:cxn modelId="{4DFCB851-6BE9-4598-BF04-CC008F372E9A}" type="presParOf" srcId="{1D9D6591-02CB-482A-A611-5831B5538548}" destId="{CB7DBC58-5C00-41EF-88DE-E74B08AE9DA8}" srcOrd="0" destOrd="0" presId="urn:microsoft.com/office/officeart/2005/8/layout/vList5"/>
    <dgm:cxn modelId="{0FE9A0A5-482D-4D7F-856A-2752E22D0B19}" type="presParOf" srcId="{1D9D6591-02CB-482A-A611-5831B5538548}" destId="{5D6D8BE1-EF71-492F-85EE-87B25E3B135E}"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dgm:spPr/>
      <dgm:t>
        <a:bodyPr/>
        <a:lstStyle/>
        <a:p>
          <a:r>
            <a:rPr lang="en-US" dirty="0" smtClean="0">
              <a:solidFill>
                <a:schemeClr val="bg1"/>
              </a:solidFill>
            </a:rPr>
            <a:t>Image Algebras</a:t>
          </a:r>
          <a:endParaRPr lang="ru-RU" dirty="0">
            <a:solidFill>
              <a:schemeClr val="bg1"/>
            </a:solidFill>
          </a:endParaRPr>
        </a:p>
      </dgm:t>
    </dgm:pt>
    <dgm:pt modelId="{4C79CFDC-83D4-4561-BEF4-2914ACD204AD}" type="parTrans" cxnId="{237E0FA6-00F2-47C9-BDDF-0428E7E4A6EC}">
      <dgm:prSet/>
      <dgm:spPr/>
      <dgm:t>
        <a:bodyPr/>
        <a:lstStyle/>
        <a:p>
          <a:endParaRPr lang="ru-RU">
            <a:solidFill>
              <a:schemeClr val="bg1"/>
            </a:solidFill>
          </a:endParaRPr>
        </a:p>
      </dgm:t>
    </dgm:pt>
    <dgm:pt modelId="{EFAC706F-38EF-422C-A28F-34A361F754B8}" type="sibTrans" cxnId="{237E0FA6-00F2-47C9-BDDF-0428E7E4A6EC}">
      <dgm:prSet/>
      <dgm:spPr/>
      <dgm:t>
        <a:bodyPr/>
        <a:lstStyle/>
        <a:p>
          <a:endParaRPr lang="ru-RU">
            <a:solidFill>
              <a:schemeClr val="bg1"/>
            </a:solidFill>
          </a:endParaRPr>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FC44956E-3D5F-43A1-8323-033ABB77AA4D}" type="pres">
      <dgm:prSet presAssocID="{EFAC706F-38EF-422C-A28F-34A361F754B8}" presName="arrowWedge1single" presStyleLbl="fgSibTrans2D1" presStyleIdx="0" presStyleCnt="1"/>
      <dgm:spPr/>
    </dgm:pt>
  </dgm:ptLst>
  <dgm:cxnLst>
    <dgm:cxn modelId="{237E0FA6-00F2-47C9-BDDF-0428E7E4A6EC}" srcId="{FBBBFA59-2ED6-4CDA-87C7-B792A13ED515}" destId="{C55C6E12-556E-49B0-9280-E45528B051A8}" srcOrd="0" destOrd="0" parTransId="{4C79CFDC-83D4-4561-BEF4-2914ACD204AD}" sibTransId="{EFAC706F-38EF-422C-A28F-34A361F754B8}"/>
    <dgm:cxn modelId="{45F44CAA-655C-4175-A5C9-49D61CFA184B}" type="presOf" srcId="{FBBBFA59-2ED6-4CDA-87C7-B792A13ED515}" destId="{E6F6FE6E-8923-4338-8193-ABFB40E5BBE9}" srcOrd="0" destOrd="0" presId="urn:microsoft.com/office/officeart/2005/8/layout/cycle8"/>
    <dgm:cxn modelId="{88F046EA-4C27-4E7C-9F7A-48066599A7F2}" type="presOf" srcId="{C55C6E12-556E-49B0-9280-E45528B051A8}" destId="{A75B9F80-8065-47CB-AA4C-4C57F3ED5BD9}" srcOrd="0" destOrd="0" presId="urn:microsoft.com/office/officeart/2005/8/layout/cycle8"/>
    <dgm:cxn modelId="{0460820F-C6AF-4995-AB83-71ADA6A4037D}" type="presOf" srcId="{C55C6E12-556E-49B0-9280-E45528B051A8}" destId="{74063483-77B8-4804-99A9-E82F5FBDD4F3}" srcOrd="1" destOrd="0" presId="urn:microsoft.com/office/officeart/2005/8/layout/cycle8"/>
    <dgm:cxn modelId="{F128556D-F314-4752-A0FA-BA0DB3EE4B44}" type="presParOf" srcId="{E6F6FE6E-8923-4338-8193-ABFB40E5BBE9}" destId="{A75B9F80-8065-47CB-AA4C-4C57F3ED5BD9}" srcOrd="0" destOrd="0" presId="urn:microsoft.com/office/officeart/2005/8/layout/cycle8"/>
    <dgm:cxn modelId="{6E41BFB7-61FF-47FC-ADB2-FC2330405E25}" type="presParOf" srcId="{E6F6FE6E-8923-4338-8193-ABFB40E5BBE9}" destId="{03960734-1020-4C7F-9FEA-78E4E3E4FB4D}" srcOrd="1" destOrd="0" presId="urn:microsoft.com/office/officeart/2005/8/layout/cycle8"/>
    <dgm:cxn modelId="{22532B67-6E41-4AD4-9F9A-25B99198D85C}" type="presParOf" srcId="{E6F6FE6E-8923-4338-8193-ABFB40E5BBE9}" destId="{3F8379B0-06BE-4C4B-82BB-BA8E6FAAB8D0}" srcOrd="2" destOrd="0" presId="urn:microsoft.com/office/officeart/2005/8/layout/cycle8"/>
    <dgm:cxn modelId="{8D3633C7-30A7-496E-AFD5-622CCFAD8EE1}" type="presParOf" srcId="{E6F6FE6E-8923-4338-8193-ABFB40E5BBE9}" destId="{74063483-77B8-4804-99A9-E82F5FBDD4F3}" srcOrd="3" destOrd="0" presId="urn:microsoft.com/office/officeart/2005/8/layout/cycle8"/>
    <dgm:cxn modelId="{356CF823-86AC-4238-85E7-5D2D6B683FFE}" type="presParOf" srcId="{E6F6FE6E-8923-4338-8193-ABFB40E5BBE9}" destId="{FC44956E-3D5F-43A1-8323-033ABB77AA4D}"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0ADC44-533A-45CD-BFBF-841B7FB0CF7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F3279B0D-CBB5-49FD-9472-EC80BC1E6BFF}">
      <dgm:prSet phldrT="[Text]" custT="1"/>
      <dgm:spPr/>
      <dgm:t>
        <a:bodyPr/>
        <a:lstStyle/>
        <a:p>
          <a:r>
            <a:rPr lang="en-US" sz="2000" dirty="0" smtClean="0"/>
            <a:t> Image Algebras</a:t>
          </a:r>
          <a:endParaRPr lang="ru-RU" sz="2000" dirty="0"/>
        </a:p>
      </dgm:t>
    </dgm:pt>
    <dgm:pt modelId="{4B53FC78-2024-4399-AE85-B9A6AD347C50}" type="parTrans" cxnId="{6427925B-7353-4739-8252-737EBF414D38}">
      <dgm:prSet/>
      <dgm:spPr/>
      <dgm:t>
        <a:bodyPr/>
        <a:lstStyle/>
        <a:p>
          <a:endParaRPr lang="ru-RU" sz="2000"/>
        </a:p>
      </dgm:t>
    </dgm:pt>
    <dgm:pt modelId="{E5ED9A8E-6DDE-4DDF-B8B2-2832300E1F0B}" type="sibTrans" cxnId="{6427925B-7353-4739-8252-737EBF414D38}">
      <dgm:prSet/>
      <dgm:spPr/>
      <dgm:t>
        <a:bodyPr/>
        <a:lstStyle/>
        <a:p>
          <a:endParaRPr lang="ru-RU" sz="2000"/>
        </a:p>
      </dgm:t>
    </dgm:pt>
    <dgm:pt modelId="{66004983-B765-44A4-AC04-C280EFCDC05C}">
      <dgm:prSet phldrT="[Text]" custT="1"/>
      <dgm:spPr/>
      <dgm:t>
        <a:bodyPr/>
        <a:lstStyle/>
        <a:p>
          <a:r>
            <a:rPr lang="en-US" sz="2000" dirty="0" smtClean="0"/>
            <a:t>Standard Image Algebra of </a:t>
          </a:r>
          <a:r>
            <a:rPr lang="en-US" sz="2000" dirty="0" err="1" smtClean="0"/>
            <a:t>G.Ritter</a:t>
          </a:r>
          <a:endParaRPr lang="ru-RU" sz="2000" dirty="0"/>
        </a:p>
      </dgm:t>
    </dgm:pt>
    <dgm:pt modelId="{A77756DE-F51F-4D7A-B2D3-CA959C462619}" type="parTrans" cxnId="{277C534C-0618-42B0-8EF3-AACB9AFF01F5}">
      <dgm:prSet/>
      <dgm:spPr/>
      <dgm:t>
        <a:bodyPr/>
        <a:lstStyle/>
        <a:p>
          <a:endParaRPr lang="ru-RU" sz="2000"/>
        </a:p>
      </dgm:t>
    </dgm:pt>
    <dgm:pt modelId="{9A65CC7F-C06E-4790-A508-B3EC5C910755}" type="sibTrans" cxnId="{277C534C-0618-42B0-8EF3-AACB9AFF01F5}">
      <dgm:prSet/>
      <dgm:spPr/>
      <dgm:t>
        <a:bodyPr/>
        <a:lstStyle/>
        <a:p>
          <a:endParaRPr lang="ru-RU" sz="2000"/>
        </a:p>
      </dgm:t>
    </dgm:pt>
    <dgm:pt modelId="{F47C92B6-F91F-43BC-B7C1-C95997602547}">
      <dgm:prSet custT="1"/>
      <dgm:spPr/>
      <dgm:t>
        <a:bodyPr/>
        <a:lstStyle/>
        <a:p>
          <a:r>
            <a:rPr lang="en-US" sz="2000" dirty="0" smtClean="0"/>
            <a:t>Descriptive Image Algebra of </a:t>
          </a:r>
          <a:r>
            <a:rPr lang="en-US" sz="2000" dirty="0" err="1" smtClean="0"/>
            <a:t>I.Gurevich</a:t>
          </a:r>
          <a:endParaRPr lang="ru-RU" sz="2000" dirty="0"/>
        </a:p>
      </dgm:t>
    </dgm:pt>
    <dgm:pt modelId="{B1725731-13ED-4F48-980E-71249110820E}" type="parTrans" cxnId="{B8C9588F-CC5F-4CC5-9139-32E766AB6751}">
      <dgm:prSet/>
      <dgm:spPr/>
      <dgm:t>
        <a:bodyPr/>
        <a:lstStyle/>
        <a:p>
          <a:endParaRPr lang="ru-RU" sz="2000"/>
        </a:p>
      </dgm:t>
    </dgm:pt>
    <dgm:pt modelId="{9B32CCA6-8660-43F5-88EA-4C5ACB78F3E3}" type="sibTrans" cxnId="{B8C9588F-CC5F-4CC5-9139-32E766AB6751}">
      <dgm:prSet/>
      <dgm:spPr/>
      <dgm:t>
        <a:bodyPr/>
        <a:lstStyle/>
        <a:p>
          <a:endParaRPr lang="ru-RU" sz="2000"/>
        </a:p>
      </dgm:t>
    </dgm:pt>
    <dgm:pt modelId="{BA41B47F-2EDC-4C57-BF44-0A07BAEA2216}">
      <dgm:prSet custT="1"/>
      <dgm:spPr/>
      <dgm:t>
        <a:bodyPr/>
        <a:lstStyle/>
        <a:p>
          <a:r>
            <a:rPr lang="en-US" sz="2000" dirty="0" smtClean="0"/>
            <a:t>Image Algebra of </a:t>
          </a:r>
          <a:r>
            <a:rPr lang="en-US" sz="2000" dirty="0" err="1" smtClean="0"/>
            <a:t>S.Sternberg</a:t>
          </a:r>
          <a:endParaRPr lang="ru-RU" sz="2000" dirty="0"/>
        </a:p>
      </dgm:t>
    </dgm:pt>
    <dgm:pt modelId="{0FDF931B-1754-40E8-AC43-58C0243077D3}" type="parTrans" cxnId="{675AE9F6-9AE9-436A-BA3E-0D16121C2FCF}">
      <dgm:prSet/>
      <dgm:spPr/>
      <dgm:t>
        <a:bodyPr/>
        <a:lstStyle/>
        <a:p>
          <a:endParaRPr lang="ru-RU"/>
        </a:p>
      </dgm:t>
    </dgm:pt>
    <dgm:pt modelId="{73627A63-95BD-4F9B-8425-9EC5E690E19A}" type="sibTrans" cxnId="{675AE9F6-9AE9-436A-BA3E-0D16121C2FCF}">
      <dgm:prSet/>
      <dgm:spPr/>
      <dgm:t>
        <a:bodyPr/>
        <a:lstStyle/>
        <a:p>
          <a:endParaRPr lang="ru-RU"/>
        </a:p>
      </dgm:t>
    </dgm:pt>
    <dgm:pt modelId="{9C33F552-5490-4CB9-9629-D17A3F53C546}" type="pres">
      <dgm:prSet presAssocID="{870ADC44-533A-45CD-BFBF-841B7FB0CF73}" presName="hierChild1" presStyleCnt="0">
        <dgm:presLayoutVars>
          <dgm:chPref val="1"/>
          <dgm:dir/>
          <dgm:animOne val="branch"/>
          <dgm:animLvl val="lvl"/>
          <dgm:resizeHandles/>
        </dgm:presLayoutVars>
      </dgm:prSet>
      <dgm:spPr/>
      <dgm:t>
        <a:bodyPr/>
        <a:lstStyle/>
        <a:p>
          <a:endParaRPr lang="ru-RU"/>
        </a:p>
      </dgm:t>
    </dgm:pt>
    <dgm:pt modelId="{511FB9D1-9356-4EC2-BAC7-B62883721539}" type="pres">
      <dgm:prSet presAssocID="{F3279B0D-CBB5-49FD-9472-EC80BC1E6BFF}" presName="hierRoot1" presStyleCnt="0"/>
      <dgm:spPr/>
    </dgm:pt>
    <dgm:pt modelId="{86042B60-2167-4564-9A83-C884E3263748}" type="pres">
      <dgm:prSet presAssocID="{F3279B0D-CBB5-49FD-9472-EC80BC1E6BFF}" presName="composite" presStyleCnt="0"/>
      <dgm:spPr/>
    </dgm:pt>
    <dgm:pt modelId="{000CB119-CB6D-460E-81BD-51547A4A0567}" type="pres">
      <dgm:prSet presAssocID="{F3279B0D-CBB5-49FD-9472-EC80BC1E6BFF}" presName="background" presStyleLbl="node0" presStyleIdx="0" presStyleCnt="1"/>
      <dgm:spPr/>
    </dgm:pt>
    <dgm:pt modelId="{55C407A6-AD06-458A-A3ED-7F048D559C95}" type="pres">
      <dgm:prSet presAssocID="{F3279B0D-CBB5-49FD-9472-EC80BC1E6BFF}" presName="text" presStyleLbl="fgAcc0" presStyleIdx="0" presStyleCnt="1">
        <dgm:presLayoutVars>
          <dgm:chPref val="3"/>
        </dgm:presLayoutVars>
      </dgm:prSet>
      <dgm:spPr/>
      <dgm:t>
        <a:bodyPr/>
        <a:lstStyle/>
        <a:p>
          <a:endParaRPr lang="ru-RU"/>
        </a:p>
      </dgm:t>
    </dgm:pt>
    <dgm:pt modelId="{B3DB6976-E61E-4056-BE22-A1767BE997A7}" type="pres">
      <dgm:prSet presAssocID="{F3279B0D-CBB5-49FD-9472-EC80BC1E6BFF}" presName="hierChild2" presStyleCnt="0"/>
      <dgm:spPr/>
    </dgm:pt>
    <dgm:pt modelId="{7487EDA4-69D7-40AA-B40A-7D418B220161}" type="pres">
      <dgm:prSet presAssocID="{0FDF931B-1754-40E8-AC43-58C0243077D3}" presName="Name10" presStyleLbl="parChTrans1D2" presStyleIdx="0" presStyleCnt="3"/>
      <dgm:spPr/>
      <dgm:t>
        <a:bodyPr/>
        <a:lstStyle/>
        <a:p>
          <a:endParaRPr lang="ru-RU"/>
        </a:p>
      </dgm:t>
    </dgm:pt>
    <dgm:pt modelId="{AC061799-DCA8-4D3B-BF0F-B3806AAF17C1}" type="pres">
      <dgm:prSet presAssocID="{BA41B47F-2EDC-4C57-BF44-0A07BAEA2216}" presName="hierRoot2" presStyleCnt="0"/>
      <dgm:spPr/>
    </dgm:pt>
    <dgm:pt modelId="{D80C35E1-58E7-4FFA-BA64-FEBD8810B0C7}" type="pres">
      <dgm:prSet presAssocID="{BA41B47F-2EDC-4C57-BF44-0A07BAEA2216}" presName="composite2" presStyleCnt="0"/>
      <dgm:spPr/>
    </dgm:pt>
    <dgm:pt modelId="{8AF182A4-2C78-437F-A8E8-2496BEE7AB3A}" type="pres">
      <dgm:prSet presAssocID="{BA41B47F-2EDC-4C57-BF44-0A07BAEA2216}" presName="background2" presStyleLbl="node2" presStyleIdx="0" presStyleCnt="3"/>
      <dgm:spPr/>
    </dgm:pt>
    <dgm:pt modelId="{50765F90-9716-44EC-95E5-C59E855B0734}" type="pres">
      <dgm:prSet presAssocID="{BA41B47F-2EDC-4C57-BF44-0A07BAEA2216}" presName="text2" presStyleLbl="fgAcc2" presStyleIdx="0" presStyleCnt="3">
        <dgm:presLayoutVars>
          <dgm:chPref val="3"/>
        </dgm:presLayoutVars>
      </dgm:prSet>
      <dgm:spPr/>
      <dgm:t>
        <a:bodyPr/>
        <a:lstStyle/>
        <a:p>
          <a:endParaRPr lang="ru-RU"/>
        </a:p>
      </dgm:t>
    </dgm:pt>
    <dgm:pt modelId="{80D9B0BE-A9B4-4EF3-9AFD-818A5B8F3A92}" type="pres">
      <dgm:prSet presAssocID="{BA41B47F-2EDC-4C57-BF44-0A07BAEA2216}" presName="hierChild3" presStyleCnt="0"/>
      <dgm:spPr/>
    </dgm:pt>
    <dgm:pt modelId="{BCF23F8D-6E30-4DFB-97AF-1A5FFD5534A3}" type="pres">
      <dgm:prSet presAssocID="{A77756DE-F51F-4D7A-B2D3-CA959C462619}" presName="Name10" presStyleLbl="parChTrans1D2" presStyleIdx="1" presStyleCnt="3"/>
      <dgm:spPr/>
      <dgm:t>
        <a:bodyPr/>
        <a:lstStyle/>
        <a:p>
          <a:endParaRPr lang="ru-RU"/>
        </a:p>
      </dgm:t>
    </dgm:pt>
    <dgm:pt modelId="{B399FF97-A2C8-4745-9A58-8E52D9960B2E}" type="pres">
      <dgm:prSet presAssocID="{66004983-B765-44A4-AC04-C280EFCDC05C}" presName="hierRoot2" presStyleCnt="0"/>
      <dgm:spPr/>
    </dgm:pt>
    <dgm:pt modelId="{507CE932-8573-4CA3-9910-9700E986696E}" type="pres">
      <dgm:prSet presAssocID="{66004983-B765-44A4-AC04-C280EFCDC05C}" presName="composite2" presStyleCnt="0"/>
      <dgm:spPr/>
    </dgm:pt>
    <dgm:pt modelId="{17DF3920-3BF8-4D4F-82BF-9D2407AFB193}" type="pres">
      <dgm:prSet presAssocID="{66004983-B765-44A4-AC04-C280EFCDC05C}" presName="background2" presStyleLbl="node2" presStyleIdx="1" presStyleCnt="3"/>
      <dgm:spPr/>
    </dgm:pt>
    <dgm:pt modelId="{CA332216-D436-4DC6-B0AC-BD3EDA2B3169}" type="pres">
      <dgm:prSet presAssocID="{66004983-B765-44A4-AC04-C280EFCDC05C}" presName="text2" presStyleLbl="fgAcc2" presStyleIdx="1" presStyleCnt="3">
        <dgm:presLayoutVars>
          <dgm:chPref val="3"/>
        </dgm:presLayoutVars>
      </dgm:prSet>
      <dgm:spPr/>
      <dgm:t>
        <a:bodyPr/>
        <a:lstStyle/>
        <a:p>
          <a:endParaRPr lang="ru-RU"/>
        </a:p>
      </dgm:t>
    </dgm:pt>
    <dgm:pt modelId="{9188B313-DBEC-4BE2-892F-A7275935714A}" type="pres">
      <dgm:prSet presAssocID="{66004983-B765-44A4-AC04-C280EFCDC05C}" presName="hierChild3" presStyleCnt="0"/>
      <dgm:spPr/>
    </dgm:pt>
    <dgm:pt modelId="{87BC1B29-19C6-4851-9F3B-689F85C2264C}" type="pres">
      <dgm:prSet presAssocID="{B1725731-13ED-4F48-980E-71249110820E}" presName="Name10" presStyleLbl="parChTrans1D2" presStyleIdx="2" presStyleCnt="3"/>
      <dgm:spPr/>
      <dgm:t>
        <a:bodyPr/>
        <a:lstStyle/>
        <a:p>
          <a:endParaRPr lang="ru-RU"/>
        </a:p>
      </dgm:t>
    </dgm:pt>
    <dgm:pt modelId="{7EC0E890-516A-44B1-9F25-6BDCAEFCD2FF}" type="pres">
      <dgm:prSet presAssocID="{F47C92B6-F91F-43BC-B7C1-C95997602547}" presName="hierRoot2" presStyleCnt="0"/>
      <dgm:spPr/>
    </dgm:pt>
    <dgm:pt modelId="{6CC38C08-0435-4FB2-BE75-A195C2775A7E}" type="pres">
      <dgm:prSet presAssocID="{F47C92B6-F91F-43BC-B7C1-C95997602547}" presName="composite2" presStyleCnt="0"/>
      <dgm:spPr/>
    </dgm:pt>
    <dgm:pt modelId="{5446E6DB-2840-4EA2-90ED-77D42A63D173}" type="pres">
      <dgm:prSet presAssocID="{F47C92B6-F91F-43BC-B7C1-C95997602547}" presName="background2" presStyleLbl="node2" presStyleIdx="2" presStyleCnt="3"/>
      <dgm:spPr/>
    </dgm:pt>
    <dgm:pt modelId="{DA265CD5-9B9D-4663-9643-BE37B4B22ACB}" type="pres">
      <dgm:prSet presAssocID="{F47C92B6-F91F-43BC-B7C1-C95997602547}" presName="text2" presStyleLbl="fgAcc2" presStyleIdx="2" presStyleCnt="3">
        <dgm:presLayoutVars>
          <dgm:chPref val="3"/>
        </dgm:presLayoutVars>
      </dgm:prSet>
      <dgm:spPr/>
      <dgm:t>
        <a:bodyPr/>
        <a:lstStyle/>
        <a:p>
          <a:endParaRPr lang="ru-RU"/>
        </a:p>
      </dgm:t>
    </dgm:pt>
    <dgm:pt modelId="{A54AF59F-CE67-4C96-8998-F6557034C289}" type="pres">
      <dgm:prSet presAssocID="{F47C92B6-F91F-43BC-B7C1-C95997602547}" presName="hierChild3" presStyleCnt="0"/>
      <dgm:spPr/>
    </dgm:pt>
  </dgm:ptLst>
  <dgm:cxnLst>
    <dgm:cxn modelId="{B8C9588F-CC5F-4CC5-9139-32E766AB6751}" srcId="{F3279B0D-CBB5-49FD-9472-EC80BC1E6BFF}" destId="{F47C92B6-F91F-43BC-B7C1-C95997602547}" srcOrd="2" destOrd="0" parTransId="{B1725731-13ED-4F48-980E-71249110820E}" sibTransId="{9B32CCA6-8660-43F5-88EA-4C5ACB78F3E3}"/>
    <dgm:cxn modelId="{6B151B8E-FDBC-4ADE-81B8-2C14F0BFF3D1}" type="presOf" srcId="{F47C92B6-F91F-43BC-B7C1-C95997602547}" destId="{DA265CD5-9B9D-4663-9643-BE37B4B22ACB}" srcOrd="0" destOrd="0" presId="urn:microsoft.com/office/officeart/2005/8/layout/hierarchy1"/>
    <dgm:cxn modelId="{E9BBCCB8-B8D9-4510-BC40-90DCED865291}" type="presOf" srcId="{F3279B0D-CBB5-49FD-9472-EC80BC1E6BFF}" destId="{55C407A6-AD06-458A-A3ED-7F048D559C95}" srcOrd="0" destOrd="0" presId="urn:microsoft.com/office/officeart/2005/8/layout/hierarchy1"/>
    <dgm:cxn modelId="{44124086-C6F1-406F-9F25-EDB1F9A4BC26}" type="presOf" srcId="{870ADC44-533A-45CD-BFBF-841B7FB0CF73}" destId="{9C33F552-5490-4CB9-9629-D17A3F53C546}" srcOrd="0" destOrd="0" presId="urn:microsoft.com/office/officeart/2005/8/layout/hierarchy1"/>
    <dgm:cxn modelId="{0DC1CD1A-48CB-4EAA-96E4-A32A723B9365}" type="presOf" srcId="{0FDF931B-1754-40E8-AC43-58C0243077D3}" destId="{7487EDA4-69D7-40AA-B40A-7D418B220161}" srcOrd="0" destOrd="0" presId="urn:microsoft.com/office/officeart/2005/8/layout/hierarchy1"/>
    <dgm:cxn modelId="{C69D1ECC-376D-4E8B-9F39-6520B5B57704}" type="presOf" srcId="{B1725731-13ED-4F48-980E-71249110820E}" destId="{87BC1B29-19C6-4851-9F3B-689F85C2264C}" srcOrd="0" destOrd="0" presId="urn:microsoft.com/office/officeart/2005/8/layout/hierarchy1"/>
    <dgm:cxn modelId="{675AE9F6-9AE9-436A-BA3E-0D16121C2FCF}" srcId="{F3279B0D-CBB5-49FD-9472-EC80BC1E6BFF}" destId="{BA41B47F-2EDC-4C57-BF44-0A07BAEA2216}" srcOrd="0" destOrd="0" parTransId="{0FDF931B-1754-40E8-AC43-58C0243077D3}" sibTransId="{73627A63-95BD-4F9B-8425-9EC5E690E19A}"/>
    <dgm:cxn modelId="{2890A638-ED81-48CA-9529-3C23EC06A04C}" type="presOf" srcId="{66004983-B765-44A4-AC04-C280EFCDC05C}" destId="{CA332216-D436-4DC6-B0AC-BD3EDA2B3169}" srcOrd="0" destOrd="0" presId="urn:microsoft.com/office/officeart/2005/8/layout/hierarchy1"/>
    <dgm:cxn modelId="{277C534C-0618-42B0-8EF3-AACB9AFF01F5}" srcId="{F3279B0D-CBB5-49FD-9472-EC80BC1E6BFF}" destId="{66004983-B765-44A4-AC04-C280EFCDC05C}" srcOrd="1" destOrd="0" parTransId="{A77756DE-F51F-4D7A-B2D3-CA959C462619}" sibTransId="{9A65CC7F-C06E-4790-A508-B3EC5C910755}"/>
    <dgm:cxn modelId="{FDE07583-7C84-4929-82E4-A60F3F898D40}" type="presOf" srcId="{A77756DE-F51F-4D7A-B2D3-CA959C462619}" destId="{BCF23F8D-6E30-4DFB-97AF-1A5FFD5534A3}" srcOrd="0" destOrd="0" presId="urn:microsoft.com/office/officeart/2005/8/layout/hierarchy1"/>
    <dgm:cxn modelId="{0FD47A58-AF99-417C-9688-6168462BCC4B}" type="presOf" srcId="{BA41B47F-2EDC-4C57-BF44-0A07BAEA2216}" destId="{50765F90-9716-44EC-95E5-C59E855B0734}" srcOrd="0" destOrd="0" presId="urn:microsoft.com/office/officeart/2005/8/layout/hierarchy1"/>
    <dgm:cxn modelId="{6427925B-7353-4739-8252-737EBF414D38}" srcId="{870ADC44-533A-45CD-BFBF-841B7FB0CF73}" destId="{F3279B0D-CBB5-49FD-9472-EC80BC1E6BFF}" srcOrd="0" destOrd="0" parTransId="{4B53FC78-2024-4399-AE85-B9A6AD347C50}" sibTransId="{E5ED9A8E-6DDE-4DDF-B8B2-2832300E1F0B}"/>
    <dgm:cxn modelId="{DC53863F-52A3-408F-B452-DC95DF880064}" type="presParOf" srcId="{9C33F552-5490-4CB9-9629-D17A3F53C546}" destId="{511FB9D1-9356-4EC2-BAC7-B62883721539}" srcOrd="0" destOrd="0" presId="urn:microsoft.com/office/officeart/2005/8/layout/hierarchy1"/>
    <dgm:cxn modelId="{EC7C74EB-EA15-4255-B376-534D7CC7E550}" type="presParOf" srcId="{511FB9D1-9356-4EC2-BAC7-B62883721539}" destId="{86042B60-2167-4564-9A83-C884E3263748}" srcOrd="0" destOrd="0" presId="urn:microsoft.com/office/officeart/2005/8/layout/hierarchy1"/>
    <dgm:cxn modelId="{91A49121-1846-4C9A-B5C4-DE0734BC8658}" type="presParOf" srcId="{86042B60-2167-4564-9A83-C884E3263748}" destId="{000CB119-CB6D-460E-81BD-51547A4A0567}" srcOrd="0" destOrd="0" presId="urn:microsoft.com/office/officeart/2005/8/layout/hierarchy1"/>
    <dgm:cxn modelId="{5C85CBDB-C70E-4C4D-9F3E-CC1768E48A56}" type="presParOf" srcId="{86042B60-2167-4564-9A83-C884E3263748}" destId="{55C407A6-AD06-458A-A3ED-7F048D559C95}" srcOrd="1" destOrd="0" presId="urn:microsoft.com/office/officeart/2005/8/layout/hierarchy1"/>
    <dgm:cxn modelId="{E885DEFB-8E62-4542-ADD2-1C1BB19037FF}" type="presParOf" srcId="{511FB9D1-9356-4EC2-BAC7-B62883721539}" destId="{B3DB6976-E61E-4056-BE22-A1767BE997A7}" srcOrd="1" destOrd="0" presId="urn:microsoft.com/office/officeart/2005/8/layout/hierarchy1"/>
    <dgm:cxn modelId="{D69C4016-871D-4D14-9146-60BAFAE716EA}" type="presParOf" srcId="{B3DB6976-E61E-4056-BE22-A1767BE997A7}" destId="{7487EDA4-69D7-40AA-B40A-7D418B220161}" srcOrd="0" destOrd="0" presId="urn:microsoft.com/office/officeart/2005/8/layout/hierarchy1"/>
    <dgm:cxn modelId="{5E686EB6-9C43-4E1B-ABBE-8B4B10E22350}" type="presParOf" srcId="{B3DB6976-E61E-4056-BE22-A1767BE997A7}" destId="{AC061799-DCA8-4D3B-BF0F-B3806AAF17C1}" srcOrd="1" destOrd="0" presId="urn:microsoft.com/office/officeart/2005/8/layout/hierarchy1"/>
    <dgm:cxn modelId="{5EB0EB6F-F142-441A-AF2F-CFFEFD2A46B6}" type="presParOf" srcId="{AC061799-DCA8-4D3B-BF0F-B3806AAF17C1}" destId="{D80C35E1-58E7-4FFA-BA64-FEBD8810B0C7}" srcOrd="0" destOrd="0" presId="urn:microsoft.com/office/officeart/2005/8/layout/hierarchy1"/>
    <dgm:cxn modelId="{5D53A63A-95E9-420E-851A-6C572C0C3BF7}" type="presParOf" srcId="{D80C35E1-58E7-4FFA-BA64-FEBD8810B0C7}" destId="{8AF182A4-2C78-437F-A8E8-2496BEE7AB3A}" srcOrd="0" destOrd="0" presId="urn:microsoft.com/office/officeart/2005/8/layout/hierarchy1"/>
    <dgm:cxn modelId="{EE475E58-093C-4660-848E-27733980EE24}" type="presParOf" srcId="{D80C35E1-58E7-4FFA-BA64-FEBD8810B0C7}" destId="{50765F90-9716-44EC-95E5-C59E855B0734}" srcOrd="1" destOrd="0" presId="urn:microsoft.com/office/officeart/2005/8/layout/hierarchy1"/>
    <dgm:cxn modelId="{59F0EAF0-6A49-4BB0-AF2D-AF9A296DE210}" type="presParOf" srcId="{AC061799-DCA8-4D3B-BF0F-B3806AAF17C1}" destId="{80D9B0BE-A9B4-4EF3-9AFD-818A5B8F3A92}" srcOrd="1" destOrd="0" presId="urn:microsoft.com/office/officeart/2005/8/layout/hierarchy1"/>
    <dgm:cxn modelId="{E7817D69-1962-42E5-AFC8-E7CC3BBAB853}" type="presParOf" srcId="{B3DB6976-E61E-4056-BE22-A1767BE997A7}" destId="{BCF23F8D-6E30-4DFB-97AF-1A5FFD5534A3}" srcOrd="2" destOrd="0" presId="urn:microsoft.com/office/officeart/2005/8/layout/hierarchy1"/>
    <dgm:cxn modelId="{29657401-60FE-444E-B7D5-D8BAF0343EA4}" type="presParOf" srcId="{B3DB6976-E61E-4056-BE22-A1767BE997A7}" destId="{B399FF97-A2C8-4745-9A58-8E52D9960B2E}" srcOrd="3" destOrd="0" presId="urn:microsoft.com/office/officeart/2005/8/layout/hierarchy1"/>
    <dgm:cxn modelId="{D37E6EC3-F381-42BB-B84A-E4BC013ADAFE}" type="presParOf" srcId="{B399FF97-A2C8-4745-9A58-8E52D9960B2E}" destId="{507CE932-8573-4CA3-9910-9700E986696E}" srcOrd="0" destOrd="0" presId="urn:microsoft.com/office/officeart/2005/8/layout/hierarchy1"/>
    <dgm:cxn modelId="{98A5B6FD-0DCA-468C-9268-3A81F89AEBF4}" type="presParOf" srcId="{507CE932-8573-4CA3-9910-9700E986696E}" destId="{17DF3920-3BF8-4D4F-82BF-9D2407AFB193}" srcOrd="0" destOrd="0" presId="urn:microsoft.com/office/officeart/2005/8/layout/hierarchy1"/>
    <dgm:cxn modelId="{83D7C7B1-4EC1-4AD5-ADAB-929453D1B6E9}" type="presParOf" srcId="{507CE932-8573-4CA3-9910-9700E986696E}" destId="{CA332216-D436-4DC6-B0AC-BD3EDA2B3169}" srcOrd="1" destOrd="0" presId="urn:microsoft.com/office/officeart/2005/8/layout/hierarchy1"/>
    <dgm:cxn modelId="{FD9EB1C0-90A4-4292-A92B-6CBC0758FF27}" type="presParOf" srcId="{B399FF97-A2C8-4745-9A58-8E52D9960B2E}" destId="{9188B313-DBEC-4BE2-892F-A7275935714A}" srcOrd="1" destOrd="0" presId="urn:microsoft.com/office/officeart/2005/8/layout/hierarchy1"/>
    <dgm:cxn modelId="{AC797741-4B5C-45D0-9E21-3EFBE74AA657}" type="presParOf" srcId="{B3DB6976-E61E-4056-BE22-A1767BE997A7}" destId="{87BC1B29-19C6-4851-9F3B-689F85C2264C}" srcOrd="4" destOrd="0" presId="urn:microsoft.com/office/officeart/2005/8/layout/hierarchy1"/>
    <dgm:cxn modelId="{095D5020-32D6-4278-B977-E709516FCBDB}" type="presParOf" srcId="{B3DB6976-E61E-4056-BE22-A1767BE997A7}" destId="{7EC0E890-516A-44B1-9F25-6BDCAEFCD2FF}" srcOrd="5" destOrd="0" presId="urn:microsoft.com/office/officeart/2005/8/layout/hierarchy1"/>
    <dgm:cxn modelId="{681EC999-B20C-4EC5-A2A3-ADDFF4AA48AB}" type="presParOf" srcId="{7EC0E890-516A-44B1-9F25-6BDCAEFCD2FF}" destId="{6CC38C08-0435-4FB2-BE75-A195C2775A7E}" srcOrd="0" destOrd="0" presId="urn:microsoft.com/office/officeart/2005/8/layout/hierarchy1"/>
    <dgm:cxn modelId="{703E6A19-C9FB-4762-B8CB-3A081ABB4B40}" type="presParOf" srcId="{6CC38C08-0435-4FB2-BE75-A195C2775A7E}" destId="{5446E6DB-2840-4EA2-90ED-77D42A63D173}" srcOrd="0" destOrd="0" presId="urn:microsoft.com/office/officeart/2005/8/layout/hierarchy1"/>
    <dgm:cxn modelId="{B04E2119-62F0-4363-ACF9-F2E782DD4C3E}" type="presParOf" srcId="{6CC38C08-0435-4FB2-BE75-A195C2775A7E}" destId="{DA265CD5-9B9D-4663-9643-BE37B4B22ACB}" srcOrd="1" destOrd="0" presId="urn:microsoft.com/office/officeart/2005/8/layout/hierarchy1"/>
    <dgm:cxn modelId="{AD668146-6368-470E-A69C-9C63B26F48EA}" type="presParOf" srcId="{7EC0E890-516A-44B1-9F25-6BDCAEFCD2FF}" destId="{A54AF59F-CE67-4C96-8998-F6557034C289}"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2BE6916-0318-4188-8F58-87D3E96FB40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3AF1FA84-07BA-4F7C-A722-B290EE0A5B3E}">
      <dgm:prSet phldrT="[Текст]" custT="1"/>
      <dgm:spPr/>
      <dgm:t>
        <a:bodyPr/>
        <a:lstStyle/>
        <a:p>
          <a:r>
            <a:rPr lang="en-US" sz="2000" dirty="0" smtClean="0">
              <a:solidFill>
                <a:schemeClr val="bg1"/>
              </a:solidFill>
            </a:rPr>
            <a:t>Up-to-Date Algebra</a:t>
          </a:r>
          <a:endParaRPr lang="ru-RU" sz="2000" dirty="0">
            <a:solidFill>
              <a:schemeClr val="bg1"/>
            </a:solidFill>
          </a:endParaRPr>
        </a:p>
      </dgm:t>
    </dgm:pt>
    <dgm:pt modelId="{B19DCFD8-D83E-4544-8C4B-1D35D4E1D7AA}" type="parTrans" cxnId="{B9F98645-3499-4674-B6CD-9E8E33FED752}">
      <dgm:prSet/>
      <dgm:spPr/>
      <dgm:t>
        <a:bodyPr/>
        <a:lstStyle/>
        <a:p>
          <a:endParaRPr lang="ru-RU" sz="2000">
            <a:solidFill>
              <a:schemeClr val="bg1"/>
            </a:solidFill>
          </a:endParaRPr>
        </a:p>
      </dgm:t>
    </dgm:pt>
    <dgm:pt modelId="{26151B65-63F3-4218-9677-5C83EDE27CF6}" type="sibTrans" cxnId="{B9F98645-3499-4674-B6CD-9E8E33FED752}">
      <dgm:prSet/>
      <dgm:spPr/>
      <dgm:t>
        <a:bodyPr/>
        <a:lstStyle/>
        <a:p>
          <a:endParaRPr lang="ru-RU" sz="2000">
            <a:solidFill>
              <a:schemeClr val="bg1"/>
            </a:solidFill>
          </a:endParaRPr>
        </a:p>
      </dgm:t>
    </dgm:pt>
    <dgm:pt modelId="{95854C9D-00B0-4C3E-8EA4-EC69668DAC08}">
      <dgm:prSet custT="1"/>
      <dgm:spPr/>
      <dgm:t>
        <a:bodyPr/>
        <a:lstStyle/>
        <a:p>
          <a:r>
            <a:rPr lang="en-US" sz="2000" dirty="0" smtClean="0">
              <a:solidFill>
                <a:schemeClr val="bg1"/>
              </a:solidFill>
            </a:rPr>
            <a:t>Algebraic System</a:t>
          </a:r>
        </a:p>
      </dgm:t>
    </dgm:pt>
    <dgm:pt modelId="{713DE290-E05D-4E40-A4C9-AABA59B885AD}" type="parTrans" cxnId="{90681223-E204-41FB-8426-8CF10D46B084}">
      <dgm:prSet/>
      <dgm:spPr/>
      <dgm:t>
        <a:bodyPr/>
        <a:lstStyle/>
        <a:p>
          <a:endParaRPr lang="ru-RU" sz="2000">
            <a:solidFill>
              <a:schemeClr val="bg1"/>
            </a:solidFill>
          </a:endParaRPr>
        </a:p>
      </dgm:t>
    </dgm:pt>
    <dgm:pt modelId="{2BE1CB04-8B45-4CA9-9E48-2818BEB53A5A}" type="sibTrans" cxnId="{90681223-E204-41FB-8426-8CF10D46B084}">
      <dgm:prSet/>
      <dgm:spPr/>
      <dgm:t>
        <a:bodyPr/>
        <a:lstStyle/>
        <a:p>
          <a:endParaRPr lang="ru-RU" sz="2000">
            <a:solidFill>
              <a:schemeClr val="bg1"/>
            </a:solidFill>
          </a:endParaRPr>
        </a:p>
      </dgm:t>
    </dgm:pt>
    <dgm:pt modelId="{962BB223-1608-402D-9A97-71768F335E7B}">
      <dgm:prSet custT="1"/>
      <dgm:spPr/>
      <dgm:t>
        <a:bodyPr/>
        <a:lstStyle/>
        <a:p>
          <a:r>
            <a:rPr lang="en-US" sz="2000" dirty="0" smtClean="0">
              <a:solidFill>
                <a:schemeClr val="bg1"/>
              </a:solidFill>
            </a:rPr>
            <a:t>Homogeneous and heterogeneous algebra</a:t>
          </a:r>
          <a:endParaRPr lang="ru-RU" sz="2000" dirty="0" smtClean="0">
            <a:solidFill>
              <a:schemeClr val="bg1"/>
            </a:solidFill>
          </a:endParaRPr>
        </a:p>
      </dgm:t>
    </dgm:pt>
    <dgm:pt modelId="{28530BC7-E8FB-44A0-9F08-C5E397D72BC6}" type="parTrans" cxnId="{3E784E96-3D3E-4AC1-B608-55919A169DAE}">
      <dgm:prSet/>
      <dgm:spPr/>
      <dgm:t>
        <a:bodyPr/>
        <a:lstStyle/>
        <a:p>
          <a:endParaRPr lang="ru-RU" sz="2000">
            <a:solidFill>
              <a:schemeClr val="bg1"/>
            </a:solidFill>
          </a:endParaRPr>
        </a:p>
      </dgm:t>
    </dgm:pt>
    <dgm:pt modelId="{91463A18-AD4D-4EA9-96B5-A7A117FDE312}" type="sibTrans" cxnId="{3E784E96-3D3E-4AC1-B608-55919A169DAE}">
      <dgm:prSet/>
      <dgm:spPr/>
      <dgm:t>
        <a:bodyPr/>
        <a:lstStyle/>
        <a:p>
          <a:endParaRPr lang="ru-RU" sz="2000">
            <a:solidFill>
              <a:schemeClr val="bg1"/>
            </a:solidFill>
          </a:endParaRPr>
        </a:p>
      </dgm:t>
    </dgm:pt>
    <dgm:pt modelId="{3A211364-01A6-47D4-9E97-7EAABFA6D6D5}">
      <dgm:prSet custT="1"/>
      <dgm:spPr/>
      <dgm:t>
        <a:bodyPr/>
        <a:lstStyle/>
        <a:p>
          <a:r>
            <a:rPr lang="en-US" sz="2000" dirty="0" smtClean="0">
              <a:solidFill>
                <a:schemeClr val="bg1"/>
              </a:solidFill>
            </a:rPr>
            <a:t>Graded Algebra, Z</a:t>
          </a:r>
          <a:r>
            <a:rPr lang="ru-RU" sz="2000" baseline="-25000" dirty="0" smtClean="0">
              <a:solidFill>
                <a:schemeClr val="bg1"/>
              </a:solidFill>
            </a:rPr>
            <a:t>2</a:t>
          </a:r>
          <a:r>
            <a:rPr lang="ru-RU" sz="2000" dirty="0" smtClean="0">
              <a:solidFill>
                <a:schemeClr val="bg1"/>
              </a:solidFill>
            </a:rPr>
            <a:t> – </a:t>
          </a:r>
          <a:r>
            <a:rPr lang="en-US" sz="2000" dirty="0" smtClean="0">
              <a:solidFill>
                <a:schemeClr val="bg1"/>
              </a:solidFill>
            </a:rPr>
            <a:t>Graded Algebra</a:t>
          </a:r>
          <a:r>
            <a:rPr lang="ru-RU" sz="2000" dirty="0" smtClean="0">
              <a:solidFill>
                <a:schemeClr val="bg1"/>
              </a:solidFill>
            </a:rPr>
            <a:t> (</a:t>
          </a:r>
          <a:r>
            <a:rPr lang="en-US" sz="2000" dirty="0" err="1" smtClean="0">
              <a:solidFill>
                <a:schemeClr val="bg1"/>
              </a:solidFill>
            </a:rPr>
            <a:t>Superalgebra</a:t>
          </a:r>
          <a:r>
            <a:rPr lang="ru-RU" sz="2000" dirty="0" smtClean="0">
              <a:solidFill>
                <a:schemeClr val="bg1"/>
              </a:solidFill>
            </a:rPr>
            <a:t>)</a:t>
          </a:r>
          <a:r>
            <a:rPr lang="en-US" sz="2000" dirty="0" smtClean="0">
              <a:solidFill>
                <a:schemeClr val="bg1"/>
              </a:solidFill>
            </a:rPr>
            <a:t>,</a:t>
          </a:r>
        </a:p>
      </dgm:t>
    </dgm:pt>
    <dgm:pt modelId="{8D07428A-5F2C-42E8-AF8A-19205FBB971A}" type="parTrans" cxnId="{C1B5B364-08F3-4DD8-8F0C-2BC6AA135ED0}">
      <dgm:prSet/>
      <dgm:spPr/>
      <dgm:t>
        <a:bodyPr/>
        <a:lstStyle/>
        <a:p>
          <a:endParaRPr lang="ru-RU" sz="2000">
            <a:solidFill>
              <a:schemeClr val="bg1"/>
            </a:solidFill>
          </a:endParaRPr>
        </a:p>
      </dgm:t>
    </dgm:pt>
    <dgm:pt modelId="{66B4959E-7976-475D-AD49-8A2AD37B2856}" type="sibTrans" cxnId="{C1B5B364-08F3-4DD8-8F0C-2BC6AA135ED0}">
      <dgm:prSet/>
      <dgm:spPr/>
      <dgm:t>
        <a:bodyPr/>
        <a:lstStyle/>
        <a:p>
          <a:endParaRPr lang="ru-RU" sz="2000">
            <a:solidFill>
              <a:schemeClr val="bg1"/>
            </a:solidFill>
          </a:endParaRPr>
        </a:p>
      </dgm:t>
    </dgm:pt>
    <dgm:pt modelId="{35EC4411-F6E9-4A46-AB10-AF3D35AF5AEC}">
      <dgm:prSet custT="1"/>
      <dgm:spPr/>
      <dgm:t>
        <a:bodyPr/>
        <a:lstStyle/>
        <a:p>
          <a:r>
            <a:rPr lang="en-US" sz="2000" dirty="0" smtClean="0">
              <a:solidFill>
                <a:schemeClr val="bg1"/>
              </a:solidFill>
            </a:rPr>
            <a:t>Exterior Algebra </a:t>
          </a:r>
          <a:r>
            <a:rPr lang="ru-RU" sz="2000" dirty="0" smtClean="0">
              <a:solidFill>
                <a:schemeClr val="bg1"/>
              </a:solidFill>
            </a:rPr>
            <a:t>(</a:t>
          </a:r>
          <a:r>
            <a:rPr lang="en-US" sz="2000" dirty="0" smtClean="0">
              <a:solidFill>
                <a:schemeClr val="bg1"/>
              </a:solidFill>
            </a:rPr>
            <a:t>Grossman Algebra</a:t>
          </a:r>
          <a:r>
            <a:rPr lang="ru-RU" sz="2000" dirty="0" smtClean="0">
              <a:solidFill>
                <a:schemeClr val="bg1"/>
              </a:solidFill>
            </a:rPr>
            <a:t>)</a:t>
          </a:r>
          <a:endParaRPr lang="en-US" sz="2000" dirty="0" smtClean="0">
            <a:solidFill>
              <a:schemeClr val="bg1"/>
            </a:solidFill>
          </a:endParaRPr>
        </a:p>
      </dgm:t>
    </dgm:pt>
    <dgm:pt modelId="{D407DA7D-FC7B-4EAC-87F6-EF2F715008B8}" type="parTrans" cxnId="{3101A693-B4AA-43D6-809D-3F79479A4A6C}">
      <dgm:prSet/>
      <dgm:spPr/>
      <dgm:t>
        <a:bodyPr/>
        <a:lstStyle/>
        <a:p>
          <a:endParaRPr lang="ru-RU" sz="2000">
            <a:solidFill>
              <a:schemeClr val="bg1"/>
            </a:solidFill>
          </a:endParaRPr>
        </a:p>
      </dgm:t>
    </dgm:pt>
    <dgm:pt modelId="{DAE31338-9C31-405A-A05D-0D6F943DA941}" type="sibTrans" cxnId="{3101A693-B4AA-43D6-809D-3F79479A4A6C}">
      <dgm:prSet/>
      <dgm:spPr/>
      <dgm:t>
        <a:bodyPr/>
        <a:lstStyle/>
        <a:p>
          <a:endParaRPr lang="ru-RU" sz="2000">
            <a:solidFill>
              <a:schemeClr val="bg1"/>
            </a:solidFill>
          </a:endParaRPr>
        </a:p>
      </dgm:t>
    </dgm:pt>
    <dgm:pt modelId="{C2191159-4AC9-4B10-912D-3D12FEA2B62C}">
      <dgm:prSet custT="1"/>
      <dgm:spPr/>
      <dgm:t>
        <a:bodyPr/>
        <a:lstStyle/>
        <a:p>
          <a:r>
            <a:rPr lang="ru-RU" sz="2000" dirty="0" smtClean="0">
              <a:solidFill>
                <a:schemeClr val="bg1"/>
              </a:solidFill>
              <a:sym typeface="Symbol"/>
            </a:rPr>
            <a:t></a:t>
          </a:r>
          <a:r>
            <a:rPr lang="ru-RU" sz="2000" dirty="0" smtClean="0">
              <a:solidFill>
                <a:schemeClr val="bg1"/>
              </a:solidFill>
            </a:rPr>
            <a:t>-</a:t>
          </a:r>
          <a:r>
            <a:rPr lang="en-US" sz="2000" dirty="0" smtClean="0">
              <a:solidFill>
                <a:schemeClr val="bg1"/>
              </a:solidFill>
            </a:rPr>
            <a:t>operator Ring</a:t>
          </a:r>
          <a:r>
            <a:rPr lang="ru-RU" sz="2000" dirty="0" smtClean="0">
              <a:solidFill>
                <a:schemeClr val="bg1"/>
              </a:solidFill>
            </a:rPr>
            <a:t>,</a:t>
          </a:r>
          <a:endParaRPr lang="en-US" sz="2000" dirty="0" smtClean="0">
            <a:solidFill>
              <a:schemeClr val="bg1"/>
            </a:solidFill>
          </a:endParaRPr>
        </a:p>
      </dgm:t>
    </dgm:pt>
    <dgm:pt modelId="{A2A64FD8-08AB-4BF4-8BF9-7C0907BD4A99}" type="parTrans" cxnId="{BB6AF465-0EA2-480B-A54D-8DE3A86ED964}">
      <dgm:prSet/>
      <dgm:spPr/>
      <dgm:t>
        <a:bodyPr/>
        <a:lstStyle/>
        <a:p>
          <a:endParaRPr lang="ru-RU" sz="2000">
            <a:solidFill>
              <a:schemeClr val="bg1"/>
            </a:solidFill>
          </a:endParaRPr>
        </a:p>
      </dgm:t>
    </dgm:pt>
    <dgm:pt modelId="{3EFC1347-0279-42A2-B3D8-37AC43CD9946}" type="sibTrans" cxnId="{BB6AF465-0EA2-480B-A54D-8DE3A86ED964}">
      <dgm:prSet/>
      <dgm:spPr/>
      <dgm:t>
        <a:bodyPr/>
        <a:lstStyle/>
        <a:p>
          <a:endParaRPr lang="ru-RU" sz="2000">
            <a:solidFill>
              <a:schemeClr val="bg1"/>
            </a:solidFill>
          </a:endParaRPr>
        </a:p>
      </dgm:t>
    </dgm:pt>
    <dgm:pt modelId="{42785DED-6BE6-4CE6-8D59-1D8A31C7D983}">
      <dgm:prSet custT="1"/>
      <dgm:spPr/>
      <dgm:t>
        <a:bodyPr/>
        <a:lstStyle/>
        <a:p>
          <a:r>
            <a:rPr lang="en-US" sz="2000" dirty="0" smtClean="0">
              <a:solidFill>
                <a:schemeClr val="bg1"/>
              </a:solidFill>
            </a:rPr>
            <a:t>Quasi-group (semi-group)</a:t>
          </a:r>
        </a:p>
      </dgm:t>
    </dgm:pt>
    <dgm:pt modelId="{82383979-4240-4EF4-8F17-F586AB8318A3}" type="parTrans" cxnId="{FF61282B-F012-42F5-BF8D-239ACDC9C83C}">
      <dgm:prSet/>
      <dgm:spPr/>
      <dgm:t>
        <a:bodyPr/>
        <a:lstStyle/>
        <a:p>
          <a:endParaRPr lang="ru-RU" sz="2000">
            <a:solidFill>
              <a:schemeClr val="bg1"/>
            </a:solidFill>
          </a:endParaRPr>
        </a:p>
      </dgm:t>
    </dgm:pt>
    <dgm:pt modelId="{B22B253B-9501-459D-A1C8-412E9B6FE824}" type="sibTrans" cxnId="{FF61282B-F012-42F5-BF8D-239ACDC9C83C}">
      <dgm:prSet/>
      <dgm:spPr/>
      <dgm:t>
        <a:bodyPr/>
        <a:lstStyle/>
        <a:p>
          <a:endParaRPr lang="ru-RU" sz="2000">
            <a:solidFill>
              <a:schemeClr val="bg1"/>
            </a:solidFill>
          </a:endParaRPr>
        </a:p>
      </dgm:t>
    </dgm:pt>
    <dgm:pt modelId="{0FF72FA9-900C-494F-9437-DF8413AD7707}">
      <dgm:prSet custT="1"/>
      <dgm:spPr/>
      <dgm:t>
        <a:bodyPr/>
        <a:lstStyle/>
        <a:p>
          <a:r>
            <a:rPr lang="en-US" sz="2000" dirty="0" smtClean="0">
              <a:solidFill>
                <a:schemeClr val="bg1"/>
              </a:solidFill>
            </a:rPr>
            <a:t>Module</a:t>
          </a:r>
        </a:p>
      </dgm:t>
    </dgm:pt>
    <dgm:pt modelId="{D80512A9-A2FD-4E55-9CF8-CF67A9D406AA}" type="parTrans" cxnId="{D79A2B28-9DA2-4774-93B9-22C89181E204}">
      <dgm:prSet/>
      <dgm:spPr/>
      <dgm:t>
        <a:bodyPr/>
        <a:lstStyle/>
        <a:p>
          <a:endParaRPr lang="ru-RU" sz="2000">
            <a:solidFill>
              <a:schemeClr val="bg1"/>
            </a:solidFill>
          </a:endParaRPr>
        </a:p>
      </dgm:t>
    </dgm:pt>
    <dgm:pt modelId="{F9362948-D1AC-43B3-9773-1A25F19A3655}" type="sibTrans" cxnId="{D79A2B28-9DA2-4774-93B9-22C89181E204}">
      <dgm:prSet/>
      <dgm:spPr/>
      <dgm:t>
        <a:bodyPr/>
        <a:lstStyle/>
        <a:p>
          <a:endParaRPr lang="ru-RU" sz="2000">
            <a:solidFill>
              <a:schemeClr val="bg1"/>
            </a:solidFill>
          </a:endParaRPr>
        </a:p>
      </dgm:t>
    </dgm:pt>
    <dgm:pt modelId="{5B5E9261-5574-4B17-A3C4-3852DB51B0C7}">
      <dgm:prSet custT="1"/>
      <dgm:spPr/>
      <dgm:t>
        <a:bodyPr/>
        <a:lstStyle/>
        <a:p>
          <a:r>
            <a:rPr lang="en-US" sz="2000" dirty="0" smtClean="0">
              <a:solidFill>
                <a:schemeClr val="bg1"/>
              </a:solidFill>
            </a:rPr>
            <a:t>Lie Algebra</a:t>
          </a:r>
        </a:p>
      </dgm:t>
    </dgm:pt>
    <dgm:pt modelId="{D29CF46C-995B-400C-8C8F-8A287356D693}" type="parTrans" cxnId="{E9F0C11A-144C-4CFC-A940-9BD1DE903598}">
      <dgm:prSet/>
      <dgm:spPr/>
      <dgm:t>
        <a:bodyPr/>
        <a:lstStyle/>
        <a:p>
          <a:endParaRPr lang="ru-RU" sz="2000">
            <a:solidFill>
              <a:schemeClr val="bg1"/>
            </a:solidFill>
          </a:endParaRPr>
        </a:p>
      </dgm:t>
    </dgm:pt>
    <dgm:pt modelId="{C8C37071-C21B-45FE-B180-D51A44F37D10}" type="sibTrans" cxnId="{E9F0C11A-144C-4CFC-A940-9BD1DE903598}">
      <dgm:prSet/>
      <dgm:spPr/>
      <dgm:t>
        <a:bodyPr/>
        <a:lstStyle/>
        <a:p>
          <a:endParaRPr lang="ru-RU" sz="2000">
            <a:solidFill>
              <a:schemeClr val="bg1"/>
            </a:solidFill>
          </a:endParaRPr>
        </a:p>
      </dgm:t>
    </dgm:pt>
    <dgm:pt modelId="{362A78AB-1BA5-4037-A326-CCDEA8984157}">
      <dgm:prSet custT="1"/>
      <dgm:spPr/>
      <dgm:t>
        <a:bodyPr/>
        <a:lstStyle/>
        <a:p>
          <a:r>
            <a:rPr lang="en-US" sz="2000" dirty="0" smtClean="0">
              <a:solidFill>
                <a:schemeClr val="bg1"/>
              </a:solidFill>
            </a:rPr>
            <a:t>Full Matrix Ring</a:t>
          </a:r>
        </a:p>
      </dgm:t>
    </dgm:pt>
    <dgm:pt modelId="{FFC2AA8F-E1C7-4C79-B1ED-FE3EC6023FF3}" type="parTrans" cxnId="{6711A35A-B79F-464F-B202-56CB1A09D857}">
      <dgm:prSet/>
      <dgm:spPr/>
      <dgm:t>
        <a:bodyPr/>
        <a:lstStyle/>
        <a:p>
          <a:endParaRPr lang="ru-RU" sz="2000">
            <a:solidFill>
              <a:schemeClr val="bg1"/>
            </a:solidFill>
          </a:endParaRPr>
        </a:p>
      </dgm:t>
    </dgm:pt>
    <dgm:pt modelId="{4C3F3F5F-0713-4DA4-88E0-B8D8ED7FD6C1}" type="sibTrans" cxnId="{6711A35A-B79F-464F-B202-56CB1A09D857}">
      <dgm:prSet/>
      <dgm:spPr/>
      <dgm:t>
        <a:bodyPr/>
        <a:lstStyle/>
        <a:p>
          <a:endParaRPr lang="ru-RU" sz="2000">
            <a:solidFill>
              <a:schemeClr val="bg1"/>
            </a:solidFill>
          </a:endParaRPr>
        </a:p>
      </dgm:t>
    </dgm:pt>
    <dgm:pt modelId="{CA871A3E-4C04-4028-A93C-1702A9F30991}">
      <dgm:prSet custT="1"/>
      <dgm:spPr/>
      <dgm:t>
        <a:bodyPr/>
        <a:lstStyle/>
        <a:p>
          <a:r>
            <a:rPr lang="en-US" sz="2000" dirty="0" smtClean="0">
              <a:solidFill>
                <a:schemeClr val="bg1"/>
              </a:solidFill>
            </a:rPr>
            <a:t>Algebra of </a:t>
          </a:r>
          <a:r>
            <a:rPr lang="en-US" sz="2000" dirty="0" err="1" smtClean="0">
              <a:solidFill>
                <a:schemeClr val="bg1"/>
              </a:solidFill>
            </a:rPr>
            <a:t>Quaternions</a:t>
          </a:r>
          <a:endParaRPr lang="en-US" sz="2000" dirty="0" smtClean="0">
            <a:solidFill>
              <a:schemeClr val="bg1"/>
            </a:solidFill>
          </a:endParaRPr>
        </a:p>
      </dgm:t>
    </dgm:pt>
    <dgm:pt modelId="{B42497EA-764D-4EF9-936E-6D571D8254DB}" type="parTrans" cxnId="{6B0BD0BD-9C57-47E3-841B-4618BE10CD37}">
      <dgm:prSet/>
      <dgm:spPr/>
      <dgm:t>
        <a:bodyPr/>
        <a:lstStyle/>
        <a:p>
          <a:endParaRPr lang="ru-RU" sz="2000">
            <a:solidFill>
              <a:schemeClr val="bg1"/>
            </a:solidFill>
          </a:endParaRPr>
        </a:p>
      </dgm:t>
    </dgm:pt>
    <dgm:pt modelId="{A634616B-5B3C-402A-9A93-B9253CC115F6}" type="sibTrans" cxnId="{6B0BD0BD-9C57-47E3-841B-4618BE10CD37}">
      <dgm:prSet/>
      <dgm:spPr/>
      <dgm:t>
        <a:bodyPr/>
        <a:lstStyle/>
        <a:p>
          <a:endParaRPr lang="ru-RU" sz="2000">
            <a:solidFill>
              <a:schemeClr val="bg1"/>
            </a:solidFill>
          </a:endParaRPr>
        </a:p>
      </dgm:t>
    </dgm:pt>
    <dgm:pt modelId="{1A3AAF90-BF5A-40B0-8779-3CF3F9F0BB93}">
      <dgm:prSet custT="1"/>
      <dgm:spPr/>
      <dgm:t>
        <a:bodyPr/>
        <a:lstStyle/>
        <a:p>
          <a:r>
            <a:rPr lang="en-US" sz="2000" dirty="0" err="1" smtClean="0">
              <a:solidFill>
                <a:schemeClr val="bg1"/>
              </a:solidFill>
            </a:rPr>
            <a:t>Banakh</a:t>
          </a:r>
          <a:r>
            <a:rPr lang="en-US" sz="2000" dirty="0" smtClean="0">
              <a:solidFill>
                <a:schemeClr val="bg1"/>
              </a:solidFill>
            </a:rPr>
            <a:t> algebra</a:t>
          </a:r>
        </a:p>
      </dgm:t>
    </dgm:pt>
    <dgm:pt modelId="{7FF3A739-C0A4-44B1-9038-8742272A130E}" type="parTrans" cxnId="{CCB54FB1-7232-4926-8613-ACA72CBBE086}">
      <dgm:prSet/>
      <dgm:spPr/>
      <dgm:t>
        <a:bodyPr/>
        <a:lstStyle/>
        <a:p>
          <a:endParaRPr lang="ru-RU" sz="2000">
            <a:solidFill>
              <a:schemeClr val="bg1"/>
            </a:solidFill>
          </a:endParaRPr>
        </a:p>
      </dgm:t>
    </dgm:pt>
    <dgm:pt modelId="{707367B4-15D5-4360-A6B9-23EB770A3345}" type="sibTrans" cxnId="{CCB54FB1-7232-4926-8613-ACA72CBBE086}">
      <dgm:prSet/>
      <dgm:spPr/>
      <dgm:t>
        <a:bodyPr/>
        <a:lstStyle/>
        <a:p>
          <a:endParaRPr lang="ru-RU" sz="2000">
            <a:solidFill>
              <a:schemeClr val="bg1"/>
            </a:solidFill>
          </a:endParaRPr>
        </a:p>
      </dgm:t>
    </dgm:pt>
    <dgm:pt modelId="{89E61320-E482-4A58-9F3F-0CE0F1E7EA20}">
      <dgm:prSet custT="1"/>
      <dgm:spPr/>
      <dgm:t>
        <a:bodyPr/>
        <a:lstStyle/>
        <a:p>
          <a:r>
            <a:rPr lang="en-US" sz="2000" dirty="0" smtClean="0">
              <a:solidFill>
                <a:schemeClr val="bg1"/>
              </a:solidFill>
            </a:rPr>
            <a:t>Algebra of Functions </a:t>
          </a:r>
          <a:r>
            <a:rPr lang="ru-RU" sz="2000" dirty="0" smtClean="0">
              <a:solidFill>
                <a:schemeClr val="bg1"/>
              </a:solidFill>
            </a:rPr>
            <a:t>(</a:t>
          </a:r>
          <a:r>
            <a:rPr lang="en-US" sz="2000" dirty="0" err="1" smtClean="0">
              <a:solidFill>
                <a:schemeClr val="bg1"/>
              </a:solidFill>
            </a:rPr>
            <a:t>Dirikhle</a:t>
          </a:r>
          <a:r>
            <a:rPr lang="en-US" sz="2000" dirty="0" smtClean="0">
              <a:solidFill>
                <a:schemeClr val="bg1"/>
              </a:solidFill>
            </a:rPr>
            <a:t> Algebra</a:t>
          </a:r>
          <a:r>
            <a:rPr lang="ru-RU" sz="2000" dirty="0" smtClean="0">
              <a:solidFill>
                <a:schemeClr val="bg1"/>
              </a:solidFill>
            </a:rPr>
            <a:t>)</a:t>
          </a:r>
          <a:endParaRPr lang="en-US" sz="2000" dirty="0" smtClean="0">
            <a:solidFill>
              <a:schemeClr val="bg1"/>
            </a:solidFill>
          </a:endParaRPr>
        </a:p>
      </dgm:t>
    </dgm:pt>
    <dgm:pt modelId="{29BAE594-BA57-4445-AD35-A35FC3CFCC4C}" type="parTrans" cxnId="{3AC5B430-0790-4EEC-9AB0-2EC83AC7344D}">
      <dgm:prSet/>
      <dgm:spPr/>
      <dgm:t>
        <a:bodyPr/>
        <a:lstStyle/>
        <a:p>
          <a:endParaRPr lang="ru-RU" sz="2000">
            <a:solidFill>
              <a:schemeClr val="bg1"/>
            </a:solidFill>
          </a:endParaRPr>
        </a:p>
      </dgm:t>
    </dgm:pt>
    <dgm:pt modelId="{3B2C22B6-1A39-4BCF-AA97-2505B7EC2DF8}" type="sibTrans" cxnId="{3AC5B430-0790-4EEC-9AB0-2EC83AC7344D}">
      <dgm:prSet/>
      <dgm:spPr/>
      <dgm:t>
        <a:bodyPr/>
        <a:lstStyle/>
        <a:p>
          <a:endParaRPr lang="ru-RU" sz="2000">
            <a:solidFill>
              <a:schemeClr val="bg1"/>
            </a:solidFill>
          </a:endParaRPr>
        </a:p>
      </dgm:t>
    </dgm:pt>
    <dgm:pt modelId="{56E58D0A-05B6-409A-877F-EE18816E8DA4}">
      <dgm:prSet custT="1"/>
      <dgm:spPr/>
      <dgm:t>
        <a:bodyPr/>
        <a:lstStyle/>
        <a:p>
          <a:r>
            <a:rPr lang="en-US" sz="2000" dirty="0" smtClean="0">
              <a:solidFill>
                <a:schemeClr val="bg1"/>
              </a:solidFill>
            </a:rPr>
            <a:t>…</a:t>
          </a:r>
          <a:endParaRPr lang="ru-RU" sz="2000" dirty="0">
            <a:solidFill>
              <a:schemeClr val="bg1"/>
            </a:solidFill>
          </a:endParaRPr>
        </a:p>
      </dgm:t>
    </dgm:pt>
    <dgm:pt modelId="{E83EF445-B48A-44A3-920E-FDC45512CB3D}" type="parTrans" cxnId="{1089B35F-FBCA-4393-BD20-67904818A14B}">
      <dgm:prSet/>
      <dgm:spPr/>
      <dgm:t>
        <a:bodyPr/>
        <a:lstStyle/>
        <a:p>
          <a:endParaRPr lang="ru-RU" sz="2000">
            <a:solidFill>
              <a:schemeClr val="bg1"/>
            </a:solidFill>
          </a:endParaRPr>
        </a:p>
      </dgm:t>
    </dgm:pt>
    <dgm:pt modelId="{0C8B7102-E57B-41FA-B29E-584D618DBD81}" type="sibTrans" cxnId="{1089B35F-FBCA-4393-BD20-67904818A14B}">
      <dgm:prSet/>
      <dgm:spPr/>
      <dgm:t>
        <a:bodyPr/>
        <a:lstStyle/>
        <a:p>
          <a:endParaRPr lang="ru-RU" sz="2000">
            <a:solidFill>
              <a:schemeClr val="bg1"/>
            </a:solidFill>
          </a:endParaRPr>
        </a:p>
      </dgm:t>
    </dgm:pt>
    <dgm:pt modelId="{5CA6EA51-1545-4626-AE55-D91D4B601B29}" type="pres">
      <dgm:prSet presAssocID="{42BE6916-0318-4188-8F58-87D3E96FB408}" presName="diagram" presStyleCnt="0">
        <dgm:presLayoutVars>
          <dgm:dir/>
          <dgm:resizeHandles val="exact"/>
        </dgm:presLayoutVars>
      </dgm:prSet>
      <dgm:spPr/>
      <dgm:t>
        <a:bodyPr/>
        <a:lstStyle/>
        <a:p>
          <a:endParaRPr lang="ru-RU"/>
        </a:p>
      </dgm:t>
    </dgm:pt>
    <dgm:pt modelId="{C5A66E04-6F78-49D1-BD03-36E45CD90827}" type="pres">
      <dgm:prSet presAssocID="{3AF1FA84-07BA-4F7C-A722-B290EE0A5B3E}" presName="node" presStyleLbl="node1" presStyleIdx="0" presStyleCnt="14">
        <dgm:presLayoutVars>
          <dgm:bulletEnabled val="1"/>
        </dgm:presLayoutVars>
      </dgm:prSet>
      <dgm:spPr/>
      <dgm:t>
        <a:bodyPr/>
        <a:lstStyle/>
        <a:p>
          <a:endParaRPr lang="ru-RU"/>
        </a:p>
      </dgm:t>
    </dgm:pt>
    <dgm:pt modelId="{5AE621F4-75E6-46B1-8C16-EBF57B967EB9}" type="pres">
      <dgm:prSet presAssocID="{26151B65-63F3-4218-9677-5C83EDE27CF6}" presName="sibTrans" presStyleCnt="0"/>
      <dgm:spPr/>
    </dgm:pt>
    <dgm:pt modelId="{2E85868B-C629-42A2-AE67-1E7CD87A5397}" type="pres">
      <dgm:prSet presAssocID="{95854C9D-00B0-4C3E-8EA4-EC69668DAC08}" presName="node" presStyleLbl="node1" presStyleIdx="1" presStyleCnt="14">
        <dgm:presLayoutVars>
          <dgm:bulletEnabled val="1"/>
        </dgm:presLayoutVars>
      </dgm:prSet>
      <dgm:spPr/>
      <dgm:t>
        <a:bodyPr/>
        <a:lstStyle/>
        <a:p>
          <a:endParaRPr lang="ru-RU"/>
        </a:p>
      </dgm:t>
    </dgm:pt>
    <dgm:pt modelId="{B518851E-918E-4993-9FCC-0949C744B8ED}" type="pres">
      <dgm:prSet presAssocID="{2BE1CB04-8B45-4CA9-9E48-2818BEB53A5A}" presName="sibTrans" presStyleCnt="0"/>
      <dgm:spPr/>
    </dgm:pt>
    <dgm:pt modelId="{B5FD2B3C-6B09-4335-B141-7238318D353F}" type="pres">
      <dgm:prSet presAssocID="{962BB223-1608-402D-9A97-71768F335E7B}" presName="node" presStyleLbl="node1" presStyleIdx="2" presStyleCnt="14">
        <dgm:presLayoutVars>
          <dgm:bulletEnabled val="1"/>
        </dgm:presLayoutVars>
      </dgm:prSet>
      <dgm:spPr/>
      <dgm:t>
        <a:bodyPr/>
        <a:lstStyle/>
        <a:p>
          <a:endParaRPr lang="ru-RU"/>
        </a:p>
      </dgm:t>
    </dgm:pt>
    <dgm:pt modelId="{0D945ABD-E132-43A6-A1DE-F4FD954E342D}" type="pres">
      <dgm:prSet presAssocID="{91463A18-AD4D-4EA9-96B5-A7A117FDE312}" presName="sibTrans" presStyleCnt="0"/>
      <dgm:spPr/>
    </dgm:pt>
    <dgm:pt modelId="{14FA16D6-90A3-4355-8C35-CFAB0EDD3DDC}" type="pres">
      <dgm:prSet presAssocID="{3A211364-01A6-47D4-9E97-7EAABFA6D6D5}" presName="node" presStyleLbl="node1" presStyleIdx="3" presStyleCnt="14">
        <dgm:presLayoutVars>
          <dgm:bulletEnabled val="1"/>
        </dgm:presLayoutVars>
      </dgm:prSet>
      <dgm:spPr/>
      <dgm:t>
        <a:bodyPr/>
        <a:lstStyle/>
        <a:p>
          <a:endParaRPr lang="ru-RU"/>
        </a:p>
      </dgm:t>
    </dgm:pt>
    <dgm:pt modelId="{D64F809A-0E4B-4DF5-8BD5-E1CC8EC82F5E}" type="pres">
      <dgm:prSet presAssocID="{66B4959E-7976-475D-AD49-8A2AD37B2856}" presName="sibTrans" presStyleCnt="0"/>
      <dgm:spPr/>
    </dgm:pt>
    <dgm:pt modelId="{3C976103-2713-4ECD-91BB-C2A9DC8914BE}" type="pres">
      <dgm:prSet presAssocID="{35EC4411-F6E9-4A46-AB10-AF3D35AF5AEC}" presName="node" presStyleLbl="node1" presStyleIdx="4" presStyleCnt="14">
        <dgm:presLayoutVars>
          <dgm:bulletEnabled val="1"/>
        </dgm:presLayoutVars>
      </dgm:prSet>
      <dgm:spPr/>
      <dgm:t>
        <a:bodyPr/>
        <a:lstStyle/>
        <a:p>
          <a:endParaRPr lang="ru-RU"/>
        </a:p>
      </dgm:t>
    </dgm:pt>
    <dgm:pt modelId="{126C4E9A-E410-4CD0-949D-59E73F9F75D8}" type="pres">
      <dgm:prSet presAssocID="{DAE31338-9C31-405A-A05D-0D6F943DA941}" presName="sibTrans" presStyleCnt="0"/>
      <dgm:spPr/>
    </dgm:pt>
    <dgm:pt modelId="{D9ED448D-96A4-4073-888B-5E3F4FFEE5C9}" type="pres">
      <dgm:prSet presAssocID="{C2191159-4AC9-4B10-912D-3D12FEA2B62C}" presName="node" presStyleLbl="node1" presStyleIdx="5" presStyleCnt="14">
        <dgm:presLayoutVars>
          <dgm:bulletEnabled val="1"/>
        </dgm:presLayoutVars>
      </dgm:prSet>
      <dgm:spPr/>
      <dgm:t>
        <a:bodyPr/>
        <a:lstStyle/>
        <a:p>
          <a:endParaRPr lang="ru-RU"/>
        </a:p>
      </dgm:t>
    </dgm:pt>
    <dgm:pt modelId="{4E83058E-D98C-4039-96EE-E6BDE3E58D30}" type="pres">
      <dgm:prSet presAssocID="{3EFC1347-0279-42A2-B3D8-37AC43CD9946}" presName="sibTrans" presStyleCnt="0"/>
      <dgm:spPr/>
    </dgm:pt>
    <dgm:pt modelId="{140FCC36-193D-453E-9482-8EF1CE665448}" type="pres">
      <dgm:prSet presAssocID="{42785DED-6BE6-4CE6-8D59-1D8A31C7D983}" presName="node" presStyleLbl="node1" presStyleIdx="6" presStyleCnt="14">
        <dgm:presLayoutVars>
          <dgm:bulletEnabled val="1"/>
        </dgm:presLayoutVars>
      </dgm:prSet>
      <dgm:spPr/>
      <dgm:t>
        <a:bodyPr/>
        <a:lstStyle/>
        <a:p>
          <a:endParaRPr lang="ru-RU"/>
        </a:p>
      </dgm:t>
    </dgm:pt>
    <dgm:pt modelId="{ACE11511-FE7A-4F2B-B9D6-A914C3E064EC}" type="pres">
      <dgm:prSet presAssocID="{B22B253B-9501-459D-A1C8-412E9B6FE824}" presName="sibTrans" presStyleCnt="0"/>
      <dgm:spPr/>
    </dgm:pt>
    <dgm:pt modelId="{F813CA3A-ED23-4DA0-9FC4-755CFF740B2F}" type="pres">
      <dgm:prSet presAssocID="{0FF72FA9-900C-494F-9437-DF8413AD7707}" presName="node" presStyleLbl="node1" presStyleIdx="7" presStyleCnt="14">
        <dgm:presLayoutVars>
          <dgm:bulletEnabled val="1"/>
        </dgm:presLayoutVars>
      </dgm:prSet>
      <dgm:spPr/>
      <dgm:t>
        <a:bodyPr/>
        <a:lstStyle/>
        <a:p>
          <a:endParaRPr lang="ru-RU"/>
        </a:p>
      </dgm:t>
    </dgm:pt>
    <dgm:pt modelId="{04FFB1B8-7363-4D1E-B972-A262462258A3}" type="pres">
      <dgm:prSet presAssocID="{F9362948-D1AC-43B3-9773-1A25F19A3655}" presName="sibTrans" presStyleCnt="0"/>
      <dgm:spPr/>
    </dgm:pt>
    <dgm:pt modelId="{A6587B52-535C-4309-BF80-479C6799B312}" type="pres">
      <dgm:prSet presAssocID="{5B5E9261-5574-4B17-A3C4-3852DB51B0C7}" presName="node" presStyleLbl="node1" presStyleIdx="8" presStyleCnt="14">
        <dgm:presLayoutVars>
          <dgm:bulletEnabled val="1"/>
        </dgm:presLayoutVars>
      </dgm:prSet>
      <dgm:spPr/>
      <dgm:t>
        <a:bodyPr/>
        <a:lstStyle/>
        <a:p>
          <a:endParaRPr lang="ru-RU"/>
        </a:p>
      </dgm:t>
    </dgm:pt>
    <dgm:pt modelId="{EE8423C5-0B38-46B3-A594-8FD9AD742543}" type="pres">
      <dgm:prSet presAssocID="{C8C37071-C21B-45FE-B180-D51A44F37D10}" presName="sibTrans" presStyleCnt="0"/>
      <dgm:spPr/>
    </dgm:pt>
    <dgm:pt modelId="{B5833317-6BC9-4AC6-A40F-BADF50ABA4D2}" type="pres">
      <dgm:prSet presAssocID="{362A78AB-1BA5-4037-A326-CCDEA8984157}" presName="node" presStyleLbl="node1" presStyleIdx="9" presStyleCnt="14">
        <dgm:presLayoutVars>
          <dgm:bulletEnabled val="1"/>
        </dgm:presLayoutVars>
      </dgm:prSet>
      <dgm:spPr/>
      <dgm:t>
        <a:bodyPr/>
        <a:lstStyle/>
        <a:p>
          <a:endParaRPr lang="ru-RU"/>
        </a:p>
      </dgm:t>
    </dgm:pt>
    <dgm:pt modelId="{3AA2575A-6972-4A1B-BD06-C8BAC1576F4B}" type="pres">
      <dgm:prSet presAssocID="{4C3F3F5F-0713-4DA4-88E0-B8D8ED7FD6C1}" presName="sibTrans" presStyleCnt="0"/>
      <dgm:spPr/>
    </dgm:pt>
    <dgm:pt modelId="{ADC6577E-B2A4-4660-B401-BDFF57E09464}" type="pres">
      <dgm:prSet presAssocID="{CA871A3E-4C04-4028-A93C-1702A9F30991}" presName="node" presStyleLbl="node1" presStyleIdx="10" presStyleCnt="14">
        <dgm:presLayoutVars>
          <dgm:bulletEnabled val="1"/>
        </dgm:presLayoutVars>
      </dgm:prSet>
      <dgm:spPr/>
      <dgm:t>
        <a:bodyPr/>
        <a:lstStyle/>
        <a:p>
          <a:endParaRPr lang="ru-RU"/>
        </a:p>
      </dgm:t>
    </dgm:pt>
    <dgm:pt modelId="{BBED5F4C-E2D1-4288-AD5C-655D00AAD451}" type="pres">
      <dgm:prSet presAssocID="{A634616B-5B3C-402A-9A93-B9253CC115F6}" presName="sibTrans" presStyleCnt="0"/>
      <dgm:spPr/>
    </dgm:pt>
    <dgm:pt modelId="{6016AA98-9A92-4D41-825D-A12E8EB3FFD4}" type="pres">
      <dgm:prSet presAssocID="{1A3AAF90-BF5A-40B0-8779-3CF3F9F0BB93}" presName="node" presStyleLbl="node1" presStyleIdx="11" presStyleCnt="14">
        <dgm:presLayoutVars>
          <dgm:bulletEnabled val="1"/>
        </dgm:presLayoutVars>
      </dgm:prSet>
      <dgm:spPr/>
      <dgm:t>
        <a:bodyPr/>
        <a:lstStyle/>
        <a:p>
          <a:endParaRPr lang="ru-RU"/>
        </a:p>
      </dgm:t>
    </dgm:pt>
    <dgm:pt modelId="{A4509E61-116E-42B8-8310-47D6CA0C2FC3}" type="pres">
      <dgm:prSet presAssocID="{707367B4-15D5-4360-A6B9-23EB770A3345}" presName="sibTrans" presStyleCnt="0"/>
      <dgm:spPr/>
    </dgm:pt>
    <dgm:pt modelId="{762C0E1C-AD85-4BBD-A163-72C6830CBD2F}" type="pres">
      <dgm:prSet presAssocID="{89E61320-E482-4A58-9F3F-0CE0F1E7EA20}" presName="node" presStyleLbl="node1" presStyleIdx="12" presStyleCnt="14">
        <dgm:presLayoutVars>
          <dgm:bulletEnabled val="1"/>
        </dgm:presLayoutVars>
      </dgm:prSet>
      <dgm:spPr/>
      <dgm:t>
        <a:bodyPr/>
        <a:lstStyle/>
        <a:p>
          <a:endParaRPr lang="ru-RU"/>
        </a:p>
      </dgm:t>
    </dgm:pt>
    <dgm:pt modelId="{E8CC55F3-D421-48D2-B4C0-873FDBD0E376}" type="pres">
      <dgm:prSet presAssocID="{3B2C22B6-1A39-4BCF-AA97-2505B7EC2DF8}" presName="sibTrans" presStyleCnt="0"/>
      <dgm:spPr/>
    </dgm:pt>
    <dgm:pt modelId="{92154540-2BAC-4F0B-931F-E5FC053A8E88}" type="pres">
      <dgm:prSet presAssocID="{56E58D0A-05B6-409A-877F-EE18816E8DA4}" presName="node" presStyleLbl="node1" presStyleIdx="13" presStyleCnt="14">
        <dgm:presLayoutVars>
          <dgm:bulletEnabled val="1"/>
        </dgm:presLayoutVars>
      </dgm:prSet>
      <dgm:spPr/>
      <dgm:t>
        <a:bodyPr/>
        <a:lstStyle/>
        <a:p>
          <a:endParaRPr lang="ru-RU"/>
        </a:p>
      </dgm:t>
    </dgm:pt>
  </dgm:ptLst>
  <dgm:cxnLst>
    <dgm:cxn modelId="{BB6AF465-0EA2-480B-A54D-8DE3A86ED964}" srcId="{42BE6916-0318-4188-8F58-87D3E96FB408}" destId="{C2191159-4AC9-4B10-912D-3D12FEA2B62C}" srcOrd="5" destOrd="0" parTransId="{A2A64FD8-08AB-4BF4-8BF9-7C0907BD4A99}" sibTransId="{3EFC1347-0279-42A2-B3D8-37AC43CD9946}"/>
    <dgm:cxn modelId="{44EFE1F1-FB2C-41A6-9B73-BF62A3A2F8A1}" type="presOf" srcId="{3A211364-01A6-47D4-9E97-7EAABFA6D6D5}" destId="{14FA16D6-90A3-4355-8C35-CFAB0EDD3DDC}" srcOrd="0" destOrd="0" presId="urn:microsoft.com/office/officeart/2005/8/layout/default"/>
    <dgm:cxn modelId="{72C810B4-A17A-4200-8008-071F71D8923B}" type="presOf" srcId="{89E61320-E482-4A58-9F3F-0CE0F1E7EA20}" destId="{762C0E1C-AD85-4BBD-A163-72C6830CBD2F}" srcOrd="0" destOrd="0" presId="urn:microsoft.com/office/officeart/2005/8/layout/default"/>
    <dgm:cxn modelId="{A36ADDA5-6EF0-4326-8129-3DBA7A9094C6}" type="presOf" srcId="{5B5E9261-5574-4B17-A3C4-3852DB51B0C7}" destId="{A6587B52-535C-4309-BF80-479C6799B312}" srcOrd="0" destOrd="0" presId="urn:microsoft.com/office/officeart/2005/8/layout/default"/>
    <dgm:cxn modelId="{AB98A41F-5018-4E67-83A6-6E6AAB1F24A9}" type="presOf" srcId="{95854C9D-00B0-4C3E-8EA4-EC69668DAC08}" destId="{2E85868B-C629-42A2-AE67-1E7CD87A5397}" srcOrd="0" destOrd="0" presId="urn:microsoft.com/office/officeart/2005/8/layout/default"/>
    <dgm:cxn modelId="{D31EBC6C-2247-4301-935F-A878A5C285C9}" type="presOf" srcId="{362A78AB-1BA5-4037-A326-CCDEA8984157}" destId="{B5833317-6BC9-4AC6-A40F-BADF50ABA4D2}" srcOrd="0" destOrd="0" presId="urn:microsoft.com/office/officeart/2005/8/layout/default"/>
    <dgm:cxn modelId="{6711A35A-B79F-464F-B202-56CB1A09D857}" srcId="{42BE6916-0318-4188-8F58-87D3E96FB408}" destId="{362A78AB-1BA5-4037-A326-CCDEA8984157}" srcOrd="9" destOrd="0" parTransId="{FFC2AA8F-E1C7-4C79-B1ED-FE3EC6023FF3}" sibTransId="{4C3F3F5F-0713-4DA4-88E0-B8D8ED7FD6C1}"/>
    <dgm:cxn modelId="{C6389BCD-8AEA-471F-A865-642EF1FD217F}" type="presOf" srcId="{42BE6916-0318-4188-8F58-87D3E96FB408}" destId="{5CA6EA51-1545-4626-AE55-D91D4B601B29}" srcOrd="0" destOrd="0" presId="urn:microsoft.com/office/officeart/2005/8/layout/default"/>
    <dgm:cxn modelId="{DD31E036-062C-4039-B872-A3FDBDA4BB84}" type="presOf" srcId="{962BB223-1608-402D-9A97-71768F335E7B}" destId="{B5FD2B3C-6B09-4335-B141-7238318D353F}" srcOrd="0" destOrd="0" presId="urn:microsoft.com/office/officeart/2005/8/layout/default"/>
    <dgm:cxn modelId="{FF61282B-F012-42F5-BF8D-239ACDC9C83C}" srcId="{42BE6916-0318-4188-8F58-87D3E96FB408}" destId="{42785DED-6BE6-4CE6-8D59-1D8A31C7D983}" srcOrd="6" destOrd="0" parTransId="{82383979-4240-4EF4-8F17-F586AB8318A3}" sibTransId="{B22B253B-9501-459D-A1C8-412E9B6FE824}"/>
    <dgm:cxn modelId="{E9F0C11A-144C-4CFC-A940-9BD1DE903598}" srcId="{42BE6916-0318-4188-8F58-87D3E96FB408}" destId="{5B5E9261-5574-4B17-A3C4-3852DB51B0C7}" srcOrd="8" destOrd="0" parTransId="{D29CF46C-995B-400C-8C8F-8A287356D693}" sibTransId="{C8C37071-C21B-45FE-B180-D51A44F37D10}"/>
    <dgm:cxn modelId="{90681223-E204-41FB-8426-8CF10D46B084}" srcId="{42BE6916-0318-4188-8F58-87D3E96FB408}" destId="{95854C9D-00B0-4C3E-8EA4-EC69668DAC08}" srcOrd="1" destOrd="0" parTransId="{713DE290-E05D-4E40-A4C9-AABA59B885AD}" sibTransId="{2BE1CB04-8B45-4CA9-9E48-2818BEB53A5A}"/>
    <dgm:cxn modelId="{3E784E96-3D3E-4AC1-B608-55919A169DAE}" srcId="{42BE6916-0318-4188-8F58-87D3E96FB408}" destId="{962BB223-1608-402D-9A97-71768F335E7B}" srcOrd="2" destOrd="0" parTransId="{28530BC7-E8FB-44A0-9F08-C5E397D72BC6}" sibTransId="{91463A18-AD4D-4EA9-96B5-A7A117FDE312}"/>
    <dgm:cxn modelId="{167189DD-B2F0-40FB-B905-5B90AD32D578}" type="presOf" srcId="{CA871A3E-4C04-4028-A93C-1702A9F30991}" destId="{ADC6577E-B2A4-4660-B401-BDFF57E09464}" srcOrd="0" destOrd="0" presId="urn:microsoft.com/office/officeart/2005/8/layout/default"/>
    <dgm:cxn modelId="{3A87B6EB-03CF-4FB0-98E6-74340C19DEE1}" type="presOf" srcId="{3AF1FA84-07BA-4F7C-A722-B290EE0A5B3E}" destId="{C5A66E04-6F78-49D1-BD03-36E45CD90827}" srcOrd="0" destOrd="0" presId="urn:microsoft.com/office/officeart/2005/8/layout/default"/>
    <dgm:cxn modelId="{E5456E5A-0576-48B8-983D-CE6E04AEF9E0}" type="presOf" srcId="{42785DED-6BE6-4CE6-8D59-1D8A31C7D983}" destId="{140FCC36-193D-453E-9482-8EF1CE665448}" srcOrd="0" destOrd="0" presId="urn:microsoft.com/office/officeart/2005/8/layout/default"/>
    <dgm:cxn modelId="{B9F98645-3499-4674-B6CD-9E8E33FED752}" srcId="{42BE6916-0318-4188-8F58-87D3E96FB408}" destId="{3AF1FA84-07BA-4F7C-A722-B290EE0A5B3E}" srcOrd="0" destOrd="0" parTransId="{B19DCFD8-D83E-4544-8C4B-1D35D4E1D7AA}" sibTransId="{26151B65-63F3-4218-9677-5C83EDE27CF6}"/>
    <dgm:cxn modelId="{0F8E87F9-C2EA-4856-87ED-C20468020E73}" type="presOf" srcId="{0FF72FA9-900C-494F-9437-DF8413AD7707}" destId="{F813CA3A-ED23-4DA0-9FC4-755CFF740B2F}" srcOrd="0" destOrd="0" presId="urn:microsoft.com/office/officeart/2005/8/layout/default"/>
    <dgm:cxn modelId="{1089B35F-FBCA-4393-BD20-67904818A14B}" srcId="{42BE6916-0318-4188-8F58-87D3E96FB408}" destId="{56E58D0A-05B6-409A-877F-EE18816E8DA4}" srcOrd="13" destOrd="0" parTransId="{E83EF445-B48A-44A3-920E-FDC45512CB3D}" sibTransId="{0C8B7102-E57B-41FA-B29E-584D618DBD81}"/>
    <dgm:cxn modelId="{3101A693-B4AA-43D6-809D-3F79479A4A6C}" srcId="{42BE6916-0318-4188-8F58-87D3E96FB408}" destId="{35EC4411-F6E9-4A46-AB10-AF3D35AF5AEC}" srcOrd="4" destOrd="0" parTransId="{D407DA7D-FC7B-4EAC-87F6-EF2F715008B8}" sibTransId="{DAE31338-9C31-405A-A05D-0D6F943DA941}"/>
    <dgm:cxn modelId="{B02945AB-A5DE-4C36-A86D-1F47053A612D}" type="presOf" srcId="{56E58D0A-05B6-409A-877F-EE18816E8DA4}" destId="{92154540-2BAC-4F0B-931F-E5FC053A8E88}" srcOrd="0" destOrd="0" presId="urn:microsoft.com/office/officeart/2005/8/layout/default"/>
    <dgm:cxn modelId="{9F0E6583-1E47-45B2-A749-3CD94A0F8619}" type="presOf" srcId="{35EC4411-F6E9-4A46-AB10-AF3D35AF5AEC}" destId="{3C976103-2713-4ECD-91BB-C2A9DC8914BE}" srcOrd="0" destOrd="0" presId="urn:microsoft.com/office/officeart/2005/8/layout/default"/>
    <dgm:cxn modelId="{6B0BD0BD-9C57-47E3-841B-4618BE10CD37}" srcId="{42BE6916-0318-4188-8F58-87D3E96FB408}" destId="{CA871A3E-4C04-4028-A93C-1702A9F30991}" srcOrd="10" destOrd="0" parTransId="{B42497EA-764D-4EF9-936E-6D571D8254DB}" sibTransId="{A634616B-5B3C-402A-9A93-B9253CC115F6}"/>
    <dgm:cxn modelId="{9730E2F7-FB68-4F47-BB3C-8A8D180405F0}" type="presOf" srcId="{1A3AAF90-BF5A-40B0-8779-3CF3F9F0BB93}" destId="{6016AA98-9A92-4D41-825D-A12E8EB3FFD4}" srcOrd="0" destOrd="0" presId="urn:microsoft.com/office/officeart/2005/8/layout/default"/>
    <dgm:cxn modelId="{3AC5B430-0790-4EEC-9AB0-2EC83AC7344D}" srcId="{42BE6916-0318-4188-8F58-87D3E96FB408}" destId="{89E61320-E482-4A58-9F3F-0CE0F1E7EA20}" srcOrd="12" destOrd="0" parTransId="{29BAE594-BA57-4445-AD35-A35FC3CFCC4C}" sibTransId="{3B2C22B6-1A39-4BCF-AA97-2505B7EC2DF8}"/>
    <dgm:cxn modelId="{121E31BB-D492-4993-A8B3-E3507AC9DEA9}" type="presOf" srcId="{C2191159-4AC9-4B10-912D-3D12FEA2B62C}" destId="{D9ED448D-96A4-4073-888B-5E3F4FFEE5C9}" srcOrd="0" destOrd="0" presId="urn:microsoft.com/office/officeart/2005/8/layout/default"/>
    <dgm:cxn modelId="{D79A2B28-9DA2-4774-93B9-22C89181E204}" srcId="{42BE6916-0318-4188-8F58-87D3E96FB408}" destId="{0FF72FA9-900C-494F-9437-DF8413AD7707}" srcOrd="7" destOrd="0" parTransId="{D80512A9-A2FD-4E55-9CF8-CF67A9D406AA}" sibTransId="{F9362948-D1AC-43B3-9773-1A25F19A3655}"/>
    <dgm:cxn modelId="{CCB54FB1-7232-4926-8613-ACA72CBBE086}" srcId="{42BE6916-0318-4188-8F58-87D3E96FB408}" destId="{1A3AAF90-BF5A-40B0-8779-3CF3F9F0BB93}" srcOrd="11" destOrd="0" parTransId="{7FF3A739-C0A4-44B1-9038-8742272A130E}" sibTransId="{707367B4-15D5-4360-A6B9-23EB770A3345}"/>
    <dgm:cxn modelId="{C1B5B364-08F3-4DD8-8F0C-2BC6AA135ED0}" srcId="{42BE6916-0318-4188-8F58-87D3E96FB408}" destId="{3A211364-01A6-47D4-9E97-7EAABFA6D6D5}" srcOrd="3" destOrd="0" parTransId="{8D07428A-5F2C-42E8-AF8A-19205FBB971A}" sibTransId="{66B4959E-7976-475D-AD49-8A2AD37B2856}"/>
    <dgm:cxn modelId="{E34C4DDE-A053-4F82-8FAE-AD49BB983AF7}" type="presParOf" srcId="{5CA6EA51-1545-4626-AE55-D91D4B601B29}" destId="{C5A66E04-6F78-49D1-BD03-36E45CD90827}" srcOrd="0" destOrd="0" presId="urn:microsoft.com/office/officeart/2005/8/layout/default"/>
    <dgm:cxn modelId="{C8884F5B-E7BF-4FC0-A31B-B317CEDFFE96}" type="presParOf" srcId="{5CA6EA51-1545-4626-AE55-D91D4B601B29}" destId="{5AE621F4-75E6-46B1-8C16-EBF57B967EB9}" srcOrd="1" destOrd="0" presId="urn:microsoft.com/office/officeart/2005/8/layout/default"/>
    <dgm:cxn modelId="{AC756916-3500-472F-9AB3-9328ED02FDD3}" type="presParOf" srcId="{5CA6EA51-1545-4626-AE55-D91D4B601B29}" destId="{2E85868B-C629-42A2-AE67-1E7CD87A5397}" srcOrd="2" destOrd="0" presId="urn:microsoft.com/office/officeart/2005/8/layout/default"/>
    <dgm:cxn modelId="{A13A235D-ED36-4341-A430-D6529EEAF98B}" type="presParOf" srcId="{5CA6EA51-1545-4626-AE55-D91D4B601B29}" destId="{B518851E-918E-4993-9FCC-0949C744B8ED}" srcOrd="3" destOrd="0" presId="urn:microsoft.com/office/officeart/2005/8/layout/default"/>
    <dgm:cxn modelId="{93DBDBCD-C5B5-4B48-991A-A66CC53B72A0}" type="presParOf" srcId="{5CA6EA51-1545-4626-AE55-D91D4B601B29}" destId="{B5FD2B3C-6B09-4335-B141-7238318D353F}" srcOrd="4" destOrd="0" presId="urn:microsoft.com/office/officeart/2005/8/layout/default"/>
    <dgm:cxn modelId="{2A0EAB2B-D46F-41F4-93E3-4C4DABF67D16}" type="presParOf" srcId="{5CA6EA51-1545-4626-AE55-D91D4B601B29}" destId="{0D945ABD-E132-43A6-A1DE-F4FD954E342D}" srcOrd="5" destOrd="0" presId="urn:microsoft.com/office/officeart/2005/8/layout/default"/>
    <dgm:cxn modelId="{1FAB7759-88BC-497C-AF1D-D48F8F148BC0}" type="presParOf" srcId="{5CA6EA51-1545-4626-AE55-D91D4B601B29}" destId="{14FA16D6-90A3-4355-8C35-CFAB0EDD3DDC}" srcOrd="6" destOrd="0" presId="urn:microsoft.com/office/officeart/2005/8/layout/default"/>
    <dgm:cxn modelId="{71C0D065-0435-40EA-954D-762AC1389524}" type="presParOf" srcId="{5CA6EA51-1545-4626-AE55-D91D4B601B29}" destId="{D64F809A-0E4B-4DF5-8BD5-E1CC8EC82F5E}" srcOrd="7" destOrd="0" presId="urn:microsoft.com/office/officeart/2005/8/layout/default"/>
    <dgm:cxn modelId="{7AD13ABF-968A-4683-ADD1-E8B7AFD9350E}" type="presParOf" srcId="{5CA6EA51-1545-4626-AE55-D91D4B601B29}" destId="{3C976103-2713-4ECD-91BB-C2A9DC8914BE}" srcOrd="8" destOrd="0" presId="urn:microsoft.com/office/officeart/2005/8/layout/default"/>
    <dgm:cxn modelId="{35BCA1BE-5986-4E71-81C2-07B028A56510}" type="presParOf" srcId="{5CA6EA51-1545-4626-AE55-D91D4B601B29}" destId="{126C4E9A-E410-4CD0-949D-59E73F9F75D8}" srcOrd="9" destOrd="0" presId="urn:microsoft.com/office/officeart/2005/8/layout/default"/>
    <dgm:cxn modelId="{41164D46-9404-45B1-BCC3-4027EBED411F}" type="presParOf" srcId="{5CA6EA51-1545-4626-AE55-D91D4B601B29}" destId="{D9ED448D-96A4-4073-888B-5E3F4FFEE5C9}" srcOrd="10" destOrd="0" presId="urn:microsoft.com/office/officeart/2005/8/layout/default"/>
    <dgm:cxn modelId="{8DE5BBB7-2BA6-48D7-82B0-6158A89A25AB}" type="presParOf" srcId="{5CA6EA51-1545-4626-AE55-D91D4B601B29}" destId="{4E83058E-D98C-4039-96EE-E6BDE3E58D30}" srcOrd="11" destOrd="0" presId="urn:microsoft.com/office/officeart/2005/8/layout/default"/>
    <dgm:cxn modelId="{D2805C4F-D4B1-4DB5-BA83-9A340E14F3EF}" type="presParOf" srcId="{5CA6EA51-1545-4626-AE55-D91D4B601B29}" destId="{140FCC36-193D-453E-9482-8EF1CE665448}" srcOrd="12" destOrd="0" presId="urn:microsoft.com/office/officeart/2005/8/layout/default"/>
    <dgm:cxn modelId="{C6615843-FCCF-4D85-B22A-9E9558FFD3C1}" type="presParOf" srcId="{5CA6EA51-1545-4626-AE55-D91D4B601B29}" destId="{ACE11511-FE7A-4F2B-B9D6-A914C3E064EC}" srcOrd="13" destOrd="0" presId="urn:microsoft.com/office/officeart/2005/8/layout/default"/>
    <dgm:cxn modelId="{B428E01D-6AC0-4AD4-8C64-5924C1B3727E}" type="presParOf" srcId="{5CA6EA51-1545-4626-AE55-D91D4B601B29}" destId="{F813CA3A-ED23-4DA0-9FC4-755CFF740B2F}" srcOrd="14" destOrd="0" presId="urn:microsoft.com/office/officeart/2005/8/layout/default"/>
    <dgm:cxn modelId="{442A9A77-C1E3-4646-B055-35F70DD8F137}" type="presParOf" srcId="{5CA6EA51-1545-4626-AE55-D91D4B601B29}" destId="{04FFB1B8-7363-4D1E-B972-A262462258A3}" srcOrd="15" destOrd="0" presId="urn:microsoft.com/office/officeart/2005/8/layout/default"/>
    <dgm:cxn modelId="{3C8784CB-BB53-46F4-95D4-B032B83572AD}" type="presParOf" srcId="{5CA6EA51-1545-4626-AE55-D91D4B601B29}" destId="{A6587B52-535C-4309-BF80-479C6799B312}" srcOrd="16" destOrd="0" presId="urn:microsoft.com/office/officeart/2005/8/layout/default"/>
    <dgm:cxn modelId="{67B162FD-DBB0-4B0B-8857-1A628C12ED06}" type="presParOf" srcId="{5CA6EA51-1545-4626-AE55-D91D4B601B29}" destId="{EE8423C5-0B38-46B3-A594-8FD9AD742543}" srcOrd="17" destOrd="0" presId="urn:microsoft.com/office/officeart/2005/8/layout/default"/>
    <dgm:cxn modelId="{6C3AC60F-FD12-4547-A686-302C549EFF9F}" type="presParOf" srcId="{5CA6EA51-1545-4626-AE55-D91D4B601B29}" destId="{B5833317-6BC9-4AC6-A40F-BADF50ABA4D2}" srcOrd="18" destOrd="0" presId="urn:microsoft.com/office/officeart/2005/8/layout/default"/>
    <dgm:cxn modelId="{22805D3E-F0F6-4354-9C01-51037FE8C472}" type="presParOf" srcId="{5CA6EA51-1545-4626-AE55-D91D4B601B29}" destId="{3AA2575A-6972-4A1B-BD06-C8BAC1576F4B}" srcOrd="19" destOrd="0" presId="urn:microsoft.com/office/officeart/2005/8/layout/default"/>
    <dgm:cxn modelId="{FE7DAC23-EC4A-4EB6-838A-FF3549C62B02}" type="presParOf" srcId="{5CA6EA51-1545-4626-AE55-D91D4B601B29}" destId="{ADC6577E-B2A4-4660-B401-BDFF57E09464}" srcOrd="20" destOrd="0" presId="urn:microsoft.com/office/officeart/2005/8/layout/default"/>
    <dgm:cxn modelId="{9D4D2A9B-BA7F-4F26-8F68-2C536ABA6E70}" type="presParOf" srcId="{5CA6EA51-1545-4626-AE55-D91D4B601B29}" destId="{BBED5F4C-E2D1-4288-AD5C-655D00AAD451}" srcOrd="21" destOrd="0" presId="urn:microsoft.com/office/officeart/2005/8/layout/default"/>
    <dgm:cxn modelId="{43549518-B3B4-461F-9ABA-FF04E553ECF5}" type="presParOf" srcId="{5CA6EA51-1545-4626-AE55-D91D4B601B29}" destId="{6016AA98-9A92-4D41-825D-A12E8EB3FFD4}" srcOrd="22" destOrd="0" presId="urn:microsoft.com/office/officeart/2005/8/layout/default"/>
    <dgm:cxn modelId="{8B675261-126F-41F3-9A13-9838598DEEE4}" type="presParOf" srcId="{5CA6EA51-1545-4626-AE55-D91D4B601B29}" destId="{A4509E61-116E-42B8-8310-47D6CA0C2FC3}" srcOrd="23" destOrd="0" presId="urn:microsoft.com/office/officeart/2005/8/layout/default"/>
    <dgm:cxn modelId="{82F7BF11-9A0E-4970-9B0C-5E0D6456728A}" type="presParOf" srcId="{5CA6EA51-1545-4626-AE55-D91D4B601B29}" destId="{762C0E1C-AD85-4BBD-A163-72C6830CBD2F}" srcOrd="24" destOrd="0" presId="urn:microsoft.com/office/officeart/2005/8/layout/default"/>
    <dgm:cxn modelId="{C4CD443C-F4A9-48FE-A834-BCBA298F6C39}" type="presParOf" srcId="{5CA6EA51-1545-4626-AE55-D91D4B601B29}" destId="{E8CC55F3-D421-48D2-B4C0-873FDBD0E376}" srcOrd="25" destOrd="0" presId="urn:microsoft.com/office/officeart/2005/8/layout/default"/>
    <dgm:cxn modelId="{6583FEF1-A088-4C46-8EEE-075368922B67}" type="presParOf" srcId="{5CA6EA51-1545-4626-AE55-D91D4B601B29}" destId="{92154540-2BAC-4F0B-931F-E5FC053A8E88}" srcOrd="2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06E4D10-2496-426C-BB28-2FE4C1CE4F28}"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ru-RU"/>
        </a:p>
      </dgm:t>
    </dgm:pt>
    <dgm:pt modelId="{18444350-A378-478E-AB80-6BA2724C440D}">
      <dgm:prSet/>
      <dgm:spPr/>
      <dgm:t>
        <a:bodyPr/>
        <a:lstStyle/>
        <a:p>
          <a:r>
            <a:rPr lang="en-US" dirty="0" smtClean="0">
              <a:solidFill>
                <a:schemeClr val="bg1"/>
              </a:solidFill>
            </a:rPr>
            <a:t>Arithmetic operations over natural and positive rational  numbers</a:t>
          </a:r>
          <a:r>
            <a:rPr lang="ru-RU" dirty="0" smtClean="0">
              <a:solidFill>
                <a:schemeClr val="bg1"/>
              </a:solidFill>
            </a:rPr>
            <a:t>;</a:t>
          </a:r>
          <a:endParaRPr lang="ru-RU" dirty="0">
            <a:solidFill>
              <a:schemeClr val="bg1"/>
            </a:solidFill>
          </a:endParaRPr>
        </a:p>
      </dgm:t>
    </dgm:pt>
    <dgm:pt modelId="{5AAA80D3-5254-4733-8440-E62EB6AD3302}" type="parTrans" cxnId="{FF72341B-536F-4FE5-9592-E70073C3A01F}">
      <dgm:prSet/>
      <dgm:spPr/>
      <dgm:t>
        <a:bodyPr/>
        <a:lstStyle/>
        <a:p>
          <a:endParaRPr lang="ru-RU">
            <a:solidFill>
              <a:schemeClr val="bg1"/>
            </a:solidFill>
          </a:endParaRPr>
        </a:p>
      </dgm:t>
    </dgm:pt>
    <dgm:pt modelId="{0DF5B484-9C0E-4EE8-9F63-6FDB5A784502}" type="sibTrans" cxnId="{FF72341B-536F-4FE5-9592-E70073C3A01F}">
      <dgm:prSet/>
      <dgm:spPr/>
      <dgm:t>
        <a:bodyPr/>
        <a:lstStyle/>
        <a:p>
          <a:endParaRPr lang="ru-RU">
            <a:solidFill>
              <a:schemeClr val="bg1"/>
            </a:solidFill>
          </a:endParaRPr>
        </a:p>
      </dgm:t>
    </dgm:pt>
    <dgm:pt modelId="{B70F3CD3-6839-4505-85D9-175A72F4C272}">
      <dgm:prSet/>
      <dgm:spPr/>
      <dgm:t>
        <a:bodyPr/>
        <a:lstStyle/>
        <a:p>
          <a:r>
            <a:rPr lang="ru-RU" dirty="0" smtClean="0">
              <a:solidFill>
                <a:schemeClr val="bg1"/>
              </a:solidFill>
            </a:rPr>
            <a:t>«</a:t>
          </a:r>
          <a:r>
            <a:rPr lang="en-US" dirty="0" smtClean="0">
              <a:solidFill>
                <a:schemeClr val="bg1"/>
              </a:solidFill>
            </a:rPr>
            <a:t>Arithmetic</a:t>
          </a:r>
          <a:r>
            <a:rPr lang="ru-RU" dirty="0" smtClean="0">
              <a:solidFill>
                <a:schemeClr val="bg1"/>
              </a:solidFill>
            </a:rPr>
            <a:t>» </a:t>
          </a:r>
          <a:r>
            <a:rPr lang="en-US" dirty="0" err="1" smtClean="0">
              <a:solidFill>
                <a:schemeClr val="bg1"/>
              </a:solidFill>
            </a:rPr>
            <a:t>Diophant</a:t>
          </a:r>
          <a:r>
            <a:rPr lang="ru-RU" dirty="0" smtClean="0">
              <a:solidFill>
                <a:schemeClr val="bg1"/>
              </a:solidFill>
            </a:rPr>
            <a:t> (</a:t>
          </a:r>
          <a:r>
            <a:rPr lang="en-US" dirty="0" smtClean="0">
              <a:solidFill>
                <a:schemeClr val="bg1"/>
              </a:solidFill>
            </a:rPr>
            <a:t>3d</a:t>
          </a:r>
          <a:r>
            <a:rPr lang="ru-RU" dirty="0" smtClean="0">
              <a:solidFill>
                <a:schemeClr val="bg1"/>
              </a:solidFill>
            </a:rPr>
            <a:t> </a:t>
          </a:r>
          <a:r>
            <a:rPr lang="en-US" dirty="0" smtClean="0">
              <a:solidFill>
                <a:schemeClr val="bg1"/>
              </a:solidFill>
            </a:rPr>
            <a:t>c</a:t>
          </a:r>
          <a:r>
            <a:rPr lang="ru-RU" dirty="0" smtClean="0">
              <a:solidFill>
                <a:schemeClr val="bg1"/>
              </a:solidFill>
            </a:rPr>
            <a:t>.</a:t>
          </a:r>
          <a:r>
            <a:rPr lang="en-US" dirty="0" smtClean="0">
              <a:solidFill>
                <a:schemeClr val="bg1"/>
              </a:solidFill>
            </a:rPr>
            <a:t> AD </a:t>
          </a:r>
          <a:r>
            <a:rPr lang="ru-RU" dirty="0" smtClean="0">
              <a:solidFill>
                <a:schemeClr val="bg1"/>
              </a:solidFill>
            </a:rPr>
            <a:t>)</a:t>
          </a:r>
          <a:endParaRPr lang="ru-RU" dirty="0">
            <a:solidFill>
              <a:schemeClr val="bg1"/>
            </a:solidFill>
          </a:endParaRPr>
        </a:p>
      </dgm:t>
    </dgm:pt>
    <dgm:pt modelId="{8880B53B-69CD-48DF-A735-65277C2D4815}" type="parTrans" cxnId="{F0E15A1F-BBCF-4323-B768-EB88991D0A21}">
      <dgm:prSet/>
      <dgm:spPr/>
      <dgm:t>
        <a:bodyPr/>
        <a:lstStyle/>
        <a:p>
          <a:endParaRPr lang="ru-RU">
            <a:solidFill>
              <a:schemeClr val="bg1"/>
            </a:solidFill>
          </a:endParaRPr>
        </a:p>
      </dgm:t>
    </dgm:pt>
    <dgm:pt modelId="{AAD99E03-3F5A-4404-8179-96604E17617A}" type="sibTrans" cxnId="{F0E15A1F-BBCF-4323-B768-EB88991D0A21}">
      <dgm:prSet/>
      <dgm:spPr/>
      <dgm:t>
        <a:bodyPr/>
        <a:lstStyle/>
        <a:p>
          <a:endParaRPr lang="ru-RU">
            <a:solidFill>
              <a:schemeClr val="bg1"/>
            </a:solidFill>
          </a:endParaRPr>
        </a:p>
      </dgm:t>
    </dgm:pt>
    <dgm:pt modelId="{46CCD5DC-9AE1-4A42-A6CE-AB8467631960}">
      <dgm:prSet/>
      <dgm:spPr/>
      <dgm:t>
        <a:bodyPr/>
        <a:lstStyle/>
        <a:p>
          <a:r>
            <a:rPr lang="en-US" dirty="0" smtClean="0">
              <a:solidFill>
                <a:schemeClr val="bg1"/>
              </a:solidFill>
            </a:rPr>
            <a:t>Notion “An Algebra” </a:t>
          </a:r>
          <a:r>
            <a:rPr lang="ru-RU" dirty="0" smtClean="0">
              <a:solidFill>
                <a:schemeClr val="bg1"/>
              </a:solidFill>
            </a:rPr>
            <a:t>– </a:t>
          </a:r>
          <a:r>
            <a:rPr lang="en-US" dirty="0" err="1" smtClean="0">
              <a:solidFill>
                <a:schemeClr val="bg1"/>
              </a:solidFill>
            </a:rPr>
            <a:t>Muhhamed</a:t>
          </a:r>
          <a:r>
            <a:rPr lang="en-US" dirty="0" smtClean="0">
              <a:solidFill>
                <a:schemeClr val="bg1"/>
              </a:solidFill>
            </a:rPr>
            <a:t> Al-</a:t>
          </a:r>
          <a:r>
            <a:rPr lang="en-US" dirty="0" err="1" smtClean="0">
              <a:solidFill>
                <a:schemeClr val="bg1"/>
              </a:solidFill>
            </a:rPr>
            <a:t>Horesmi</a:t>
          </a:r>
          <a:r>
            <a:rPr lang="en-US" dirty="0" smtClean="0">
              <a:solidFill>
                <a:schemeClr val="bg1"/>
              </a:solidFill>
            </a:rPr>
            <a:t> </a:t>
          </a:r>
          <a:r>
            <a:rPr lang="ru-RU" dirty="0" smtClean="0">
              <a:solidFill>
                <a:schemeClr val="bg1"/>
              </a:solidFill>
            </a:rPr>
            <a:t>«</a:t>
          </a:r>
          <a:r>
            <a:rPr lang="en-US" dirty="0" err="1" smtClean="0">
              <a:solidFill>
                <a:schemeClr val="bg1"/>
              </a:solidFill>
            </a:rPr>
            <a:t>Aldgebr</a:t>
          </a:r>
          <a:r>
            <a:rPr lang="en-US" dirty="0" smtClean="0">
              <a:solidFill>
                <a:schemeClr val="bg1"/>
              </a:solidFill>
            </a:rPr>
            <a:t> al-</a:t>
          </a:r>
          <a:r>
            <a:rPr lang="en-US" dirty="0" err="1" smtClean="0">
              <a:solidFill>
                <a:schemeClr val="bg1"/>
              </a:solidFill>
            </a:rPr>
            <a:t>mukabala</a:t>
          </a:r>
          <a:r>
            <a:rPr lang="ru-RU" dirty="0" smtClean="0">
              <a:solidFill>
                <a:schemeClr val="bg1"/>
              </a:solidFill>
            </a:rPr>
            <a:t>» (9</a:t>
          </a:r>
          <a:r>
            <a:rPr lang="en-US" dirty="0" err="1" smtClean="0">
              <a:solidFill>
                <a:schemeClr val="bg1"/>
              </a:solidFill>
            </a:rPr>
            <a:t>th</a:t>
          </a:r>
          <a:r>
            <a:rPr lang="ru-RU" dirty="0" smtClean="0">
              <a:solidFill>
                <a:schemeClr val="bg1"/>
              </a:solidFill>
            </a:rPr>
            <a:t> </a:t>
          </a:r>
          <a:r>
            <a:rPr lang="en-US" dirty="0" smtClean="0">
              <a:solidFill>
                <a:schemeClr val="bg1"/>
              </a:solidFill>
            </a:rPr>
            <a:t>c</a:t>
          </a:r>
          <a:r>
            <a:rPr lang="ru-RU" dirty="0" smtClean="0">
              <a:solidFill>
                <a:schemeClr val="bg1"/>
              </a:solidFill>
            </a:rPr>
            <a:t>.);</a:t>
          </a:r>
          <a:endParaRPr lang="ru-RU" dirty="0">
            <a:solidFill>
              <a:schemeClr val="bg1"/>
            </a:solidFill>
          </a:endParaRPr>
        </a:p>
      </dgm:t>
    </dgm:pt>
    <dgm:pt modelId="{FC484719-EE6C-432A-AB71-4FE5D1C54E0F}" type="parTrans" cxnId="{BFD277A4-1181-4769-A3E2-81928327D2A3}">
      <dgm:prSet/>
      <dgm:spPr/>
      <dgm:t>
        <a:bodyPr/>
        <a:lstStyle/>
        <a:p>
          <a:endParaRPr lang="ru-RU">
            <a:solidFill>
              <a:schemeClr val="bg1"/>
            </a:solidFill>
          </a:endParaRPr>
        </a:p>
      </dgm:t>
    </dgm:pt>
    <dgm:pt modelId="{B358640D-2873-49B9-BA9D-5B2A116D0DAB}" type="sibTrans" cxnId="{BFD277A4-1181-4769-A3E2-81928327D2A3}">
      <dgm:prSet/>
      <dgm:spPr/>
      <dgm:t>
        <a:bodyPr/>
        <a:lstStyle/>
        <a:p>
          <a:endParaRPr lang="ru-RU">
            <a:solidFill>
              <a:schemeClr val="bg1"/>
            </a:solidFill>
          </a:endParaRPr>
        </a:p>
      </dgm:t>
    </dgm:pt>
    <dgm:pt modelId="{B99620D5-9CC7-4605-91E7-0CD9719C1253}">
      <dgm:prSet/>
      <dgm:spPr/>
      <dgm:t>
        <a:bodyPr/>
        <a:lstStyle/>
        <a:p>
          <a:r>
            <a:rPr lang="en-US" dirty="0" smtClean="0">
              <a:solidFill>
                <a:schemeClr val="bg1"/>
              </a:solidFill>
            </a:rPr>
            <a:t>Signs</a:t>
          </a:r>
          <a:r>
            <a:rPr lang="ru-RU" dirty="0" smtClean="0">
              <a:solidFill>
                <a:schemeClr val="bg1"/>
              </a:solidFill>
            </a:rPr>
            <a:t> «+», «-», </a:t>
          </a:r>
          <a:r>
            <a:rPr lang="en-US" dirty="0" smtClean="0">
              <a:solidFill>
                <a:schemeClr val="bg1"/>
              </a:solidFill>
            </a:rPr>
            <a:t>radical sign,  power sign</a:t>
          </a:r>
          <a:r>
            <a:rPr lang="ru-RU" dirty="0" smtClean="0">
              <a:solidFill>
                <a:schemeClr val="bg1"/>
              </a:solidFill>
            </a:rPr>
            <a:t>, </a:t>
          </a:r>
          <a:r>
            <a:rPr lang="en-US" dirty="0" smtClean="0">
              <a:solidFill>
                <a:schemeClr val="bg1"/>
              </a:solidFill>
            </a:rPr>
            <a:t>brackets</a:t>
          </a:r>
          <a:r>
            <a:rPr lang="ru-RU" dirty="0" smtClean="0">
              <a:solidFill>
                <a:schemeClr val="bg1"/>
              </a:solidFill>
            </a:rPr>
            <a:t> (</a:t>
          </a:r>
          <a:r>
            <a:rPr lang="en-US" dirty="0" smtClean="0">
              <a:solidFill>
                <a:schemeClr val="bg1"/>
              </a:solidFill>
            </a:rPr>
            <a:t>the end of </a:t>
          </a:r>
          <a:r>
            <a:rPr lang="ru-RU" dirty="0" smtClean="0">
              <a:solidFill>
                <a:schemeClr val="bg1"/>
              </a:solidFill>
            </a:rPr>
            <a:t>15</a:t>
          </a:r>
          <a:r>
            <a:rPr lang="en-US" dirty="0" err="1" smtClean="0">
              <a:solidFill>
                <a:schemeClr val="bg1"/>
              </a:solidFill>
            </a:rPr>
            <a:t>th</a:t>
          </a:r>
          <a:r>
            <a:rPr lang="ru-RU" dirty="0" smtClean="0">
              <a:solidFill>
                <a:schemeClr val="bg1"/>
              </a:solidFill>
            </a:rPr>
            <a:t> </a:t>
          </a:r>
          <a:r>
            <a:rPr lang="en-US" dirty="0" smtClean="0">
              <a:solidFill>
                <a:schemeClr val="bg1"/>
              </a:solidFill>
            </a:rPr>
            <a:t>c</a:t>
          </a:r>
          <a:r>
            <a:rPr lang="ru-RU" dirty="0" smtClean="0">
              <a:solidFill>
                <a:schemeClr val="bg1"/>
              </a:solidFill>
            </a:rPr>
            <a:t>.);</a:t>
          </a:r>
          <a:endParaRPr lang="ru-RU" dirty="0">
            <a:solidFill>
              <a:schemeClr val="bg1"/>
            </a:solidFill>
          </a:endParaRPr>
        </a:p>
      </dgm:t>
    </dgm:pt>
    <dgm:pt modelId="{030EBE13-0DDD-4FB7-9CB3-7CE0F59D3120}" type="parTrans" cxnId="{F1280FA0-FE74-4CEB-8733-6B18E6B5AC8A}">
      <dgm:prSet/>
      <dgm:spPr/>
      <dgm:t>
        <a:bodyPr/>
        <a:lstStyle/>
        <a:p>
          <a:endParaRPr lang="ru-RU">
            <a:solidFill>
              <a:schemeClr val="bg1"/>
            </a:solidFill>
          </a:endParaRPr>
        </a:p>
      </dgm:t>
    </dgm:pt>
    <dgm:pt modelId="{EF419DC2-7336-48CC-84A7-A184616BBD0A}" type="sibTrans" cxnId="{F1280FA0-FE74-4CEB-8733-6B18E6B5AC8A}">
      <dgm:prSet/>
      <dgm:spPr/>
      <dgm:t>
        <a:bodyPr/>
        <a:lstStyle/>
        <a:p>
          <a:endParaRPr lang="ru-RU">
            <a:solidFill>
              <a:schemeClr val="bg1"/>
            </a:solidFill>
          </a:endParaRPr>
        </a:p>
      </dgm:t>
    </dgm:pt>
    <dgm:pt modelId="{2DAADAB0-5580-4A39-B30F-2A4E28B2FE9A}">
      <dgm:prSet/>
      <dgm:spPr/>
      <dgm:t>
        <a:bodyPr/>
        <a:lstStyle/>
        <a:p>
          <a:r>
            <a:rPr lang="en-US" dirty="0" err="1" smtClean="0">
              <a:solidFill>
                <a:schemeClr val="bg1"/>
              </a:solidFill>
            </a:rPr>
            <a:t>F.Viete</a:t>
          </a:r>
          <a:r>
            <a:rPr lang="en-US" dirty="0" smtClean="0">
              <a:solidFill>
                <a:schemeClr val="bg1"/>
              </a:solidFill>
            </a:rPr>
            <a:t> - symbolic notations of unknown values (the end of 16</a:t>
          </a:r>
          <a:r>
            <a:rPr lang="en-US" baseline="30000" dirty="0" smtClean="0">
              <a:solidFill>
                <a:schemeClr val="bg1"/>
              </a:solidFill>
            </a:rPr>
            <a:t>th</a:t>
          </a:r>
          <a:r>
            <a:rPr lang="en-US" dirty="0" smtClean="0">
              <a:solidFill>
                <a:schemeClr val="bg1"/>
              </a:solidFill>
            </a:rPr>
            <a:t> c.);</a:t>
          </a:r>
          <a:endParaRPr lang="ru-RU" dirty="0">
            <a:solidFill>
              <a:schemeClr val="bg1"/>
            </a:solidFill>
          </a:endParaRPr>
        </a:p>
      </dgm:t>
    </dgm:pt>
    <dgm:pt modelId="{CDC23BD8-3063-40BA-A834-6B53F3BA709A}" type="parTrans" cxnId="{1EAD769D-809C-4B3E-A57F-A28863BD097B}">
      <dgm:prSet/>
      <dgm:spPr/>
      <dgm:t>
        <a:bodyPr/>
        <a:lstStyle/>
        <a:p>
          <a:endParaRPr lang="ru-RU">
            <a:solidFill>
              <a:schemeClr val="bg1"/>
            </a:solidFill>
          </a:endParaRPr>
        </a:p>
      </dgm:t>
    </dgm:pt>
    <dgm:pt modelId="{042AD58A-7318-46CD-BC5E-6D10E435B81A}" type="sibTrans" cxnId="{1EAD769D-809C-4B3E-A57F-A28863BD097B}">
      <dgm:prSet/>
      <dgm:spPr/>
      <dgm:t>
        <a:bodyPr/>
        <a:lstStyle/>
        <a:p>
          <a:endParaRPr lang="ru-RU">
            <a:solidFill>
              <a:schemeClr val="bg1"/>
            </a:solidFill>
          </a:endParaRPr>
        </a:p>
      </dgm:t>
    </dgm:pt>
    <dgm:pt modelId="{7CA88CDB-59D2-41AD-B20D-A89FE3157565}">
      <dgm:prSet/>
      <dgm:spPr/>
      <dgm:t>
        <a:bodyPr/>
        <a:lstStyle/>
        <a:p>
          <a:r>
            <a:rPr lang="en-US" dirty="0" smtClean="0">
              <a:solidFill>
                <a:schemeClr val="bg1"/>
              </a:solidFill>
            </a:rPr>
            <a:t>Up-to-date algebraic </a:t>
          </a:r>
          <a:r>
            <a:rPr lang="en-US" dirty="0" err="1" smtClean="0">
              <a:solidFill>
                <a:schemeClr val="bg1"/>
              </a:solidFill>
            </a:rPr>
            <a:t>symbolics</a:t>
          </a:r>
          <a:r>
            <a:rPr lang="en-US" dirty="0" smtClean="0">
              <a:solidFill>
                <a:schemeClr val="bg1"/>
              </a:solidFill>
            </a:rPr>
            <a:t> (middle of 17</a:t>
          </a:r>
          <a:r>
            <a:rPr lang="en-US" baseline="30000" dirty="0" smtClean="0">
              <a:solidFill>
                <a:schemeClr val="bg1"/>
              </a:solidFill>
            </a:rPr>
            <a:t>th</a:t>
          </a:r>
          <a:r>
            <a:rPr lang="en-US" dirty="0" smtClean="0">
              <a:solidFill>
                <a:schemeClr val="bg1"/>
              </a:solidFill>
            </a:rPr>
            <a:t> c.).</a:t>
          </a:r>
          <a:endParaRPr lang="ru-RU" dirty="0">
            <a:solidFill>
              <a:schemeClr val="bg1"/>
            </a:solidFill>
          </a:endParaRPr>
        </a:p>
      </dgm:t>
    </dgm:pt>
    <dgm:pt modelId="{81FC229F-EE25-444A-A13E-1576AD7F8CF2}" type="parTrans" cxnId="{575101B5-B6AB-41E0-B83A-C8B689EC3680}">
      <dgm:prSet/>
      <dgm:spPr/>
      <dgm:t>
        <a:bodyPr/>
        <a:lstStyle/>
        <a:p>
          <a:endParaRPr lang="ru-RU">
            <a:solidFill>
              <a:schemeClr val="bg1"/>
            </a:solidFill>
          </a:endParaRPr>
        </a:p>
      </dgm:t>
    </dgm:pt>
    <dgm:pt modelId="{8E6BF1DA-4C1E-47A7-8EA5-BDA7694EB1D2}" type="sibTrans" cxnId="{575101B5-B6AB-41E0-B83A-C8B689EC3680}">
      <dgm:prSet/>
      <dgm:spPr/>
      <dgm:t>
        <a:bodyPr/>
        <a:lstStyle/>
        <a:p>
          <a:endParaRPr lang="ru-RU">
            <a:solidFill>
              <a:schemeClr val="bg1"/>
            </a:solidFill>
          </a:endParaRPr>
        </a:p>
      </dgm:t>
    </dgm:pt>
    <dgm:pt modelId="{5C80202B-84B6-4B13-8B36-1DFC568E8C59}" type="pres">
      <dgm:prSet presAssocID="{106E4D10-2496-426C-BB28-2FE4C1CE4F28}" presName="Name0" presStyleCnt="0">
        <dgm:presLayoutVars>
          <dgm:dir/>
          <dgm:animLvl val="lvl"/>
          <dgm:resizeHandles val="exact"/>
        </dgm:presLayoutVars>
      </dgm:prSet>
      <dgm:spPr/>
      <dgm:t>
        <a:bodyPr/>
        <a:lstStyle/>
        <a:p>
          <a:endParaRPr lang="ru-RU"/>
        </a:p>
      </dgm:t>
    </dgm:pt>
    <dgm:pt modelId="{F20E2118-12E4-4A28-AA71-DC9E7F20E541}" type="pres">
      <dgm:prSet presAssocID="{7CA88CDB-59D2-41AD-B20D-A89FE3157565}" presName="boxAndChildren" presStyleCnt="0"/>
      <dgm:spPr/>
    </dgm:pt>
    <dgm:pt modelId="{1D956C13-1141-4455-9423-100BF48A15EB}" type="pres">
      <dgm:prSet presAssocID="{7CA88CDB-59D2-41AD-B20D-A89FE3157565}" presName="parentTextBox" presStyleLbl="node1" presStyleIdx="0" presStyleCnt="6"/>
      <dgm:spPr/>
      <dgm:t>
        <a:bodyPr/>
        <a:lstStyle/>
        <a:p>
          <a:endParaRPr lang="ru-RU"/>
        </a:p>
      </dgm:t>
    </dgm:pt>
    <dgm:pt modelId="{17647131-A032-43D8-9522-51C74F0FCC6A}" type="pres">
      <dgm:prSet presAssocID="{042AD58A-7318-46CD-BC5E-6D10E435B81A}" presName="sp" presStyleCnt="0"/>
      <dgm:spPr/>
    </dgm:pt>
    <dgm:pt modelId="{47244350-B1FB-486A-938F-874A1D750BF0}" type="pres">
      <dgm:prSet presAssocID="{2DAADAB0-5580-4A39-B30F-2A4E28B2FE9A}" presName="arrowAndChildren" presStyleCnt="0"/>
      <dgm:spPr/>
    </dgm:pt>
    <dgm:pt modelId="{19BCE58F-C114-4E7A-9344-5F9FF06A16C0}" type="pres">
      <dgm:prSet presAssocID="{2DAADAB0-5580-4A39-B30F-2A4E28B2FE9A}" presName="parentTextArrow" presStyleLbl="node1" presStyleIdx="1" presStyleCnt="6"/>
      <dgm:spPr/>
      <dgm:t>
        <a:bodyPr/>
        <a:lstStyle/>
        <a:p>
          <a:endParaRPr lang="ru-RU"/>
        </a:p>
      </dgm:t>
    </dgm:pt>
    <dgm:pt modelId="{B3E92A3E-E8F0-4FF6-A4F9-A6A11697D2D6}" type="pres">
      <dgm:prSet presAssocID="{EF419DC2-7336-48CC-84A7-A184616BBD0A}" presName="sp" presStyleCnt="0"/>
      <dgm:spPr/>
    </dgm:pt>
    <dgm:pt modelId="{1975549F-5469-4498-B892-435939F577FB}" type="pres">
      <dgm:prSet presAssocID="{B99620D5-9CC7-4605-91E7-0CD9719C1253}" presName="arrowAndChildren" presStyleCnt="0"/>
      <dgm:spPr/>
    </dgm:pt>
    <dgm:pt modelId="{8F0CE873-1FE6-4E5E-8E67-B30CE2B798C7}" type="pres">
      <dgm:prSet presAssocID="{B99620D5-9CC7-4605-91E7-0CD9719C1253}" presName="parentTextArrow" presStyleLbl="node1" presStyleIdx="2" presStyleCnt="6"/>
      <dgm:spPr/>
      <dgm:t>
        <a:bodyPr/>
        <a:lstStyle/>
        <a:p>
          <a:endParaRPr lang="ru-RU"/>
        </a:p>
      </dgm:t>
    </dgm:pt>
    <dgm:pt modelId="{DBAEE1DC-C630-4E1A-B404-EBC021CC0F5D}" type="pres">
      <dgm:prSet presAssocID="{B358640D-2873-49B9-BA9D-5B2A116D0DAB}" presName="sp" presStyleCnt="0"/>
      <dgm:spPr/>
    </dgm:pt>
    <dgm:pt modelId="{CDB4B621-6973-4A6A-A32F-31DA020CCBA7}" type="pres">
      <dgm:prSet presAssocID="{46CCD5DC-9AE1-4A42-A6CE-AB8467631960}" presName="arrowAndChildren" presStyleCnt="0"/>
      <dgm:spPr/>
    </dgm:pt>
    <dgm:pt modelId="{20E33148-1A18-4C07-BE72-E257428442E2}" type="pres">
      <dgm:prSet presAssocID="{46CCD5DC-9AE1-4A42-A6CE-AB8467631960}" presName="parentTextArrow" presStyleLbl="node1" presStyleIdx="3" presStyleCnt="6"/>
      <dgm:spPr/>
      <dgm:t>
        <a:bodyPr/>
        <a:lstStyle/>
        <a:p>
          <a:endParaRPr lang="ru-RU"/>
        </a:p>
      </dgm:t>
    </dgm:pt>
    <dgm:pt modelId="{0C054B2C-7DE4-4E20-9A84-778C06CDB8EF}" type="pres">
      <dgm:prSet presAssocID="{AAD99E03-3F5A-4404-8179-96604E17617A}" presName="sp" presStyleCnt="0"/>
      <dgm:spPr/>
    </dgm:pt>
    <dgm:pt modelId="{79AB10CE-95C4-4D09-A65C-D66ED00DC671}" type="pres">
      <dgm:prSet presAssocID="{B70F3CD3-6839-4505-85D9-175A72F4C272}" presName="arrowAndChildren" presStyleCnt="0"/>
      <dgm:spPr/>
    </dgm:pt>
    <dgm:pt modelId="{541BAD4F-0F7D-4078-9DB9-954286499626}" type="pres">
      <dgm:prSet presAssocID="{B70F3CD3-6839-4505-85D9-175A72F4C272}" presName="parentTextArrow" presStyleLbl="node1" presStyleIdx="4" presStyleCnt="6"/>
      <dgm:spPr/>
      <dgm:t>
        <a:bodyPr/>
        <a:lstStyle/>
        <a:p>
          <a:endParaRPr lang="ru-RU"/>
        </a:p>
      </dgm:t>
    </dgm:pt>
    <dgm:pt modelId="{A4E8391D-03E3-4EC5-B54A-84A5085A76BA}" type="pres">
      <dgm:prSet presAssocID="{0DF5B484-9C0E-4EE8-9F63-6FDB5A784502}" presName="sp" presStyleCnt="0"/>
      <dgm:spPr/>
    </dgm:pt>
    <dgm:pt modelId="{39168B52-7DC9-488D-9A98-FFEF13E5B23B}" type="pres">
      <dgm:prSet presAssocID="{18444350-A378-478E-AB80-6BA2724C440D}" presName="arrowAndChildren" presStyleCnt="0"/>
      <dgm:spPr/>
    </dgm:pt>
    <dgm:pt modelId="{A21DEF94-5C74-4389-892D-30F613642E9A}" type="pres">
      <dgm:prSet presAssocID="{18444350-A378-478E-AB80-6BA2724C440D}" presName="parentTextArrow" presStyleLbl="node1" presStyleIdx="5" presStyleCnt="6"/>
      <dgm:spPr/>
      <dgm:t>
        <a:bodyPr/>
        <a:lstStyle/>
        <a:p>
          <a:endParaRPr lang="ru-RU"/>
        </a:p>
      </dgm:t>
    </dgm:pt>
  </dgm:ptLst>
  <dgm:cxnLst>
    <dgm:cxn modelId="{DD0B0FAF-CE4E-418C-BD35-558F802F9491}" type="presOf" srcId="{2DAADAB0-5580-4A39-B30F-2A4E28B2FE9A}" destId="{19BCE58F-C114-4E7A-9344-5F9FF06A16C0}" srcOrd="0" destOrd="0" presId="urn:microsoft.com/office/officeart/2005/8/layout/process4"/>
    <dgm:cxn modelId="{6B9C0E8C-64C6-47AB-84EF-D6C6807EF04F}" type="presOf" srcId="{106E4D10-2496-426C-BB28-2FE4C1CE4F28}" destId="{5C80202B-84B6-4B13-8B36-1DFC568E8C59}" srcOrd="0" destOrd="0" presId="urn:microsoft.com/office/officeart/2005/8/layout/process4"/>
    <dgm:cxn modelId="{F0E15A1F-BBCF-4323-B768-EB88991D0A21}" srcId="{106E4D10-2496-426C-BB28-2FE4C1CE4F28}" destId="{B70F3CD3-6839-4505-85D9-175A72F4C272}" srcOrd="1" destOrd="0" parTransId="{8880B53B-69CD-48DF-A735-65277C2D4815}" sibTransId="{AAD99E03-3F5A-4404-8179-96604E17617A}"/>
    <dgm:cxn modelId="{F1280FA0-FE74-4CEB-8733-6B18E6B5AC8A}" srcId="{106E4D10-2496-426C-BB28-2FE4C1CE4F28}" destId="{B99620D5-9CC7-4605-91E7-0CD9719C1253}" srcOrd="3" destOrd="0" parTransId="{030EBE13-0DDD-4FB7-9CB3-7CE0F59D3120}" sibTransId="{EF419DC2-7336-48CC-84A7-A184616BBD0A}"/>
    <dgm:cxn modelId="{575101B5-B6AB-41E0-B83A-C8B689EC3680}" srcId="{106E4D10-2496-426C-BB28-2FE4C1CE4F28}" destId="{7CA88CDB-59D2-41AD-B20D-A89FE3157565}" srcOrd="5" destOrd="0" parTransId="{81FC229F-EE25-444A-A13E-1576AD7F8CF2}" sibTransId="{8E6BF1DA-4C1E-47A7-8EA5-BDA7694EB1D2}"/>
    <dgm:cxn modelId="{9D89D0CF-11BA-4E09-AF59-EAAF1B8E6309}" type="presOf" srcId="{7CA88CDB-59D2-41AD-B20D-A89FE3157565}" destId="{1D956C13-1141-4455-9423-100BF48A15EB}" srcOrd="0" destOrd="0" presId="urn:microsoft.com/office/officeart/2005/8/layout/process4"/>
    <dgm:cxn modelId="{1EAD769D-809C-4B3E-A57F-A28863BD097B}" srcId="{106E4D10-2496-426C-BB28-2FE4C1CE4F28}" destId="{2DAADAB0-5580-4A39-B30F-2A4E28B2FE9A}" srcOrd="4" destOrd="0" parTransId="{CDC23BD8-3063-40BA-A834-6B53F3BA709A}" sibTransId="{042AD58A-7318-46CD-BC5E-6D10E435B81A}"/>
    <dgm:cxn modelId="{79FBE97D-2D56-46B6-8D1D-31F7DF96EC6A}" type="presOf" srcId="{18444350-A378-478E-AB80-6BA2724C440D}" destId="{A21DEF94-5C74-4389-892D-30F613642E9A}" srcOrd="0" destOrd="0" presId="urn:microsoft.com/office/officeart/2005/8/layout/process4"/>
    <dgm:cxn modelId="{F1EF3FAB-3B9C-4E0B-AAD4-7A911DCAFDD7}" type="presOf" srcId="{46CCD5DC-9AE1-4A42-A6CE-AB8467631960}" destId="{20E33148-1A18-4C07-BE72-E257428442E2}" srcOrd="0" destOrd="0" presId="urn:microsoft.com/office/officeart/2005/8/layout/process4"/>
    <dgm:cxn modelId="{A253476A-B3C8-4B90-8E3A-2D03AD9B97A0}" type="presOf" srcId="{B99620D5-9CC7-4605-91E7-0CD9719C1253}" destId="{8F0CE873-1FE6-4E5E-8E67-B30CE2B798C7}" srcOrd="0" destOrd="0" presId="urn:microsoft.com/office/officeart/2005/8/layout/process4"/>
    <dgm:cxn modelId="{128B9186-8C18-4935-8F52-8ABFE58AA2E6}" type="presOf" srcId="{B70F3CD3-6839-4505-85D9-175A72F4C272}" destId="{541BAD4F-0F7D-4078-9DB9-954286499626}" srcOrd="0" destOrd="0" presId="urn:microsoft.com/office/officeart/2005/8/layout/process4"/>
    <dgm:cxn modelId="{BFD277A4-1181-4769-A3E2-81928327D2A3}" srcId="{106E4D10-2496-426C-BB28-2FE4C1CE4F28}" destId="{46CCD5DC-9AE1-4A42-A6CE-AB8467631960}" srcOrd="2" destOrd="0" parTransId="{FC484719-EE6C-432A-AB71-4FE5D1C54E0F}" sibTransId="{B358640D-2873-49B9-BA9D-5B2A116D0DAB}"/>
    <dgm:cxn modelId="{FF72341B-536F-4FE5-9592-E70073C3A01F}" srcId="{106E4D10-2496-426C-BB28-2FE4C1CE4F28}" destId="{18444350-A378-478E-AB80-6BA2724C440D}" srcOrd="0" destOrd="0" parTransId="{5AAA80D3-5254-4733-8440-E62EB6AD3302}" sibTransId="{0DF5B484-9C0E-4EE8-9F63-6FDB5A784502}"/>
    <dgm:cxn modelId="{947CB160-7861-42B3-B00F-EF5E98F36CB9}" type="presParOf" srcId="{5C80202B-84B6-4B13-8B36-1DFC568E8C59}" destId="{F20E2118-12E4-4A28-AA71-DC9E7F20E541}" srcOrd="0" destOrd="0" presId="urn:microsoft.com/office/officeart/2005/8/layout/process4"/>
    <dgm:cxn modelId="{16782651-6CC6-4C90-9B4E-4B5FDEB9FA4B}" type="presParOf" srcId="{F20E2118-12E4-4A28-AA71-DC9E7F20E541}" destId="{1D956C13-1141-4455-9423-100BF48A15EB}" srcOrd="0" destOrd="0" presId="urn:microsoft.com/office/officeart/2005/8/layout/process4"/>
    <dgm:cxn modelId="{3C324175-469B-4F5C-9ACD-3F17F66B26B8}" type="presParOf" srcId="{5C80202B-84B6-4B13-8B36-1DFC568E8C59}" destId="{17647131-A032-43D8-9522-51C74F0FCC6A}" srcOrd="1" destOrd="0" presId="urn:microsoft.com/office/officeart/2005/8/layout/process4"/>
    <dgm:cxn modelId="{119E73CC-CDC1-4669-BD20-2C3D4F53D1F7}" type="presParOf" srcId="{5C80202B-84B6-4B13-8B36-1DFC568E8C59}" destId="{47244350-B1FB-486A-938F-874A1D750BF0}" srcOrd="2" destOrd="0" presId="urn:microsoft.com/office/officeart/2005/8/layout/process4"/>
    <dgm:cxn modelId="{EC6A9762-2036-41A1-9DFE-905D94799AEA}" type="presParOf" srcId="{47244350-B1FB-486A-938F-874A1D750BF0}" destId="{19BCE58F-C114-4E7A-9344-5F9FF06A16C0}" srcOrd="0" destOrd="0" presId="urn:microsoft.com/office/officeart/2005/8/layout/process4"/>
    <dgm:cxn modelId="{7D938D42-ABCC-455F-A453-2B90506407CC}" type="presParOf" srcId="{5C80202B-84B6-4B13-8B36-1DFC568E8C59}" destId="{B3E92A3E-E8F0-4FF6-A4F9-A6A11697D2D6}" srcOrd="3" destOrd="0" presId="urn:microsoft.com/office/officeart/2005/8/layout/process4"/>
    <dgm:cxn modelId="{8809DBB9-A665-44D8-8B3A-B142B45CD5AE}" type="presParOf" srcId="{5C80202B-84B6-4B13-8B36-1DFC568E8C59}" destId="{1975549F-5469-4498-B892-435939F577FB}" srcOrd="4" destOrd="0" presId="urn:microsoft.com/office/officeart/2005/8/layout/process4"/>
    <dgm:cxn modelId="{CBF81468-84F5-4366-A88C-51B2CC490BE5}" type="presParOf" srcId="{1975549F-5469-4498-B892-435939F577FB}" destId="{8F0CE873-1FE6-4E5E-8E67-B30CE2B798C7}" srcOrd="0" destOrd="0" presId="urn:microsoft.com/office/officeart/2005/8/layout/process4"/>
    <dgm:cxn modelId="{8761BDF4-3FC7-48CD-A82A-5B9F75FACD3A}" type="presParOf" srcId="{5C80202B-84B6-4B13-8B36-1DFC568E8C59}" destId="{DBAEE1DC-C630-4E1A-B404-EBC021CC0F5D}" srcOrd="5" destOrd="0" presId="urn:microsoft.com/office/officeart/2005/8/layout/process4"/>
    <dgm:cxn modelId="{2D6B8C27-E358-4506-B6D5-AB877E9B9DF9}" type="presParOf" srcId="{5C80202B-84B6-4B13-8B36-1DFC568E8C59}" destId="{CDB4B621-6973-4A6A-A32F-31DA020CCBA7}" srcOrd="6" destOrd="0" presId="urn:microsoft.com/office/officeart/2005/8/layout/process4"/>
    <dgm:cxn modelId="{2EEB651F-6DCD-4AA9-BBCE-5F7BB8D4B410}" type="presParOf" srcId="{CDB4B621-6973-4A6A-A32F-31DA020CCBA7}" destId="{20E33148-1A18-4C07-BE72-E257428442E2}" srcOrd="0" destOrd="0" presId="urn:microsoft.com/office/officeart/2005/8/layout/process4"/>
    <dgm:cxn modelId="{42C2674C-AB0E-4AA6-B7A9-CCB2EFAD829A}" type="presParOf" srcId="{5C80202B-84B6-4B13-8B36-1DFC568E8C59}" destId="{0C054B2C-7DE4-4E20-9A84-778C06CDB8EF}" srcOrd="7" destOrd="0" presId="urn:microsoft.com/office/officeart/2005/8/layout/process4"/>
    <dgm:cxn modelId="{C7512BEB-29D5-4BD4-83D2-AA79FD776110}" type="presParOf" srcId="{5C80202B-84B6-4B13-8B36-1DFC568E8C59}" destId="{79AB10CE-95C4-4D09-A65C-D66ED00DC671}" srcOrd="8" destOrd="0" presId="urn:microsoft.com/office/officeart/2005/8/layout/process4"/>
    <dgm:cxn modelId="{C17BB93B-9744-4727-A996-BF4048807C0C}" type="presParOf" srcId="{79AB10CE-95C4-4D09-A65C-D66ED00DC671}" destId="{541BAD4F-0F7D-4078-9DB9-954286499626}" srcOrd="0" destOrd="0" presId="urn:microsoft.com/office/officeart/2005/8/layout/process4"/>
    <dgm:cxn modelId="{FDE62FE5-96C7-45DB-A211-1C2B37BBD97C}" type="presParOf" srcId="{5C80202B-84B6-4B13-8B36-1DFC568E8C59}" destId="{A4E8391D-03E3-4EC5-B54A-84A5085A76BA}" srcOrd="9" destOrd="0" presId="urn:microsoft.com/office/officeart/2005/8/layout/process4"/>
    <dgm:cxn modelId="{2DA96D74-4F5E-45AB-B2ED-21B5979D7FD3}" type="presParOf" srcId="{5C80202B-84B6-4B13-8B36-1DFC568E8C59}" destId="{39168B52-7DC9-488D-9A98-FFEF13E5B23B}" srcOrd="10" destOrd="0" presId="urn:microsoft.com/office/officeart/2005/8/layout/process4"/>
    <dgm:cxn modelId="{F3976202-5B55-4C98-98D7-5E82A2BA8588}" type="presParOf" srcId="{39168B52-7DC9-488D-9A98-FFEF13E5B23B}" destId="{A21DEF94-5C74-4389-892D-30F613642E9A}"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06E4D10-2496-426C-BB28-2FE4C1CE4F28}" type="doc">
      <dgm:prSet loTypeId="urn:microsoft.com/office/officeart/2005/8/layout/process2" loCatId="process" qsTypeId="urn:microsoft.com/office/officeart/2005/8/quickstyle/simple5" qsCatId="simple" csTypeId="urn:microsoft.com/office/officeart/2005/8/colors/accent1_2" csCatId="accent1" phldr="1"/>
      <dgm:spPr/>
      <dgm:t>
        <a:bodyPr/>
        <a:lstStyle/>
        <a:p>
          <a:endParaRPr lang="ru-RU"/>
        </a:p>
      </dgm:t>
    </dgm:pt>
    <dgm:pt modelId="{A015753D-61AF-44FD-960F-7940BBA55E5B}">
      <dgm:prSet custT="1"/>
      <dgm:spPr/>
      <dgm:t>
        <a:bodyPr/>
        <a:lstStyle/>
        <a:p>
          <a:pPr algn="just"/>
          <a:r>
            <a:rPr lang="en-US" sz="2000" dirty="0" smtClean="0">
              <a:solidFill>
                <a:schemeClr val="tx1"/>
              </a:solidFill>
            </a:rPr>
            <a:t>19</a:t>
          </a:r>
          <a:r>
            <a:rPr lang="en-US" sz="2000" baseline="30000" dirty="0" smtClean="0">
              <a:solidFill>
                <a:schemeClr val="tx1"/>
              </a:solidFill>
            </a:rPr>
            <a:t>th</a:t>
          </a:r>
          <a:r>
            <a:rPr lang="en-US" sz="2000" dirty="0" smtClean="0">
              <a:solidFill>
                <a:schemeClr val="tx1"/>
              </a:solidFill>
            </a:rPr>
            <a:t> c.</a:t>
          </a:r>
          <a:r>
            <a:rPr lang="en-US" sz="2000" dirty="0" smtClean="0">
              <a:solidFill>
                <a:schemeClr val="bg1"/>
              </a:solidFill>
            </a:rPr>
            <a:t>: investigation of arbitrary algebraic operations: a)  1</a:t>
          </a:r>
          <a:r>
            <a:rPr lang="en-US" sz="2000" baseline="30000" dirty="0" smtClean="0">
              <a:solidFill>
                <a:schemeClr val="bg1"/>
              </a:solidFill>
            </a:rPr>
            <a:t>st</a:t>
          </a:r>
          <a:r>
            <a:rPr lang="en-US" sz="2000" dirty="0" smtClean="0">
              <a:solidFill>
                <a:schemeClr val="bg1"/>
              </a:solidFill>
            </a:rPr>
            <a:t> attempt to axiom investigation of algebraic operations - “Relations theory” of Euclid; b) composition of  binary  quadratic forms (</a:t>
          </a:r>
          <a:r>
            <a:rPr lang="en-US" sz="2000" dirty="0" err="1" smtClean="0">
              <a:solidFill>
                <a:schemeClr val="bg1"/>
              </a:solidFill>
            </a:rPr>
            <a:t>K.Gauss</a:t>
          </a:r>
          <a:r>
            <a:rPr lang="en-US" sz="2000" dirty="0" smtClean="0">
              <a:solidFill>
                <a:schemeClr val="bg1"/>
              </a:solidFill>
            </a:rPr>
            <a:t>); c) multiplication of substitutions (</a:t>
          </a:r>
          <a:r>
            <a:rPr lang="en-US" sz="2000" dirty="0" err="1" smtClean="0">
              <a:solidFill>
                <a:schemeClr val="bg1"/>
              </a:solidFill>
            </a:rPr>
            <a:t>P.Ruffini</a:t>
          </a:r>
          <a:r>
            <a:rPr lang="en-US" sz="2000" dirty="0" smtClean="0">
              <a:solidFill>
                <a:schemeClr val="bg1"/>
              </a:solidFill>
            </a:rPr>
            <a:t> and </a:t>
          </a:r>
          <a:r>
            <a:rPr lang="en-US" sz="2000" dirty="0" err="1" smtClean="0">
              <a:solidFill>
                <a:schemeClr val="bg1"/>
              </a:solidFill>
            </a:rPr>
            <a:t>A.Cauchy</a:t>
          </a:r>
          <a:r>
            <a:rPr lang="en-US" sz="2000" dirty="0" smtClean="0">
              <a:solidFill>
                <a:schemeClr val="bg1"/>
              </a:solidFill>
            </a:rPr>
            <a:t>) ; d) investigation of complex numbers; e) logic algebra of </a:t>
          </a:r>
          <a:r>
            <a:rPr lang="en-US" sz="2000" dirty="0" err="1" smtClean="0">
              <a:solidFill>
                <a:schemeClr val="bg1"/>
              </a:solidFill>
            </a:rPr>
            <a:t>G.Boole</a:t>
          </a:r>
          <a:r>
            <a:rPr lang="en-US" sz="2000" dirty="0" smtClean="0">
              <a:solidFill>
                <a:schemeClr val="bg1"/>
              </a:solidFill>
            </a:rPr>
            <a:t>; f) exterior algebra of </a:t>
          </a:r>
          <a:r>
            <a:rPr lang="en-US" sz="2000" dirty="0" err="1" smtClean="0">
              <a:solidFill>
                <a:schemeClr val="bg1"/>
              </a:solidFill>
            </a:rPr>
            <a:t>H.Grassmann</a:t>
          </a:r>
          <a:r>
            <a:rPr lang="en-US" sz="2000" dirty="0" smtClean="0">
              <a:solidFill>
                <a:schemeClr val="bg1"/>
              </a:solidFill>
            </a:rPr>
            <a:t>; g) </a:t>
          </a:r>
          <a:r>
            <a:rPr lang="en-US" sz="2000" dirty="0" err="1" smtClean="0">
              <a:solidFill>
                <a:schemeClr val="bg1"/>
              </a:solidFill>
            </a:rPr>
            <a:t>quaternions</a:t>
          </a:r>
          <a:r>
            <a:rPr lang="en-US" sz="2000" dirty="0" smtClean="0">
              <a:solidFill>
                <a:schemeClr val="bg1"/>
              </a:solidFill>
            </a:rPr>
            <a:t> of </a:t>
          </a:r>
          <a:r>
            <a:rPr lang="en-US" sz="2000" dirty="0" err="1" smtClean="0">
              <a:solidFill>
                <a:schemeClr val="bg1"/>
              </a:solidFill>
            </a:rPr>
            <a:t>W.Hamilton</a:t>
          </a:r>
          <a:r>
            <a:rPr lang="en-US" sz="2000" dirty="0" smtClean="0">
              <a:solidFill>
                <a:schemeClr val="bg1"/>
              </a:solidFill>
            </a:rPr>
            <a:t>; h) matrix calculation of A. </a:t>
          </a:r>
          <a:r>
            <a:rPr lang="en-US" sz="2000" dirty="0" err="1" smtClean="0">
              <a:solidFill>
                <a:schemeClr val="bg1"/>
              </a:solidFill>
            </a:rPr>
            <a:t>Cayley</a:t>
          </a:r>
          <a:r>
            <a:rPr lang="en-US" sz="2000" dirty="0" smtClean="0">
              <a:solidFill>
                <a:schemeClr val="bg1"/>
              </a:solidFill>
            </a:rPr>
            <a:t>; </a:t>
          </a:r>
          <a:r>
            <a:rPr lang="en-US" sz="2000" dirty="0" err="1" smtClean="0">
              <a:solidFill>
                <a:schemeClr val="bg1"/>
              </a:solidFill>
            </a:rPr>
            <a:t>i</a:t>
          </a:r>
          <a:r>
            <a:rPr lang="en-US" sz="2000" dirty="0" smtClean="0">
              <a:solidFill>
                <a:schemeClr val="bg1"/>
              </a:solidFill>
            </a:rPr>
            <a:t>) groups of substitutions (</a:t>
          </a:r>
          <a:r>
            <a:rPr lang="en-US" sz="2000" dirty="0" err="1" smtClean="0">
              <a:solidFill>
                <a:schemeClr val="bg1"/>
              </a:solidFill>
            </a:rPr>
            <a:t>C.Jordan</a:t>
          </a:r>
          <a:r>
            <a:rPr lang="en-US" sz="2000" dirty="0" smtClean="0">
              <a:solidFill>
                <a:schemeClr val="bg1"/>
              </a:solidFill>
            </a:rPr>
            <a:t>);</a:t>
          </a:r>
          <a:endParaRPr lang="ru-RU" sz="2000" dirty="0">
            <a:solidFill>
              <a:schemeClr val="bg1"/>
            </a:solidFill>
          </a:endParaRPr>
        </a:p>
      </dgm:t>
    </dgm:pt>
    <dgm:pt modelId="{1DF469F8-3028-4EAF-A73A-60643D97E530}" type="parTrans" cxnId="{8A78C84D-ED9D-46C2-83DF-C1E5C11526F6}">
      <dgm:prSet/>
      <dgm:spPr/>
      <dgm:t>
        <a:bodyPr/>
        <a:lstStyle/>
        <a:p>
          <a:pPr algn="just"/>
          <a:endParaRPr lang="ru-RU" sz="2000">
            <a:solidFill>
              <a:schemeClr val="bg1"/>
            </a:solidFill>
          </a:endParaRPr>
        </a:p>
      </dgm:t>
    </dgm:pt>
    <dgm:pt modelId="{F5C9F7C0-8B96-4362-9B8E-5CDBACBA4091}" type="sibTrans" cxnId="{8A78C84D-ED9D-46C2-83DF-C1E5C11526F6}">
      <dgm:prSet custT="1"/>
      <dgm:spPr/>
      <dgm:t>
        <a:bodyPr/>
        <a:lstStyle/>
        <a:p>
          <a:pPr algn="just"/>
          <a:endParaRPr lang="ru-RU" sz="2000">
            <a:solidFill>
              <a:schemeClr val="bg1"/>
            </a:solidFill>
          </a:endParaRPr>
        </a:p>
      </dgm:t>
    </dgm:pt>
    <dgm:pt modelId="{E99838E1-C62A-4E37-8CE9-8542D7E5116B}">
      <dgm:prSet custT="1"/>
      <dgm:spPr/>
      <dgm:t>
        <a:bodyPr/>
        <a:lstStyle/>
        <a:p>
          <a:pPr algn="just"/>
          <a:r>
            <a:rPr lang="en-US" sz="2000" dirty="0" smtClean="0">
              <a:solidFill>
                <a:schemeClr val="tx1"/>
              </a:solidFill>
            </a:rPr>
            <a:t>End of 19</a:t>
          </a:r>
          <a:r>
            <a:rPr lang="en-US" sz="2000" baseline="30000" dirty="0" smtClean="0">
              <a:solidFill>
                <a:schemeClr val="tx1"/>
              </a:solidFill>
            </a:rPr>
            <a:t>th</a:t>
          </a:r>
          <a:r>
            <a:rPr lang="en-US" sz="2000" dirty="0" smtClean="0">
              <a:solidFill>
                <a:schemeClr val="tx1"/>
              </a:solidFill>
            </a:rPr>
            <a:t> c.-20 c.:</a:t>
          </a:r>
          <a:r>
            <a:rPr lang="en-US" sz="2000" dirty="0" smtClean="0">
              <a:solidFill>
                <a:schemeClr val="bg1"/>
              </a:solidFill>
            </a:rPr>
            <a:t> </a:t>
          </a:r>
          <a:r>
            <a:rPr lang="en-US" sz="2000" dirty="0" err="1" smtClean="0">
              <a:solidFill>
                <a:schemeClr val="bg1"/>
              </a:solidFill>
            </a:rPr>
            <a:t>D.Hilbert</a:t>
          </a:r>
          <a:r>
            <a:rPr lang="en-US" sz="2000" dirty="0" smtClean="0">
              <a:solidFill>
                <a:schemeClr val="bg1"/>
              </a:solidFill>
            </a:rPr>
            <a:t>, </a:t>
          </a:r>
          <a:r>
            <a:rPr lang="en-US" sz="2000" dirty="0" err="1" smtClean="0">
              <a:solidFill>
                <a:schemeClr val="bg1"/>
              </a:solidFill>
            </a:rPr>
            <a:t>E.Steinitz</a:t>
          </a:r>
          <a:r>
            <a:rPr lang="en-US" sz="2000" dirty="0" smtClean="0">
              <a:solidFill>
                <a:schemeClr val="bg1"/>
              </a:solidFill>
            </a:rPr>
            <a:t>, </a:t>
          </a:r>
          <a:r>
            <a:rPr lang="en-US" sz="2000" dirty="0" err="1" smtClean="0">
              <a:solidFill>
                <a:schemeClr val="bg1"/>
              </a:solidFill>
            </a:rPr>
            <a:t>E.Artin</a:t>
          </a:r>
          <a:r>
            <a:rPr lang="en-US" sz="2000" dirty="0" smtClean="0">
              <a:solidFill>
                <a:schemeClr val="bg1"/>
              </a:solidFill>
            </a:rPr>
            <a:t>, </a:t>
          </a:r>
          <a:r>
            <a:rPr lang="en-US" sz="2000" dirty="0" err="1" smtClean="0">
              <a:solidFill>
                <a:schemeClr val="bg1"/>
              </a:solidFill>
            </a:rPr>
            <a:t>E.Noether</a:t>
          </a:r>
          <a:r>
            <a:rPr lang="en-US" sz="2000" dirty="0" smtClean="0">
              <a:solidFill>
                <a:schemeClr val="bg1"/>
              </a:solidFill>
            </a:rPr>
            <a:t> and B.L. van </a:t>
          </a:r>
          <a:r>
            <a:rPr lang="en-US" sz="2000" dirty="0" err="1" smtClean="0">
              <a:solidFill>
                <a:schemeClr val="bg1"/>
              </a:solidFill>
            </a:rPr>
            <a:t>der</a:t>
          </a:r>
          <a:r>
            <a:rPr lang="en-US" sz="2000" dirty="0" smtClean="0">
              <a:solidFill>
                <a:schemeClr val="bg1"/>
              </a:solidFill>
            </a:rPr>
            <a:t> </a:t>
          </a:r>
          <a:r>
            <a:rPr lang="en-US" sz="2000" dirty="0" err="1" smtClean="0">
              <a:solidFill>
                <a:schemeClr val="bg1"/>
              </a:solidFill>
            </a:rPr>
            <a:t>Waerden</a:t>
          </a:r>
          <a:r>
            <a:rPr lang="en-US" sz="2000" dirty="0" smtClean="0">
              <a:solidFill>
                <a:schemeClr val="bg1"/>
              </a:solidFill>
            </a:rPr>
            <a:t> “Up-to-date algebra”.</a:t>
          </a:r>
          <a:endParaRPr lang="ru-RU" sz="2000" dirty="0">
            <a:solidFill>
              <a:schemeClr val="bg1"/>
            </a:solidFill>
          </a:endParaRPr>
        </a:p>
      </dgm:t>
    </dgm:pt>
    <dgm:pt modelId="{B328179F-F605-41B9-A3B4-9A2204D68862}" type="parTrans" cxnId="{A154C2D3-57FB-418E-A3B7-4BDB6CCEC53D}">
      <dgm:prSet/>
      <dgm:spPr/>
      <dgm:t>
        <a:bodyPr/>
        <a:lstStyle/>
        <a:p>
          <a:pPr algn="just"/>
          <a:endParaRPr lang="ru-RU" sz="2000">
            <a:solidFill>
              <a:schemeClr val="bg1"/>
            </a:solidFill>
          </a:endParaRPr>
        </a:p>
      </dgm:t>
    </dgm:pt>
    <dgm:pt modelId="{E07A6E84-AC13-4C7B-9A66-8F18CF9CA677}" type="sibTrans" cxnId="{A154C2D3-57FB-418E-A3B7-4BDB6CCEC53D}">
      <dgm:prSet/>
      <dgm:spPr/>
      <dgm:t>
        <a:bodyPr/>
        <a:lstStyle/>
        <a:p>
          <a:pPr algn="just"/>
          <a:endParaRPr lang="ru-RU" sz="2000">
            <a:solidFill>
              <a:schemeClr val="bg1"/>
            </a:solidFill>
          </a:endParaRPr>
        </a:p>
      </dgm:t>
    </dgm:pt>
    <dgm:pt modelId="{2394F4F1-5565-4A8E-863E-84649BDE82C3}" type="pres">
      <dgm:prSet presAssocID="{106E4D10-2496-426C-BB28-2FE4C1CE4F28}" presName="linearFlow" presStyleCnt="0">
        <dgm:presLayoutVars>
          <dgm:resizeHandles val="exact"/>
        </dgm:presLayoutVars>
      </dgm:prSet>
      <dgm:spPr/>
      <dgm:t>
        <a:bodyPr/>
        <a:lstStyle/>
        <a:p>
          <a:endParaRPr lang="ru-RU"/>
        </a:p>
      </dgm:t>
    </dgm:pt>
    <dgm:pt modelId="{2156B59A-3710-4BCB-8072-C65E1AF76E0F}" type="pres">
      <dgm:prSet presAssocID="{A015753D-61AF-44FD-960F-7940BBA55E5B}" presName="node" presStyleLbl="node1" presStyleIdx="0" presStyleCnt="2" custScaleX="606786" custScaleY="676163">
        <dgm:presLayoutVars>
          <dgm:bulletEnabled val="1"/>
        </dgm:presLayoutVars>
      </dgm:prSet>
      <dgm:spPr/>
      <dgm:t>
        <a:bodyPr/>
        <a:lstStyle/>
        <a:p>
          <a:endParaRPr lang="ru-RU"/>
        </a:p>
      </dgm:t>
    </dgm:pt>
    <dgm:pt modelId="{AE4BE84E-B8F3-4DBC-9854-6612BDE6C0FC}" type="pres">
      <dgm:prSet presAssocID="{F5C9F7C0-8B96-4362-9B8E-5CDBACBA4091}" presName="sibTrans" presStyleLbl="sibTrans2D1" presStyleIdx="0" presStyleCnt="1"/>
      <dgm:spPr/>
      <dgm:t>
        <a:bodyPr/>
        <a:lstStyle/>
        <a:p>
          <a:endParaRPr lang="ru-RU"/>
        </a:p>
      </dgm:t>
    </dgm:pt>
    <dgm:pt modelId="{C8B1067B-A6AB-44B7-BA0E-B2F878BCC560}" type="pres">
      <dgm:prSet presAssocID="{F5C9F7C0-8B96-4362-9B8E-5CDBACBA4091}" presName="connectorText" presStyleLbl="sibTrans2D1" presStyleIdx="0" presStyleCnt="1"/>
      <dgm:spPr/>
      <dgm:t>
        <a:bodyPr/>
        <a:lstStyle/>
        <a:p>
          <a:endParaRPr lang="ru-RU"/>
        </a:p>
      </dgm:t>
    </dgm:pt>
    <dgm:pt modelId="{F85C5E42-6FEF-426A-A1DE-00835AB0C8BD}" type="pres">
      <dgm:prSet presAssocID="{E99838E1-C62A-4E37-8CE9-8542D7E5116B}" presName="node" presStyleLbl="node1" presStyleIdx="1" presStyleCnt="2" custScaleX="606786" custScaleY="163844">
        <dgm:presLayoutVars>
          <dgm:bulletEnabled val="1"/>
        </dgm:presLayoutVars>
      </dgm:prSet>
      <dgm:spPr/>
      <dgm:t>
        <a:bodyPr/>
        <a:lstStyle/>
        <a:p>
          <a:endParaRPr lang="ru-RU"/>
        </a:p>
      </dgm:t>
    </dgm:pt>
  </dgm:ptLst>
  <dgm:cxnLst>
    <dgm:cxn modelId="{A154C2D3-57FB-418E-A3B7-4BDB6CCEC53D}" srcId="{106E4D10-2496-426C-BB28-2FE4C1CE4F28}" destId="{E99838E1-C62A-4E37-8CE9-8542D7E5116B}" srcOrd="1" destOrd="0" parTransId="{B328179F-F605-41B9-A3B4-9A2204D68862}" sibTransId="{E07A6E84-AC13-4C7B-9A66-8F18CF9CA677}"/>
    <dgm:cxn modelId="{423B4471-236A-45FC-B1ED-5AD476DBE4AD}" type="presOf" srcId="{F5C9F7C0-8B96-4362-9B8E-5CDBACBA4091}" destId="{AE4BE84E-B8F3-4DBC-9854-6612BDE6C0FC}" srcOrd="0" destOrd="0" presId="urn:microsoft.com/office/officeart/2005/8/layout/process2"/>
    <dgm:cxn modelId="{1B1E43D4-96FA-4683-8AFE-611289EC40EC}" type="presOf" srcId="{A015753D-61AF-44FD-960F-7940BBA55E5B}" destId="{2156B59A-3710-4BCB-8072-C65E1AF76E0F}" srcOrd="0" destOrd="0" presId="urn:microsoft.com/office/officeart/2005/8/layout/process2"/>
    <dgm:cxn modelId="{07CB99E1-D9DE-4C57-B952-BEAD8D0D5007}" type="presOf" srcId="{E99838E1-C62A-4E37-8CE9-8542D7E5116B}" destId="{F85C5E42-6FEF-426A-A1DE-00835AB0C8BD}" srcOrd="0" destOrd="0" presId="urn:microsoft.com/office/officeart/2005/8/layout/process2"/>
    <dgm:cxn modelId="{8A78C84D-ED9D-46C2-83DF-C1E5C11526F6}" srcId="{106E4D10-2496-426C-BB28-2FE4C1CE4F28}" destId="{A015753D-61AF-44FD-960F-7940BBA55E5B}" srcOrd="0" destOrd="0" parTransId="{1DF469F8-3028-4EAF-A73A-60643D97E530}" sibTransId="{F5C9F7C0-8B96-4362-9B8E-5CDBACBA4091}"/>
    <dgm:cxn modelId="{C28FD475-944C-4A23-A096-E7813D684AD6}" type="presOf" srcId="{F5C9F7C0-8B96-4362-9B8E-5CDBACBA4091}" destId="{C8B1067B-A6AB-44B7-BA0E-B2F878BCC560}" srcOrd="1" destOrd="0" presId="urn:microsoft.com/office/officeart/2005/8/layout/process2"/>
    <dgm:cxn modelId="{45F0AF1B-2F2E-4036-A623-36C23CFBE86F}" type="presOf" srcId="{106E4D10-2496-426C-BB28-2FE4C1CE4F28}" destId="{2394F4F1-5565-4A8E-863E-84649BDE82C3}" srcOrd="0" destOrd="0" presId="urn:microsoft.com/office/officeart/2005/8/layout/process2"/>
    <dgm:cxn modelId="{EB7895AF-E203-424F-A4E1-D923866E9A20}" type="presParOf" srcId="{2394F4F1-5565-4A8E-863E-84649BDE82C3}" destId="{2156B59A-3710-4BCB-8072-C65E1AF76E0F}" srcOrd="0" destOrd="0" presId="urn:microsoft.com/office/officeart/2005/8/layout/process2"/>
    <dgm:cxn modelId="{089F2CD0-3B43-4CE6-BE89-5829EAA5AA61}" type="presParOf" srcId="{2394F4F1-5565-4A8E-863E-84649BDE82C3}" destId="{AE4BE84E-B8F3-4DBC-9854-6612BDE6C0FC}" srcOrd="1" destOrd="0" presId="urn:microsoft.com/office/officeart/2005/8/layout/process2"/>
    <dgm:cxn modelId="{CDB6715E-6E0B-4850-BE38-59F48B57A8D4}" type="presParOf" srcId="{AE4BE84E-B8F3-4DBC-9854-6612BDE6C0FC}" destId="{C8B1067B-A6AB-44B7-BA0E-B2F878BCC560}" srcOrd="0" destOrd="0" presId="urn:microsoft.com/office/officeart/2005/8/layout/process2"/>
    <dgm:cxn modelId="{6A21E963-31C0-4F96-9E00-F02615C37092}" type="presParOf" srcId="{2394F4F1-5565-4A8E-863E-84649BDE82C3}" destId="{F85C5E42-6FEF-426A-A1DE-00835AB0C8BD}" srcOrd="2" destOrd="0" presId="urn:microsoft.com/office/officeart/2005/8/layout/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06E4D10-2496-426C-BB28-2FE4C1CE4F28}" type="doc">
      <dgm:prSet loTypeId="urn:microsoft.com/office/officeart/2005/8/layout/process2" loCatId="process" qsTypeId="urn:microsoft.com/office/officeart/2005/8/quickstyle/simple5" qsCatId="simple" csTypeId="urn:microsoft.com/office/officeart/2005/8/colors/accent1_2" csCatId="accent1" phldr="1"/>
      <dgm:spPr/>
      <dgm:t>
        <a:bodyPr/>
        <a:lstStyle/>
        <a:p>
          <a:endParaRPr lang="ru-RU"/>
        </a:p>
      </dgm:t>
    </dgm:pt>
    <dgm:pt modelId="{57B6BC93-AE3B-4499-A42B-304C2FD707E6}">
      <dgm:prSet custT="1"/>
      <dgm:spPr/>
      <dgm:t>
        <a:bodyPr/>
        <a:lstStyle/>
        <a:p>
          <a:pPr algn="just"/>
          <a:r>
            <a:rPr lang="en-US" sz="2000" dirty="0" smtClean="0">
              <a:solidFill>
                <a:schemeClr val="tx1"/>
              </a:solidFill>
            </a:rPr>
            <a:t>17th-18th c.</a:t>
          </a:r>
          <a:r>
            <a:rPr lang="en-US" sz="2000" dirty="0" smtClean="0">
              <a:solidFill>
                <a:schemeClr val="bg1"/>
              </a:solidFill>
            </a:rPr>
            <a:t>: an algebra is a science about letter calculation-identity substitution of letter formulas, decision of algebraic equations (letters are integer and fractional numbers), “Introduction to algebra” (</a:t>
          </a:r>
          <a:r>
            <a:rPr lang="en-US" sz="2000" dirty="0" err="1" smtClean="0">
              <a:solidFill>
                <a:schemeClr val="bg1"/>
              </a:solidFill>
            </a:rPr>
            <a:t>L.Euler</a:t>
          </a:r>
          <a:r>
            <a:rPr lang="en-US" sz="2000" dirty="0" smtClean="0">
              <a:solidFill>
                <a:schemeClr val="bg1"/>
              </a:solidFill>
            </a:rPr>
            <a:t>);</a:t>
          </a:r>
          <a:endParaRPr lang="ru-RU" sz="2000" dirty="0">
            <a:solidFill>
              <a:schemeClr val="bg1"/>
            </a:solidFill>
          </a:endParaRPr>
        </a:p>
      </dgm:t>
    </dgm:pt>
    <dgm:pt modelId="{84F9F9C9-F22E-49D7-A3A4-B566B7D2C001}" type="parTrans" cxnId="{4A6742B4-3D03-4880-9465-ED66C6AC529E}">
      <dgm:prSet/>
      <dgm:spPr/>
      <dgm:t>
        <a:bodyPr/>
        <a:lstStyle/>
        <a:p>
          <a:pPr algn="just"/>
          <a:endParaRPr lang="ru-RU" sz="2000">
            <a:solidFill>
              <a:schemeClr val="bg1"/>
            </a:solidFill>
          </a:endParaRPr>
        </a:p>
      </dgm:t>
    </dgm:pt>
    <dgm:pt modelId="{DD384778-4B61-4952-89B7-038F16DAECD8}" type="sibTrans" cxnId="{4A6742B4-3D03-4880-9465-ED66C6AC529E}">
      <dgm:prSet custT="1"/>
      <dgm:spPr/>
      <dgm:t>
        <a:bodyPr/>
        <a:lstStyle/>
        <a:p>
          <a:pPr algn="just"/>
          <a:endParaRPr lang="ru-RU" sz="2000">
            <a:solidFill>
              <a:schemeClr val="bg1"/>
            </a:solidFill>
          </a:endParaRPr>
        </a:p>
      </dgm:t>
    </dgm:pt>
    <dgm:pt modelId="{94792055-27F4-4998-9812-5BEB7EF4DC81}">
      <dgm:prSet custT="1"/>
      <dgm:spPr/>
      <dgm:t>
        <a:bodyPr/>
        <a:lstStyle/>
        <a:p>
          <a:pPr algn="just"/>
          <a:r>
            <a:rPr lang="en-US" sz="2000" dirty="0" smtClean="0">
              <a:solidFill>
                <a:schemeClr val="tx1"/>
              </a:solidFill>
            </a:rPr>
            <a:t>18th-19th c.: </a:t>
          </a:r>
          <a:r>
            <a:rPr lang="en-US" sz="2000" dirty="0" smtClean="0">
              <a:solidFill>
                <a:schemeClr val="bg1"/>
              </a:solidFill>
            </a:rPr>
            <a:t>an algebra is an algebra of </a:t>
          </a:r>
          <a:r>
            <a:rPr lang="en-US" sz="2000" dirty="0" err="1" smtClean="0">
              <a:solidFill>
                <a:schemeClr val="bg1"/>
              </a:solidFill>
            </a:rPr>
            <a:t>polinomials</a:t>
          </a:r>
          <a:r>
            <a:rPr lang="en-US" sz="2000" dirty="0" smtClean="0">
              <a:solidFill>
                <a:schemeClr val="bg1"/>
              </a:solidFill>
            </a:rPr>
            <a:t>: a) equations of 1</a:t>
          </a:r>
          <a:r>
            <a:rPr lang="en-US" sz="2000" baseline="30000" dirty="0" smtClean="0">
              <a:solidFill>
                <a:schemeClr val="bg1"/>
              </a:solidFill>
            </a:rPr>
            <a:t>st</a:t>
          </a:r>
          <a:r>
            <a:rPr lang="en-US" sz="2000" dirty="0" smtClean="0">
              <a:solidFill>
                <a:schemeClr val="bg1"/>
              </a:solidFill>
            </a:rPr>
            <a:t> and 2d degrees; b) 16 c.: </a:t>
          </a:r>
          <a:r>
            <a:rPr lang="en-US" sz="2000" dirty="0" err="1" smtClean="0">
              <a:solidFill>
                <a:schemeClr val="bg1"/>
              </a:solidFill>
            </a:rPr>
            <a:t>Kardano</a:t>
          </a:r>
          <a:r>
            <a:rPr lang="en-US" sz="2000" dirty="0" smtClean="0">
              <a:solidFill>
                <a:schemeClr val="bg1"/>
              </a:solidFill>
            </a:rPr>
            <a:t> - 3d degrees, Ferrari – 4</a:t>
          </a:r>
          <a:r>
            <a:rPr lang="en-US" sz="2000" baseline="30000" dirty="0" smtClean="0">
              <a:solidFill>
                <a:schemeClr val="bg1"/>
              </a:solidFill>
            </a:rPr>
            <a:t>th</a:t>
          </a:r>
          <a:r>
            <a:rPr lang="en-US" sz="2000" dirty="0" smtClean="0">
              <a:solidFill>
                <a:schemeClr val="bg1"/>
              </a:solidFill>
            </a:rPr>
            <a:t> degrees; c) 17 c.: </a:t>
          </a:r>
          <a:r>
            <a:rPr lang="en-US" sz="2000" dirty="0" err="1" smtClean="0">
              <a:solidFill>
                <a:schemeClr val="bg1"/>
              </a:solidFill>
            </a:rPr>
            <a:t>A.Girard</a:t>
          </a:r>
          <a:r>
            <a:rPr lang="en-US" sz="2000" dirty="0" smtClean="0">
              <a:solidFill>
                <a:schemeClr val="bg1"/>
              </a:solidFill>
            </a:rPr>
            <a:t> –a theorem about existence of complex radical for arbitrary algebraic </a:t>
          </a:r>
          <a:r>
            <a:rPr lang="en-US" sz="2000" dirty="0" err="1" smtClean="0">
              <a:solidFill>
                <a:schemeClr val="bg1"/>
              </a:solidFill>
            </a:rPr>
            <a:t>equiation</a:t>
          </a:r>
          <a:r>
            <a:rPr lang="en-US" sz="2000" dirty="0" smtClean="0">
              <a:solidFill>
                <a:schemeClr val="bg1"/>
              </a:solidFill>
            </a:rPr>
            <a:t> with complex coefficients; d) 18 c.: </a:t>
          </a:r>
          <a:r>
            <a:rPr lang="en-US" sz="2000" dirty="0" err="1" smtClean="0">
              <a:solidFill>
                <a:schemeClr val="bg1"/>
              </a:solidFill>
            </a:rPr>
            <a:t>C.Gauss</a:t>
          </a:r>
          <a:r>
            <a:rPr lang="en-US" sz="2000" dirty="0" smtClean="0">
              <a:solidFill>
                <a:schemeClr val="bg1"/>
              </a:solidFill>
            </a:rPr>
            <a:t> – strict proof; e) 1824: </a:t>
          </a:r>
          <a:r>
            <a:rPr lang="en-US" sz="2000" dirty="0" err="1" smtClean="0">
              <a:solidFill>
                <a:schemeClr val="bg1"/>
              </a:solidFill>
            </a:rPr>
            <a:t>N.Abel</a:t>
          </a:r>
          <a:r>
            <a:rPr lang="en-US" sz="2000" dirty="0" smtClean="0">
              <a:solidFill>
                <a:schemeClr val="bg1"/>
              </a:solidFill>
            </a:rPr>
            <a:t> – equations of more than 4</a:t>
          </a:r>
          <a:r>
            <a:rPr lang="en-US" sz="2000" baseline="30000" dirty="0" smtClean="0">
              <a:solidFill>
                <a:schemeClr val="bg1"/>
              </a:solidFill>
            </a:rPr>
            <a:t>th</a:t>
          </a:r>
          <a:r>
            <a:rPr lang="en-US" sz="2000" dirty="0" smtClean="0">
              <a:solidFill>
                <a:schemeClr val="bg1"/>
              </a:solidFill>
            </a:rPr>
            <a:t> degrees in common view are not solvable; f) 1830: </a:t>
          </a:r>
          <a:r>
            <a:rPr lang="en-US" sz="2000" dirty="0" err="1" smtClean="0">
              <a:solidFill>
                <a:schemeClr val="bg1"/>
              </a:solidFill>
            </a:rPr>
            <a:t>E.Galois</a:t>
          </a:r>
          <a:r>
            <a:rPr lang="en-US" sz="2000" dirty="0" smtClean="0">
              <a:solidFill>
                <a:schemeClr val="bg1"/>
              </a:solidFill>
            </a:rPr>
            <a:t> – common criteria of solvability of algebraic equations in radicals (Theory of </a:t>
          </a:r>
          <a:r>
            <a:rPr lang="en-US" sz="2000" dirty="0" err="1" smtClean="0">
              <a:solidFill>
                <a:schemeClr val="bg1"/>
              </a:solidFill>
            </a:rPr>
            <a:t>Galua</a:t>
          </a:r>
          <a:r>
            <a:rPr lang="en-US" sz="2000" dirty="0" smtClean="0">
              <a:solidFill>
                <a:schemeClr val="bg1"/>
              </a:solidFill>
            </a:rPr>
            <a:t>);</a:t>
          </a:r>
          <a:endParaRPr lang="ru-RU" sz="2000" dirty="0">
            <a:solidFill>
              <a:schemeClr val="bg1"/>
            </a:solidFill>
          </a:endParaRPr>
        </a:p>
      </dgm:t>
    </dgm:pt>
    <dgm:pt modelId="{05F51674-8A6D-4E00-8D53-075322D52C1C}" type="parTrans" cxnId="{DB80379A-429C-4AAF-8AFC-D9117221C3F4}">
      <dgm:prSet/>
      <dgm:spPr/>
      <dgm:t>
        <a:bodyPr/>
        <a:lstStyle/>
        <a:p>
          <a:pPr algn="just"/>
          <a:endParaRPr lang="ru-RU" sz="2000">
            <a:solidFill>
              <a:schemeClr val="bg1"/>
            </a:solidFill>
          </a:endParaRPr>
        </a:p>
      </dgm:t>
    </dgm:pt>
    <dgm:pt modelId="{6C26472A-9F98-4916-8F0C-1EDC40B92714}" type="sibTrans" cxnId="{DB80379A-429C-4AAF-8AFC-D9117221C3F4}">
      <dgm:prSet custT="1"/>
      <dgm:spPr/>
      <dgm:t>
        <a:bodyPr/>
        <a:lstStyle/>
        <a:p>
          <a:pPr algn="just"/>
          <a:endParaRPr lang="ru-RU" sz="2000">
            <a:solidFill>
              <a:schemeClr val="bg1"/>
            </a:solidFill>
          </a:endParaRPr>
        </a:p>
      </dgm:t>
    </dgm:pt>
    <dgm:pt modelId="{E26639CE-2218-44F5-A720-26CE8CD69EB1}">
      <dgm:prSet custT="1"/>
      <dgm:spPr/>
      <dgm:t>
        <a:bodyPr/>
        <a:lstStyle/>
        <a:p>
          <a:pPr algn="just"/>
          <a:r>
            <a:rPr lang="en-US" sz="2000" dirty="0" smtClean="0">
              <a:solidFill>
                <a:schemeClr val="tx1"/>
              </a:solidFill>
            </a:rPr>
            <a:t>18</a:t>
          </a:r>
          <a:r>
            <a:rPr lang="en-US" sz="2000" baseline="30000" dirty="0" smtClean="0">
              <a:solidFill>
                <a:schemeClr val="tx1"/>
              </a:solidFill>
            </a:rPr>
            <a:t>th</a:t>
          </a:r>
          <a:r>
            <a:rPr lang="en-US" sz="2000" dirty="0" smtClean="0">
              <a:solidFill>
                <a:schemeClr val="tx1"/>
              </a:solidFill>
            </a:rPr>
            <a:t>-19</a:t>
          </a:r>
          <a:r>
            <a:rPr lang="en-US" sz="2000" baseline="30000" dirty="0" smtClean="0">
              <a:solidFill>
                <a:schemeClr val="tx1"/>
              </a:solidFill>
            </a:rPr>
            <a:t>th</a:t>
          </a:r>
          <a:r>
            <a:rPr lang="en-US" sz="2000" dirty="0" smtClean="0">
              <a:solidFill>
                <a:schemeClr val="tx1"/>
              </a:solidFill>
            </a:rPr>
            <a:t> c.</a:t>
          </a:r>
          <a:r>
            <a:rPr lang="en-US" sz="2000" dirty="0" smtClean="0">
              <a:solidFill>
                <a:schemeClr val="bg1"/>
              </a:solidFill>
            </a:rPr>
            <a:t>: theory of system of algebraic equations with several unknown values (Matrix algebra);</a:t>
          </a:r>
          <a:endParaRPr lang="ru-RU" sz="2000" dirty="0">
            <a:solidFill>
              <a:schemeClr val="bg1"/>
            </a:solidFill>
          </a:endParaRPr>
        </a:p>
      </dgm:t>
    </dgm:pt>
    <dgm:pt modelId="{077C203A-34D2-4367-A0C3-D04EE289DE46}" type="parTrans" cxnId="{EB138DD1-0412-45D6-8CFB-81464D93D4DD}">
      <dgm:prSet/>
      <dgm:spPr/>
      <dgm:t>
        <a:bodyPr/>
        <a:lstStyle/>
        <a:p>
          <a:pPr algn="just"/>
          <a:endParaRPr lang="ru-RU" sz="2000">
            <a:solidFill>
              <a:schemeClr val="bg1"/>
            </a:solidFill>
          </a:endParaRPr>
        </a:p>
      </dgm:t>
    </dgm:pt>
    <dgm:pt modelId="{F54AFAEB-2A06-47A3-A6E1-627151288A79}" type="sibTrans" cxnId="{EB138DD1-0412-45D6-8CFB-81464D93D4DD}">
      <dgm:prSet custT="1"/>
      <dgm:spPr/>
      <dgm:t>
        <a:bodyPr/>
        <a:lstStyle/>
        <a:p>
          <a:pPr algn="just"/>
          <a:endParaRPr lang="ru-RU" sz="2000">
            <a:solidFill>
              <a:schemeClr val="bg1"/>
            </a:solidFill>
          </a:endParaRPr>
        </a:p>
      </dgm:t>
    </dgm:pt>
    <dgm:pt modelId="{2394F4F1-5565-4A8E-863E-84649BDE82C3}" type="pres">
      <dgm:prSet presAssocID="{106E4D10-2496-426C-BB28-2FE4C1CE4F28}" presName="linearFlow" presStyleCnt="0">
        <dgm:presLayoutVars>
          <dgm:resizeHandles val="exact"/>
        </dgm:presLayoutVars>
      </dgm:prSet>
      <dgm:spPr/>
      <dgm:t>
        <a:bodyPr/>
        <a:lstStyle/>
        <a:p>
          <a:endParaRPr lang="ru-RU"/>
        </a:p>
      </dgm:t>
    </dgm:pt>
    <dgm:pt modelId="{18604A70-8C73-42A6-BED8-47E8B7918733}" type="pres">
      <dgm:prSet presAssocID="{57B6BC93-AE3B-4499-A42B-304C2FD707E6}" presName="node" presStyleLbl="node1" presStyleIdx="0" presStyleCnt="3" custScaleX="631190" custScaleY="164604">
        <dgm:presLayoutVars>
          <dgm:bulletEnabled val="1"/>
        </dgm:presLayoutVars>
      </dgm:prSet>
      <dgm:spPr/>
      <dgm:t>
        <a:bodyPr/>
        <a:lstStyle/>
        <a:p>
          <a:endParaRPr lang="ru-RU"/>
        </a:p>
      </dgm:t>
    </dgm:pt>
    <dgm:pt modelId="{07A0629C-BC48-426B-B675-286F091E8F15}" type="pres">
      <dgm:prSet presAssocID="{DD384778-4B61-4952-89B7-038F16DAECD8}" presName="sibTrans" presStyleLbl="sibTrans2D1" presStyleIdx="0" presStyleCnt="2"/>
      <dgm:spPr/>
      <dgm:t>
        <a:bodyPr/>
        <a:lstStyle/>
        <a:p>
          <a:endParaRPr lang="ru-RU"/>
        </a:p>
      </dgm:t>
    </dgm:pt>
    <dgm:pt modelId="{498813ED-A463-47F9-835C-33D1E01BB5F7}" type="pres">
      <dgm:prSet presAssocID="{DD384778-4B61-4952-89B7-038F16DAECD8}" presName="connectorText" presStyleLbl="sibTrans2D1" presStyleIdx="0" presStyleCnt="2"/>
      <dgm:spPr/>
      <dgm:t>
        <a:bodyPr/>
        <a:lstStyle/>
        <a:p>
          <a:endParaRPr lang="ru-RU"/>
        </a:p>
      </dgm:t>
    </dgm:pt>
    <dgm:pt modelId="{D20174B5-3961-402F-997E-3472CA8502BF}" type="pres">
      <dgm:prSet presAssocID="{94792055-27F4-4998-9812-5BEB7EF4DC81}" presName="node" presStyleLbl="node1" presStyleIdx="1" presStyleCnt="3" custScaleX="631190" custScaleY="425155">
        <dgm:presLayoutVars>
          <dgm:bulletEnabled val="1"/>
        </dgm:presLayoutVars>
      </dgm:prSet>
      <dgm:spPr/>
      <dgm:t>
        <a:bodyPr/>
        <a:lstStyle/>
        <a:p>
          <a:endParaRPr lang="ru-RU"/>
        </a:p>
      </dgm:t>
    </dgm:pt>
    <dgm:pt modelId="{7D5CBE9C-06D0-415D-A912-9217BE1E31BF}" type="pres">
      <dgm:prSet presAssocID="{6C26472A-9F98-4916-8F0C-1EDC40B92714}" presName="sibTrans" presStyleLbl="sibTrans2D1" presStyleIdx="1" presStyleCnt="2"/>
      <dgm:spPr/>
      <dgm:t>
        <a:bodyPr/>
        <a:lstStyle/>
        <a:p>
          <a:endParaRPr lang="ru-RU"/>
        </a:p>
      </dgm:t>
    </dgm:pt>
    <dgm:pt modelId="{234094B1-E37C-4AED-B148-C31D2B23D41D}" type="pres">
      <dgm:prSet presAssocID="{6C26472A-9F98-4916-8F0C-1EDC40B92714}" presName="connectorText" presStyleLbl="sibTrans2D1" presStyleIdx="1" presStyleCnt="2"/>
      <dgm:spPr/>
      <dgm:t>
        <a:bodyPr/>
        <a:lstStyle/>
        <a:p>
          <a:endParaRPr lang="ru-RU"/>
        </a:p>
      </dgm:t>
    </dgm:pt>
    <dgm:pt modelId="{5DC22CDB-E82F-4EEA-B266-851E4E1EBD51}" type="pres">
      <dgm:prSet presAssocID="{E26639CE-2218-44F5-A720-26CE8CD69EB1}" presName="node" presStyleLbl="node1" presStyleIdx="2" presStyleCnt="3" custScaleX="631190" custScaleY="129263">
        <dgm:presLayoutVars>
          <dgm:bulletEnabled val="1"/>
        </dgm:presLayoutVars>
      </dgm:prSet>
      <dgm:spPr/>
      <dgm:t>
        <a:bodyPr/>
        <a:lstStyle/>
        <a:p>
          <a:endParaRPr lang="ru-RU"/>
        </a:p>
      </dgm:t>
    </dgm:pt>
  </dgm:ptLst>
  <dgm:cxnLst>
    <dgm:cxn modelId="{DB80379A-429C-4AAF-8AFC-D9117221C3F4}" srcId="{106E4D10-2496-426C-BB28-2FE4C1CE4F28}" destId="{94792055-27F4-4998-9812-5BEB7EF4DC81}" srcOrd="1" destOrd="0" parTransId="{05F51674-8A6D-4E00-8D53-075322D52C1C}" sibTransId="{6C26472A-9F98-4916-8F0C-1EDC40B92714}"/>
    <dgm:cxn modelId="{3D71D830-FA30-424E-9E2C-1249E1434153}" type="presOf" srcId="{106E4D10-2496-426C-BB28-2FE4C1CE4F28}" destId="{2394F4F1-5565-4A8E-863E-84649BDE82C3}" srcOrd="0" destOrd="0" presId="urn:microsoft.com/office/officeart/2005/8/layout/process2"/>
    <dgm:cxn modelId="{4E1CE066-5919-4D6B-BB23-A45166FB2A54}" type="presOf" srcId="{DD384778-4B61-4952-89B7-038F16DAECD8}" destId="{498813ED-A463-47F9-835C-33D1E01BB5F7}" srcOrd="1" destOrd="0" presId="urn:microsoft.com/office/officeart/2005/8/layout/process2"/>
    <dgm:cxn modelId="{BE1240F8-6E78-453A-888D-2068CE102D54}" type="presOf" srcId="{57B6BC93-AE3B-4499-A42B-304C2FD707E6}" destId="{18604A70-8C73-42A6-BED8-47E8B7918733}" srcOrd="0" destOrd="0" presId="urn:microsoft.com/office/officeart/2005/8/layout/process2"/>
    <dgm:cxn modelId="{331EFA74-D854-45BA-A0F3-A1D6FF7C0747}" type="presOf" srcId="{6C26472A-9F98-4916-8F0C-1EDC40B92714}" destId="{7D5CBE9C-06D0-415D-A912-9217BE1E31BF}" srcOrd="0" destOrd="0" presId="urn:microsoft.com/office/officeart/2005/8/layout/process2"/>
    <dgm:cxn modelId="{66380E70-D5A0-4A45-82EA-DFBD49B4AE23}" type="presOf" srcId="{DD384778-4B61-4952-89B7-038F16DAECD8}" destId="{07A0629C-BC48-426B-B675-286F091E8F15}" srcOrd="0" destOrd="0" presId="urn:microsoft.com/office/officeart/2005/8/layout/process2"/>
    <dgm:cxn modelId="{535C2322-C4D8-4011-96BD-D173B6FEAF7E}" type="presOf" srcId="{E26639CE-2218-44F5-A720-26CE8CD69EB1}" destId="{5DC22CDB-E82F-4EEA-B266-851E4E1EBD51}" srcOrd="0" destOrd="0" presId="urn:microsoft.com/office/officeart/2005/8/layout/process2"/>
    <dgm:cxn modelId="{18787B37-7770-4AE2-B41F-A6DA5075C24C}" type="presOf" srcId="{94792055-27F4-4998-9812-5BEB7EF4DC81}" destId="{D20174B5-3961-402F-997E-3472CA8502BF}" srcOrd="0" destOrd="0" presId="urn:microsoft.com/office/officeart/2005/8/layout/process2"/>
    <dgm:cxn modelId="{4A6742B4-3D03-4880-9465-ED66C6AC529E}" srcId="{106E4D10-2496-426C-BB28-2FE4C1CE4F28}" destId="{57B6BC93-AE3B-4499-A42B-304C2FD707E6}" srcOrd="0" destOrd="0" parTransId="{84F9F9C9-F22E-49D7-A3A4-B566B7D2C001}" sibTransId="{DD384778-4B61-4952-89B7-038F16DAECD8}"/>
    <dgm:cxn modelId="{35E97DFB-C3CE-4C37-BB63-00C2A2AF5F68}" type="presOf" srcId="{6C26472A-9F98-4916-8F0C-1EDC40B92714}" destId="{234094B1-E37C-4AED-B148-C31D2B23D41D}" srcOrd="1" destOrd="0" presId="urn:microsoft.com/office/officeart/2005/8/layout/process2"/>
    <dgm:cxn modelId="{EB138DD1-0412-45D6-8CFB-81464D93D4DD}" srcId="{106E4D10-2496-426C-BB28-2FE4C1CE4F28}" destId="{E26639CE-2218-44F5-A720-26CE8CD69EB1}" srcOrd="2" destOrd="0" parTransId="{077C203A-34D2-4367-A0C3-D04EE289DE46}" sibTransId="{F54AFAEB-2A06-47A3-A6E1-627151288A79}"/>
    <dgm:cxn modelId="{33D41468-ECBA-4CC0-A0D4-3FFEDCFFF9A9}" type="presParOf" srcId="{2394F4F1-5565-4A8E-863E-84649BDE82C3}" destId="{18604A70-8C73-42A6-BED8-47E8B7918733}" srcOrd="0" destOrd="0" presId="urn:microsoft.com/office/officeart/2005/8/layout/process2"/>
    <dgm:cxn modelId="{2C3FBCB3-42D0-4426-A0FF-39B16DDF8CF0}" type="presParOf" srcId="{2394F4F1-5565-4A8E-863E-84649BDE82C3}" destId="{07A0629C-BC48-426B-B675-286F091E8F15}" srcOrd="1" destOrd="0" presId="urn:microsoft.com/office/officeart/2005/8/layout/process2"/>
    <dgm:cxn modelId="{0BCF1D94-29F8-46FE-B145-2364CAC45CF4}" type="presParOf" srcId="{07A0629C-BC48-426B-B675-286F091E8F15}" destId="{498813ED-A463-47F9-835C-33D1E01BB5F7}" srcOrd="0" destOrd="0" presId="urn:microsoft.com/office/officeart/2005/8/layout/process2"/>
    <dgm:cxn modelId="{56D84027-781B-4F19-9877-67D9748CA007}" type="presParOf" srcId="{2394F4F1-5565-4A8E-863E-84649BDE82C3}" destId="{D20174B5-3961-402F-997E-3472CA8502BF}" srcOrd="2" destOrd="0" presId="urn:microsoft.com/office/officeart/2005/8/layout/process2"/>
    <dgm:cxn modelId="{CB6238CD-64E3-4933-B443-58053A0139B7}" type="presParOf" srcId="{2394F4F1-5565-4A8E-863E-84649BDE82C3}" destId="{7D5CBE9C-06D0-415D-A912-9217BE1E31BF}" srcOrd="3" destOrd="0" presId="urn:microsoft.com/office/officeart/2005/8/layout/process2"/>
    <dgm:cxn modelId="{7AD8B166-555A-44F9-91F6-61D9515A17D0}" type="presParOf" srcId="{7D5CBE9C-06D0-415D-A912-9217BE1E31BF}" destId="{234094B1-E37C-4AED-B148-C31D2B23D41D}" srcOrd="0" destOrd="0" presId="urn:microsoft.com/office/officeart/2005/8/layout/process2"/>
    <dgm:cxn modelId="{35659336-3173-46A1-8EA8-83E6EFDCC4BD}" type="presParOf" srcId="{2394F4F1-5565-4A8E-863E-84649BDE82C3}" destId="{5DC22CDB-E82F-4EEA-B266-851E4E1EBD51}" srcOrd="4" destOrd="0" presId="urn:microsoft.com/office/officeart/2005/8/layout/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06E4D10-2496-426C-BB28-2FE4C1CE4F28}"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ru-RU"/>
        </a:p>
      </dgm:t>
    </dgm:pt>
    <dgm:pt modelId="{A015753D-61AF-44FD-960F-7940BBA55E5B}">
      <dgm:prSet custT="1"/>
      <dgm:spPr/>
      <dgm:t>
        <a:bodyPr/>
        <a:lstStyle/>
        <a:p>
          <a:pPr algn="just"/>
          <a:r>
            <a:rPr lang="en-US" sz="2000" dirty="0" smtClean="0">
              <a:solidFill>
                <a:schemeClr val="bg1"/>
              </a:solidFill>
            </a:rPr>
            <a:t>Groups; semi groups, quasi-groups and loupes</a:t>
          </a:r>
          <a:endParaRPr lang="ru-RU" sz="2000" dirty="0">
            <a:solidFill>
              <a:schemeClr val="bg1"/>
            </a:solidFill>
          </a:endParaRPr>
        </a:p>
      </dgm:t>
    </dgm:pt>
    <dgm:pt modelId="{1DF469F8-3028-4EAF-A73A-60643D97E530}" type="parTrans" cxnId="{8A78C84D-ED9D-46C2-83DF-C1E5C11526F6}">
      <dgm:prSet/>
      <dgm:spPr/>
      <dgm:t>
        <a:bodyPr/>
        <a:lstStyle/>
        <a:p>
          <a:pPr algn="just"/>
          <a:endParaRPr lang="ru-RU" sz="2000">
            <a:solidFill>
              <a:schemeClr val="bg1"/>
            </a:solidFill>
          </a:endParaRPr>
        </a:p>
      </dgm:t>
    </dgm:pt>
    <dgm:pt modelId="{F5C9F7C0-8B96-4362-9B8E-5CDBACBA4091}" type="sibTrans" cxnId="{8A78C84D-ED9D-46C2-83DF-C1E5C11526F6}">
      <dgm:prSet custT="1"/>
      <dgm:spPr/>
      <dgm:t>
        <a:bodyPr/>
        <a:lstStyle/>
        <a:p>
          <a:pPr algn="just"/>
          <a:endParaRPr lang="ru-RU" sz="2000">
            <a:solidFill>
              <a:schemeClr val="bg1"/>
            </a:solidFill>
          </a:endParaRPr>
        </a:p>
      </dgm:t>
    </dgm:pt>
    <dgm:pt modelId="{9DBA932F-1D0F-4D67-8A34-E55257750141}">
      <dgm:prSet custT="1"/>
      <dgm:spPr/>
      <dgm:t>
        <a:bodyPr/>
        <a:lstStyle/>
        <a:p>
          <a:pPr algn="just"/>
          <a:r>
            <a:rPr lang="en-US" sz="2000" dirty="0" smtClean="0">
              <a:solidFill>
                <a:schemeClr val="bg1"/>
              </a:solidFill>
            </a:rPr>
            <a:t>Rings and fields, associative rings and algebras, </a:t>
          </a:r>
          <a:r>
            <a:rPr lang="en-US" sz="2000" dirty="0" err="1" smtClean="0">
              <a:solidFill>
                <a:schemeClr val="bg1"/>
              </a:solidFill>
            </a:rPr>
            <a:t>nonassociative</a:t>
          </a:r>
          <a:r>
            <a:rPr lang="en-US" sz="2000" dirty="0" smtClean="0">
              <a:solidFill>
                <a:schemeClr val="bg1"/>
              </a:solidFill>
            </a:rPr>
            <a:t> rings and algebras</a:t>
          </a:r>
          <a:endParaRPr lang="ru-RU" sz="2000" dirty="0">
            <a:solidFill>
              <a:schemeClr val="bg1"/>
            </a:solidFill>
          </a:endParaRPr>
        </a:p>
      </dgm:t>
    </dgm:pt>
    <dgm:pt modelId="{125B8DBC-9164-4D3B-AC92-B6D1DF7FFB5A}" type="parTrans" cxnId="{09906B7E-A6F3-4FCA-9FC2-053A59687704}">
      <dgm:prSet/>
      <dgm:spPr/>
      <dgm:t>
        <a:bodyPr/>
        <a:lstStyle/>
        <a:p>
          <a:endParaRPr lang="ru-RU">
            <a:solidFill>
              <a:schemeClr val="bg1"/>
            </a:solidFill>
          </a:endParaRPr>
        </a:p>
      </dgm:t>
    </dgm:pt>
    <dgm:pt modelId="{D50FE4FC-CF34-4D24-B55F-C1D08D7D4D12}" type="sibTrans" cxnId="{09906B7E-A6F3-4FCA-9FC2-053A59687704}">
      <dgm:prSet/>
      <dgm:spPr/>
      <dgm:t>
        <a:bodyPr/>
        <a:lstStyle/>
        <a:p>
          <a:endParaRPr lang="ru-RU">
            <a:solidFill>
              <a:schemeClr val="bg1"/>
            </a:solidFill>
          </a:endParaRPr>
        </a:p>
      </dgm:t>
    </dgm:pt>
    <dgm:pt modelId="{C59828F1-7E37-4F71-8068-DD67FFC5F8AF}">
      <dgm:prSet custT="1"/>
      <dgm:spPr/>
      <dgm:t>
        <a:bodyPr/>
        <a:lstStyle/>
        <a:p>
          <a:pPr algn="just"/>
          <a:r>
            <a:rPr lang="en-US" sz="2000" dirty="0" smtClean="0">
              <a:solidFill>
                <a:schemeClr val="bg1"/>
              </a:solidFill>
            </a:rPr>
            <a:t>Lattices (algebra with two types of operations)</a:t>
          </a:r>
          <a:endParaRPr lang="ru-RU" sz="2000" dirty="0">
            <a:solidFill>
              <a:schemeClr val="bg1"/>
            </a:solidFill>
          </a:endParaRPr>
        </a:p>
      </dgm:t>
    </dgm:pt>
    <dgm:pt modelId="{D0383B8E-5C3C-4523-BC00-ACE196608896}" type="parTrans" cxnId="{704F7028-E235-43BB-A67D-C105F26A9C28}">
      <dgm:prSet/>
      <dgm:spPr/>
      <dgm:t>
        <a:bodyPr/>
        <a:lstStyle/>
        <a:p>
          <a:endParaRPr lang="ru-RU">
            <a:solidFill>
              <a:schemeClr val="bg1"/>
            </a:solidFill>
          </a:endParaRPr>
        </a:p>
      </dgm:t>
    </dgm:pt>
    <dgm:pt modelId="{7743425C-61B1-4173-A923-2E5DB1EAF61B}" type="sibTrans" cxnId="{704F7028-E235-43BB-A67D-C105F26A9C28}">
      <dgm:prSet/>
      <dgm:spPr/>
      <dgm:t>
        <a:bodyPr/>
        <a:lstStyle/>
        <a:p>
          <a:endParaRPr lang="ru-RU">
            <a:solidFill>
              <a:schemeClr val="bg1"/>
            </a:solidFill>
          </a:endParaRPr>
        </a:p>
      </dgm:t>
    </dgm:pt>
    <dgm:pt modelId="{33D0C76D-51B3-4483-9078-D1C1A5657593}">
      <dgm:prSet custT="1"/>
      <dgm:spPr/>
      <dgm:t>
        <a:bodyPr/>
        <a:lstStyle/>
        <a:p>
          <a:pPr algn="just"/>
          <a:r>
            <a:rPr lang="en-US" sz="2000" dirty="0" smtClean="0">
              <a:solidFill>
                <a:schemeClr val="bg1"/>
              </a:solidFill>
            </a:rPr>
            <a:t>Linear (vector) spaces</a:t>
          </a:r>
          <a:endParaRPr lang="ru-RU" sz="2000" dirty="0">
            <a:solidFill>
              <a:schemeClr val="bg1"/>
            </a:solidFill>
          </a:endParaRPr>
        </a:p>
      </dgm:t>
    </dgm:pt>
    <dgm:pt modelId="{270B32A7-CB8E-4E38-941A-36FE0F822EEB}" type="parTrans" cxnId="{AAB2D42D-549E-4330-9EC6-CB6243D91BC2}">
      <dgm:prSet/>
      <dgm:spPr/>
      <dgm:t>
        <a:bodyPr/>
        <a:lstStyle/>
        <a:p>
          <a:endParaRPr lang="ru-RU">
            <a:solidFill>
              <a:schemeClr val="bg1"/>
            </a:solidFill>
          </a:endParaRPr>
        </a:p>
      </dgm:t>
    </dgm:pt>
    <dgm:pt modelId="{CE535D45-C52F-4ACC-B237-83AB5F017E76}" type="sibTrans" cxnId="{AAB2D42D-549E-4330-9EC6-CB6243D91BC2}">
      <dgm:prSet/>
      <dgm:spPr/>
      <dgm:t>
        <a:bodyPr/>
        <a:lstStyle/>
        <a:p>
          <a:endParaRPr lang="ru-RU">
            <a:solidFill>
              <a:schemeClr val="bg1"/>
            </a:solidFill>
          </a:endParaRPr>
        </a:p>
      </dgm:t>
    </dgm:pt>
    <dgm:pt modelId="{311FC227-71CF-4915-BB27-26A302E86893}">
      <dgm:prSet custT="1"/>
      <dgm:spPr/>
      <dgm:t>
        <a:bodyPr/>
        <a:lstStyle/>
        <a:p>
          <a:pPr algn="just"/>
          <a:r>
            <a:rPr lang="en-US" sz="2000" dirty="0" smtClean="0">
              <a:solidFill>
                <a:schemeClr val="bg1"/>
              </a:solidFill>
            </a:rPr>
            <a:t>G. </a:t>
          </a:r>
          <a:r>
            <a:rPr lang="en-US" sz="2000" dirty="0" err="1" smtClean="0">
              <a:solidFill>
                <a:schemeClr val="bg1"/>
              </a:solidFill>
            </a:rPr>
            <a:t>Birghoff</a:t>
          </a:r>
          <a:r>
            <a:rPr lang="en-US" sz="2000" dirty="0" smtClean="0">
              <a:solidFill>
                <a:schemeClr val="bg1"/>
              </a:solidFill>
            </a:rPr>
            <a:t> algebras</a:t>
          </a:r>
          <a:endParaRPr lang="ru-RU" sz="2000" dirty="0">
            <a:solidFill>
              <a:schemeClr val="bg1"/>
            </a:solidFill>
          </a:endParaRPr>
        </a:p>
      </dgm:t>
    </dgm:pt>
    <dgm:pt modelId="{F79D990B-FB4A-4589-ADFC-DA2249897727}" type="parTrans" cxnId="{1946DB69-CA39-4C15-93A6-33FDA63C5961}">
      <dgm:prSet/>
      <dgm:spPr/>
      <dgm:t>
        <a:bodyPr/>
        <a:lstStyle/>
        <a:p>
          <a:endParaRPr lang="ru-RU">
            <a:solidFill>
              <a:schemeClr val="bg1"/>
            </a:solidFill>
          </a:endParaRPr>
        </a:p>
      </dgm:t>
    </dgm:pt>
    <dgm:pt modelId="{749A709E-DE21-41F1-9ADE-419E63F65197}" type="sibTrans" cxnId="{1946DB69-CA39-4C15-93A6-33FDA63C5961}">
      <dgm:prSet/>
      <dgm:spPr/>
      <dgm:t>
        <a:bodyPr/>
        <a:lstStyle/>
        <a:p>
          <a:endParaRPr lang="ru-RU">
            <a:solidFill>
              <a:schemeClr val="bg1"/>
            </a:solidFill>
          </a:endParaRPr>
        </a:p>
      </dgm:t>
    </dgm:pt>
    <dgm:pt modelId="{5E722DF9-EB85-4D30-9D66-C897691B1E3B}">
      <dgm:prSet custT="1"/>
      <dgm:spPr/>
      <dgm:t>
        <a:bodyPr/>
        <a:lstStyle/>
        <a:p>
          <a:pPr algn="just"/>
          <a:r>
            <a:rPr lang="en-US" sz="2000" dirty="0" err="1" smtClean="0">
              <a:solidFill>
                <a:schemeClr val="bg1"/>
              </a:solidFill>
            </a:rPr>
            <a:t>A.I.Maltcev</a:t>
          </a:r>
          <a:r>
            <a:rPr lang="en-US" sz="2000" dirty="0" smtClean="0">
              <a:solidFill>
                <a:schemeClr val="bg1"/>
              </a:solidFill>
            </a:rPr>
            <a:t> and </a:t>
          </a:r>
          <a:r>
            <a:rPr lang="en-US" sz="2000" dirty="0" err="1" smtClean="0">
              <a:solidFill>
                <a:schemeClr val="bg1"/>
              </a:solidFill>
            </a:rPr>
            <a:t>A.Tarcki</a:t>
          </a:r>
          <a:r>
            <a:rPr lang="en-US" sz="2000" dirty="0" smtClean="0">
              <a:solidFill>
                <a:schemeClr val="bg1"/>
              </a:solidFill>
            </a:rPr>
            <a:t> – theory of Models (sets with defined relations); Algebraic Systems</a:t>
          </a:r>
          <a:endParaRPr lang="ru-RU" sz="2000" dirty="0">
            <a:solidFill>
              <a:schemeClr val="bg1"/>
            </a:solidFill>
          </a:endParaRPr>
        </a:p>
      </dgm:t>
    </dgm:pt>
    <dgm:pt modelId="{5D17ACD4-5665-4C1D-B7B6-256BB0909735}" type="parTrans" cxnId="{2498F6F1-C732-4F50-8E9F-5364C9D31191}">
      <dgm:prSet/>
      <dgm:spPr/>
      <dgm:t>
        <a:bodyPr/>
        <a:lstStyle/>
        <a:p>
          <a:endParaRPr lang="ru-RU">
            <a:solidFill>
              <a:schemeClr val="bg1"/>
            </a:solidFill>
          </a:endParaRPr>
        </a:p>
      </dgm:t>
    </dgm:pt>
    <dgm:pt modelId="{5982B27D-F81A-4B88-9F7B-8922A535973F}" type="sibTrans" cxnId="{2498F6F1-C732-4F50-8E9F-5364C9D31191}">
      <dgm:prSet/>
      <dgm:spPr/>
      <dgm:t>
        <a:bodyPr/>
        <a:lstStyle/>
        <a:p>
          <a:endParaRPr lang="ru-RU">
            <a:solidFill>
              <a:schemeClr val="bg1"/>
            </a:solidFill>
          </a:endParaRPr>
        </a:p>
      </dgm:t>
    </dgm:pt>
    <dgm:pt modelId="{75BD31C3-76A3-42B7-BCD5-E216782EF81E}">
      <dgm:prSet custT="1"/>
      <dgm:spPr/>
      <dgm:t>
        <a:bodyPr/>
        <a:lstStyle/>
        <a:p>
          <a:pPr algn="just"/>
          <a:r>
            <a:rPr lang="en-US" sz="2000" dirty="0" smtClean="0">
              <a:solidFill>
                <a:schemeClr val="bg1"/>
              </a:solidFill>
            </a:rPr>
            <a:t>Topological Algebra</a:t>
          </a:r>
          <a:endParaRPr lang="ru-RU" sz="2000" dirty="0">
            <a:solidFill>
              <a:schemeClr val="bg1"/>
            </a:solidFill>
          </a:endParaRPr>
        </a:p>
      </dgm:t>
    </dgm:pt>
    <dgm:pt modelId="{07BE5B61-6683-4975-AA88-2016275CC01D}" type="parTrans" cxnId="{E2D31602-A0DC-4D38-98A3-94E055841C77}">
      <dgm:prSet/>
      <dgm:spPr/>
      <dgm:t>
        <a:bodyPr/>
        <a:lstStyle/>
        <a:p>
          <a:endParaRPr lang="ru-RU">
            <a:solidFill>
              <a:schemeClr val="bg1"/>
            </a:solidFill>
          </a:endParaRPr>
        </a:p>
      </dgm:t>
    </dgm:pt>
    <dgm:pt modelId="{E54BBA8E-1F56-4826-ACB1-E775FBE443B3}" type="sibTrans" cxnId="{E2D31602-A0DC-4D38-98A3-94E055841C77}">
      <dgm:prSet/>
      <dgm:spPr/>
      <dgm:t>
        <a:bodyPr/>
        <a:lstStyle/>
        <a:p>
          <a:endParaRPr lang="ru-RU">
            <a:solidFill>
              <a:schemeClr val="bg1"/>
            </a:solidFill>
          </a:endParaRPr>
        </a:p>
      </dgm:t>
    </dgm:pt>
    <dgm:pt modelId="{288F21A5-A71C-43F4-8063-1A083DC3A3F4}">
      <dgm:prSet custT="1"/>
      <dgm:spPr/>
      <dgm:t>
        <a:bodyPr/>
        <a:lstStyle/>
        <a:p>
          <a:pPr algn="just"/>
          <a:r>
            <a:rPr lang="en-US" sz="2000" dirty="0" smtClean="0">
              <a:solidFill>
                <a:schemeClr val="bg1"/>
              </a:solidFill>
            </a:rPr>
            <a:t>Algebra Lee</a:t>
          </a:r>
          <a:endParaRPr lang="ru-RU" sz="2000" dirty="0">
            <a:solidFill>
              <a:schemeClr val="bg1"/>
            </a:solidFill>
          </a:endParaRPr>
        </a:p>
      </dgm:t>
    </dgm:pt>
    <dgm:pt modelId="{8414D5F6-4BE8-4EC2-93D5-FF567DAE29FE}" type="parTrans" cxnId="{091A0EFC-5537-434F-AC16-404682B827FB}">
      <dgm:prSet/>
      <dgm:spPr/>
      <dgm:t>
        <a:bodyPr/>
        <a:lstStyle/>
        <a:p>
          <a:endParaRPr lang="ru-RU">
            <a:solidFill>
              <a:schemeClr val="bg1"/>
            </a:solidFill>
          </a:endParaRPr>
        </a:p>
      </dgm:t>
    </dgm:pt>
    <dgm:pt modelId="{A43C55B7-C7B7-4CA8-A755-7C8E614CF9F7}" type="sibTrans" cxnId="{091A0EFC-5537-434F-AC16-404682B827FB}">
      <dgm:prSet/>
      <dgm:spPr/>
      <dgm:t>
        <a:bodyPr/>
        <a:lstStyle/>
        <a:p>
          <a:endParaRPr lang="ru-RU">
            <a:solidFill>
              <a:schemeClr val="bg1"/>
            </a:solidFill>
          </a:endParaRPr>
        </a:p>
      </dgm:t>
    </dgm:pt>
    <dgm:pt modelId="{05BADB67-BB21-4B81-91F6-06DD4E490E5B}">
      <dgm:prSet custT="1"/>
      <dgm:spPr/>
      <dgm:t>
        <a:bodyPr/>
        <a:lstStyle/>
        <a:p>
          <a:pPr algn="just"/>
          <a:r>
            <a:rPr lang="en-US" sz="2000" dirty="0" err="1" smtClean="0">
              <a:solidFill>
                <a:schemeClr val="bg1"/>
              </a:solidFill>
            </a:rPr>
            <a:t>Normed</a:t>
          </a:r>
          <a:r>
            <a:rPr lang="en-US" sz="2000" dirty="0" smtClean="0">
              <a:solidFill>
                <a:schemeClr val="bg1"/>
              </a:solidFill>
            </a:rPr>
            <a:t> Ring</a:t>
          </a:r>
          <a:endParaRPr lang="ru-RU" sz="2000" dirty="0">
            <a:solidFill>
              <a:schemeClr val="bg1"/>
            </a:solidFill>
          </a:endParaRPr>
        </a:p>
      </dgm:t>
    </dgm:pt>
    <dgm:pt modelId="{41EA2752-D4F4-4B8D-874F-8E886B40E8FA}" type="parTrans" cxnId="{246D172E-04A0-41CE-96D2-8A914CB2DD1E}">
      <dgm:prSet/>
      <dgm:spPr/>
      <dgm:t>
        <a:bodyPr/>
        <a:lstStyle/>
        <a:p>
          <a:endParaRPr lang="ru-RU">
            <a:solidFill>
              <a:schemeClr val="bg1"/>
            </a:solidFill>
          </a:endParaRPr>
        </a:p>
      </dgm:t>
    </dgm:pt>
    <dgm:pt modelId="{80FAE87B-4978-46FD-A9EA-26F2E8816C20}" type="sibTrans" cxnId="{246D172E-04A0-41CE-96D2-8A914CB2DD1E}">
      <dgm:prSet/>
      <dgm:spPr/>
      <dgm:t>
        <a:bodyPr/>
        <a:lstStyle/>
        <a:p>
          <a:endParaRPr lang="ru-RU">
            <a:solidFill>
              <a:schemeClr val="bg1"/>
            </a:solidFill>
          </a:endParaRPr>
        </a:p>
      </dgm:t>
    </dgm:pt>
    <dgm:pt modelId="{035E39F4-9A4E-41C6-BC2E-B86FC49F969F}">
      <dgm:prSet custT="1"/>
      <dgm:spPr/>
      <dgm:t>
        <a:bodyPr/>
        <a:lstStyle/>
        <a:p>
          <a:pPr algn="just"/>
          <a:r>
            <a:rPr lang="en-US" sz="2000" dirty="0" smtClean="0">
              <a:solidFill>
                <a:schemeClr val="bg1"/>
              </a:solidFill>
            </a:rPr>
            <a:t>Differential Algebras</a:t>
          </a:r>
          <a:endParaRPr lang="ru-RU" sz="2000" dirty="0">
            <a:solidFill>
              <a:schemeClr val="bg1"/>
            </a:solidFill>
          </a:endParaRPr>
        </a:p>
      </dgm:t>
    </dgm:pt>
    <dgm:pt modelId="{5083BC00-4560-451A-9112-7B68036302A3}" type="parTrans" cxnId="{B6156996-6DAE-45A2-8D0F-7123A0871CE8}">
      <dgm:prSet/>
      <dgm:spPr/>
      <dgm:t>
        <a:bodyPr/>
        <a:lstStyle/>
        <a:p>
          <a:endParaRPr lang="ru-RU">
            <a:solidFill>
              <a:schemeClr val="bg1"/>
            </a:solidFill>
          </a:endParaRPr>
        </a:p>
      </dgm:t>
    </dgm:pt>
    <dgm:pt modelId="{4C8C33B5-625E-4BF6-8339-D1DF7D04FF1F}" type="sibTrans" cxnId="{B6156996-6DAE-45A2-8D0F-7123A0871CE8}">
      <dgm:prSet/>
      <dgm:spPr/>
      <dgm:t>
        <a:bodyPr/>
        <a:lstStyle/>
        <a:p>
          <a:endParaRPr lang="ru-RU">
            <a:solidFill>
              <a:schemeClr val="bg1"/>
            </a:solidFill>
          </a:endParaRPr>
        </a:p>
      </dgm:t>
    </dgm:pt>
    <dgm:pt modelId="{333D4BC3-CF02-431B-94F1-A06260BEC971}">
      <dgm:prSet custT="1"/>
      <dgm:spPr/>
      <dgm:t>
        <a:bodyPr/>
        <a:lstStyle/>
        <a:p>
          <a:pPr algn="just"/>
          <a:r>
            <a:rPr lang="en-US" sz="2000" dirty="0" smtClean="0">
              <a:solidFill>
                <a:schemeClr val="bg1"/>
              </a:solidFill>
            </a:rPr>
            <a:t>Up-to-Date algebras</a:t>
          </a:r>
          <a:endParaRPr lang="ru-RU" sz="2000" dirty="0">
            <a:solidFill>
              <a:schemeClr val="bg1"/>
            </a:solidFill>
          </a:endParaRPr>
        </a:p>
      </dgm:t>
    </dgm:pt>
    <dgm:pt modelId="{21FA6EFB-B3DE-4B32-8F0D-7C44327DF011}" type="parTrans" cxnId="{53657E7E-06D7-4553-A2E6-CDCBEC754BA1}">
      <dgm:prSet/>
      <dgm:spPr/>
      <dgm:t>
        <a:bodyPr/>
        <a:lstStyle/>
        <a:p>
          <a:endParaRPr lang="ru-RU">
            <a:solidFill>
              <a:schemeClr val="bg1"/>
            </a:solidFill>
          </a:endParaRPr>
        </a:p>
      </dgm:t>
    </dgm:pt>
    <dgm:pt modelId="{3701BE22-00A6-47AB-B816-BD1B7D4F3453}" type="sibTrans" cxnId="{53657E7E-06D7-4553-A2E6-CDCBEC754BA1}">
      <dgm:prSet/>
      <dgm:spPr/>
      <dgm:t>
        <a:bodyPr/>
        <a:lstStyle/>
        <a:p>
          <a:endParaRPr lang="ru-RU">
            <a:solidFill>
              <a:schemeClr val="bg1"/>
            </a:solidFill>
          </a:endParaRPr>
        </a:p>
      </dgm:t>
    </dgm:pt>
    <dgm:pt modelId="{7C30D00D-300C-4A62-A079-5BA090C778A7}" type="pres">
      <dgm:prSet presAssocID="{106E4D10-2496-426C-BB28-2FE4C1CE4F28}" presName="diagram" presStyleCnt="0">
        <dgm:presLayoutVars>
          <dgm:dir/>
          <dgm:resizeHandles val="exact"/>
        </dgm:presLayoutVars>
      </dgm:prSet>
      <dgm:spPr/>
      <dgm:t>
        <a:bodyPr/>
        <a:lstStyle/>
        <a:p>
          <a:endParaRPr lang="ru-RU"/>
        </a:p>
      </dgm:t>
    </dgm:pt>
    <dgm:pt modelId="{FF1FE0CF-EA1B-43F3-9D36-CF95C0BAF8E9}" type="pres">
      <dgm:prSet presAssocID="{A015753D-61AF-44FD-960F-7940BBA55E5B}" presName="node" presStyleLbl="node1" presStyleIdx="0" presStyleCnt="11" custScaleX="130272" custScaleY="91566">
        <dgm:presLayoutVars>
          <dgm:bulletEnabled val="1"/>
        </dgm:presLayoutVars>
      </dgm:prSet>
      <dgm:spPr/>
      <dgm:t>
        <a:bodyPr/>
        <a:lstStyle/>
        <a:p>
          <a:endParaRPr lang="ru-RU"/>
        </a:p>
      </dgm:t>
    </dgm:pt>
    <dgm:pt modelId="{8456D4B6-4D74-4E71-8071-1D07937F139B}" type="pres">
      <dgm:prSet presAssocID="{F5C9F7C0-8B96-4362-9B8E-5CDBACBA4091}" presName="sibTrans" presStyleCnt="0"/>
      <dgm:spPr/>
    </dgm:pt>
    <dgm:pt modelId="{92B8A54F-9134-4D4A-BFD0-EFB2D2167F98}" type="pres">
      <dgm:prSet presAssocID="{9DBA932F-1D0F-4D67-8A34-E55257750141}" presName="node" presStyleLbl="node1" presStyleIdx="1" presStyleCnt="11" custScaleX="137660" custScaleY="145443">
        <dgm:presLayoutVars>
          <dgm:bulletEnabled val="1"/>
        </dgm:presLayoutVars>
      </dgm:prSet>
      <dgm:spPr/>
      <dgm:t>
        <a:bodyPr/>
        <a:lstStyle/>
        <a:p>
          <a:endParaRPr lang="ru-RU"/>
        </a:p>
      </dgm:t>
    </dgm:pt>
    <dgm:pt modelId="{A6FF04E1-490D-445E-A033-6DD9015A3565}" type="pres">
      <dgm:prSet presAssocID="{D50FE4FC-CF34-4D24-B55F-C1D08D7D4D12}" presName="sibTrans" presStyleCnt="0"/>
      <dgm:spPr/>
    </dgm:pt>
    <dgm:pt modelId="{B9FB7B0F-DA87-4638-B8C6-65E37E8597ED}" type="pres">
      <dgm:prSet presAssocID="{C59828F1-7E37-4F71-8068-DD67FFC5F8AF}" presName="node" presStyleLbl="node1" presStyleIdx="2" presStyleCnt="11" custScaleY="134361">
        <dgm:presLayoutVars>
          <dgm:bulletEnabled val="1"/>
        </dgm:presLayoutVars>
      </dgm:prSet>
      <dgm:spPr/>
      <dgm:t>
        <a:bodyPr/>
        <a:lstStyle/>
        <a:p>
          <a:endParaRPr lang="ru-RU"/>
        </a:p>
      </dgm:t>
    </dgm:pt>
    <dgm:pt modelId="{9AF8276F-A22E-425D-AA48-A400892C87B6}" type="pres">
      <dgm:prSet presAssocID="{7743425C-61B1-4173-A923-2E5DB1EAF61B}" presName="sibTrans" presStyleCnt="0"/>
      <dgm:spPr/>
    </dgm:pt>
    <dgm:pt modelId="{AA8783B6-F3CF-4E4A-84B4-E5D9C94E6734}" type="pres">
      <dgm:prSet presAssocID="{33D0C76D-51B3-4483-9078-D1C1A5657593}" presName="node" presStyleLbl="node1" presStyleIdx="3" presStyleCnt="11" custScaleY="54479">
        <dgm:presLayoutVars>
          <dgm:bulletEnabled val="1"/>
        </dgm:presLayoutVars>
      </dgm:prSet>
      <dgm:spPr/>
      <dgm:t>
        <a:bodyPr/>
        <a:lstStyle/>
        <a:p>
          <a:endParaRPr lang="ru-RU"/>
        </a:p>
      </dgm:t>
    </dgm:pt>
    <dgm:pt modelId="{68BB43D0-C31F-4688-BD0C-921FE445E25E}" type="pres">
      <dgm:prSet presAssocID="{CE535D45-C52F-4ACC-B237-83AB5F017E76}" presName="sibTrans" presStyleCnt="0"/>
      <dgm:spPr/>
    </dgm:pt>
    <dgm:pt modelId="{EB5C51B4-4514-4C9A-8995-C65A2AAF17DC}" type="pres">
      <dgm:prSet presAssocID="{333D4BC3-CF02-431B-94F1-A06260BEC971}" presName="node" presStyleLbl="node1" presStyleIdx="4" presStyleCnt="11">
        <dgm:presLayoutVars>
          <dgm:bulletEnabled val="1"/>
        </dgm:presLayoutVars>
      </dgm:prSet>
      <dgm:spPr/>
      <dgm:t>
        <a:bodyPr/>
        <a:lstStyle/>
        <a:p>
          <a:endParaRPr lang="ru-RU"/>
        </a:p>
      </dgm:t>
    </dgm:pt>
    <dgm:pt modelId="{CD968459-BB44-4ED5-A17F-B9ECA65090E1}" type="pres">
      <dgm:prSet presAssocID="{3701BE22-00A6-47AB-B816-BD1B7D4F3453}" presName="sibTrans" presStyleCnt="0"/>
      <dgm:spPr/>
    </dgm:pt>
    <dgm:pt modelId="{DB281B69-3770-48D3-92FE-DE27DAD2B0BE}" type="pres">
      <dgm:prSet presAssocID="{311FC227-71CF-4915-BB27-26A302E86893}" presName="node" presStyleLbl="node1" presStyleIdx="5" presStyleCnt="11" custScaleY="54479">
        <dgm:presLayoutVars>
          <dgm:bulletEnabled val="1"/>
        </dgm:presLayoutVars>
      </dgm:prSet>
      <dgm:spPr/>
      <dgm:t>
        <a:bodyPr/>
        <a:lstStyle/>
        <a:p>
          <a:endParaRPr lang="ru-RU"/>
        </a:p>
      </dgm:t>
    </dgm:pt>
    <dgm:pt modelId="{B6C0AF8D-7048-43A1-8154-66E123DFCA06}" type="pres">
      <dgm:prSet presAssocID="{749A709E-DE21-41F1-9ADE-419E63F65197}" presName="sibTrans" presStyleCnt="0"/>
      <dgm:spPr/>
    </dgm:pt>
    <dgm:pt modelId="{90ED45F6-FB75-4D17-9D10-2102F33DDF1A}" type="pres">
      <dgm:prSet presAssocID="{5E722DF9-EB85-4D30-9D66-C897691B1E3B}" presName="node" presStyleLbl="node1" presStyleIdx="6" presStyleCnt="11" custScaleX="136370" custScaleY="159348">
        <dgm:presLayoutVars>
          <dgm:bulletEnabled val="1"/>
        </dgm:presLayoutVars>
      </dgm:prSet>
      <dgm:spPr/>
      <dgm:t>
        <a:bodyPr/>
        <a:lstStyle/>
        <a:p>
          <a:endParaRPr lang="ru-RU"/>
        </a:p>
      </dgm:t>
    </dgm:pt>
    <dgm:pt modelId="{9DE28BBD-4427-4E7B-B28A-21A2AF9FCECE}" type="pres">
      <dgm:prSet presAssocID="{5982B27D-F81A-4B88-9F7B-8922A535973F}" presName="sibTrans" presStyleCnt="0"/>
      <dgm:spPr/>
    </dgm:pt>
    <dgm:pt modelId="{697DC83C-CEB9-4677-B5C8-2696D516FA54}" type="pres">
      <dgm:prSet presAssocID="{75BD31C3-76A3-42B7-BCD5-E216782EF81E}" presName="node" presStyleLbl="node1" presStyleIdx="7" presStyleCnt="11" custScaleY="62835">
        <dgm:presLayoutVars>
          <dgm:bulletEnabled val="1"/>
        </dgm:presLayoutVars>
      </dgm:prSet>
      <dgm:spPr/>
      <dgm:t>
        <a:bodyPr/>
        <a:lstStyle/>
        <a:p>
          <a:endParaRPr lang="ru-RU"/>
        </a:p>
      </dgm:t>
    </dgm:pt>
    <dgm:pt modelId="{D2CF5807-8A6A-4900-BB2D-74FE59194215}" type="pres">
      <dgm:prSet presAssocID="{E54BBA8E-1F56-4826-ACB1-E775FBE443B3}" presName="sibTrans" presStyleCnt="0"/>
      <dgm:spPr/>
    </dgm:pt>
    <dgm:pt modelId="{4F28D604-25F2-48E0-A84A-E3F543969B8F}" type="pres">
      <dgm:prSet presAssocID="{288F21A5-A71C-43F4-8063-1A083DC3A3F4}" presName="node" presStyleLbl="node1" presStyleIdx="8" presStyleCnt="11" custScaleY="51079">
        <dgm:presLayoutVars>
          <dgm:bulletEnabled val="1"/>
        </dgm:presLayoutVars>
      </dgm:prSet>
      <dgm:spPr/>
      <dgm:t>
        <a:bodyPr/>
        <a:lstStyle/>
        <a:p>
          <a:endParaRPr lang="ru-RU"/>
        </a:p>
      </dgm:t>
    </dgm:pt>
    <dgm:pt modelId="{AB431081-C73D-40FA-BA3B-B8362696738B}" type="pres">
      <dgm:prSet presAssocID="{A43C55B7-C7B7-4CA8-A755-7C8E614CF9F7}" presName="sibTrans" presStyleCnt="0"/>
      <dgm:spPr/>
    </dgm:pt>
    <dgm:pt modelId="{46CFE7D0-7EA4-47DF-A4FB-61574FC62451}" type="pres">
      <dgm:prSet presAssocID="{05BADB67-BB21-4B81-91F6-06DD4E490E5B}" presName="node" presStyleLbl="node1" presStyleIdx="9" presStyleCnt="11" custScaleY="74590">
        <dgm:presLayoutVars>
          <dgm:bulletEnabled val="1"/>
        </dgm:presLayoutVars>
      </dgm:prSet>
      <dgm:spPr/>
      <dgm:t>
        <a:bodyPr/>
        <a:lstStyle/>
        <a:p>
          <a:endParaRPr lang="ru-RU"/>
        </a:p>
      </dgm:t>
    </dgm:pt>
    <dgm:pt modelId="{1B36BE73-C9D3-4CA6-B218-5392AE06643B}" type="pres">
      <dgm:prSet presAssocID="{80FAE87B-4978-46FD-A9EA-26F2E8816C20}" presName="sibTrans" presStyleCnt="0"/>
      <dgm:spPr/>
    </dgm:pt>
    <dgm:pt modelId="{5689E17C-1B0B-469B-8E69-DDFAAB50B9B8}" type="pres">
      <dgm:prSet presAssocID="{035E39F4-9A4E-41C6-BC2E-B86FC49F969F}" presName="node" presStyleLbl="node1" presStyleIdx="10" presStyleCnt="11" custScaleY="62835">
        <dgm:presLayoutVars>
          <dgm:bulletEnabled val="1"/>
        </dgm:presLayoutVars>
      </dgm:prSet>
      <dgm:spPr/>
      <dgm:t>
        <a:bodyPr/>
        <a:lstStyle/>
        <a:p>
          <a:endParaRPr lang="ru-RU"/>
        </a:p>
      </dgm:t>
    </dgm:pt>
  </dgm:ptLst>
  <dgm:cxnLst>
    <dgm:cxn modelId="{82E59EAE-BB23-4268-8F6A-10B8602DECBC}" type="presOf" srcId="{035E39F4-9A4E-41C6-BC2E-B86FC49F969F}" destId="{5689E17C-1B0B-469B-8E69-DDFAAB50B9B8}" srcOrd="0" destOrd="0" presId="urn:microsoft.com/office/officeart/2005/8/layout/default"/>
    <dgm:cxn modelId="{08358C3F-0B30-4E49-992B-5773E4FABFF1}" type="presOf" srcId="{A015753D-61AF-44FD-960F-7940BBA55E5B}" destId="{FF1FE0CF-EA1B-43F3-9D36-CF95C0BAF8E9}" srcOrd="0" destOrd="0" presId="urn:microsoft.com/office/officeart/2005/8/layout/default"/>
    <dgm:cxn modelId="{8A78C84D-ED9D-46C2-83DF-C1E5C11526F6}" srcId="{106E4D10-2496-426C-BB28-2FE4C1CE4F28}" destId="{A015753D-61AF-44FD-960F-7940BBA55E5B}" srcOrd="0" destOrd="0" parTransId="{1DF469F8-3028-4EAF-A73A-60643D97E530}" sibTransId="{F5C9F7C0-8B96-4362-9B8E-5CDBACBA4091}"/>
    <dgm:cxn modelId="{BB3A4177-A241-422F-9B45-E8AAE77CDBB8}" type="presOf" srcId="{C59828F1-7E37-4F71-8068-DD67FFC5F8AF}" destId="{B9FB7B0F-DA87-4638-B8C6-65E37E8597ED}" srcOrd="0" destOrd="0" presId="urn:microsoft.com/office/officeart/2005/8/layout/default"/>
    <dgm:cxn modelId="{CF59CE2F-C0B7-49A1-A5CC-742FE20C32C5}" type="presOf" srcId="{333D4BC3-CF02-431B-94F1-A06260BEC971}" destId="{EB5C51B4-4514-4C9A-8995-C65A2AAF17DC}" srcOrd="0" destOrd="0" presId="urn:microsoft.com/office/officeart/2005/8/layout/default"/>
    <dgm:cxn modelId="{E2D31602-A0DC-4D38-98A3-94E055841C77}" srcId="{106E4D10-2496-426C-BB28-2FE4C1CE4F28}" destId="{75BD31C3-76A3-42B7-BCD5-E216782EF81E}" srcOrd="7" destOrd="0" parTransId="{07BE5B61-6683-4975-AA88-2016275CC01D}" sibTransId="{E54BBA8E-1F56-4826-ACB1-E775FBE443B3}"/>
    <dgm:cxn modelId="{1FAD28B7-C434-4597-8247-B0D841B7EC82}" type="presOf" srcId="{106E4D10-2496-426C-BB28-2FE4C1CE4F28}" destId="{7C30D00D-300C-4A62-A079-5BA090C778A7}" srcOrd="0" destOrd="0" presId="urn:microsoft.com/office/officeart/2005/8/layout/default"/>
    <dgm:cxn modelId="{AAB2D42D-549E-4330-9EC6-CB6243D91BC2}" srcId="{106E4D10-2496-426C-BB28-2FE4C1CE4F28}" destId="{33D0C76D-51B3-4483-9078-D1C1A5657593}" srcOrd="3" destOrd="0" parTransId="{270B32A7-CB8E-4E38-941A-36FE0F822EEB}" sibTransId="{CE535D45-C52F-4ACC-B237-83AB5F017E76}"/>
    <dgm:cxn modelId="{005B22FE-D0B3-4607-9A4C-3FADF9C8A384}" type="presOf" srcId="{33D0C76D-51B3-4483-9078-D1C1A5657593}" destId="{AA8783B6-F3CF-4E4A-84B4-E5D9C94E6734}" srcOrd="0" destOrd="0" presId="urn:microsoft.com/office/officeart/2005/8/layout/default"/>
    <dgm:cxn modelId="{1946DB69-CA39-4C15-93A6-33FDA63C5961}" srcId="{106E4D10-2496-426C-BB28-2FE4C1CE4F28}" destId="{311FC227-71CF-4915-BB27-26A302E86893}" srcOrd="5" destOrd="0" parTransId="{F79D990B-FB4A-4589-ADFC-DA2249897727}" sibTransId="{749A709E-DE21-41F1-9ADE-419E63F65197}"/>
    <dgm:cxn modelId="{536FE849-2E29-4FCC-9104-C6FF4D3DD20F}" type="presOf" srcId="{311FC227-71CF-4915-BB27-26A302E86893}" destId="{DB281B69-3770-48D3-92FE-DE27DAD2B0BE}" srcOrd="0" destOrd="0" presId="urn:microsoft.com/office/officeart/2005/8/layout/default"/>
    <dgm:cxn modelId="{091A0EFC-5537-434F-AC16-404682B827FB}" srcId="{106E4D10-2496-426C-BB28-2FE4C1CE4F28}" destId="{288F21A5-A71C-43F4-8063-1A083DC3A3F4}" srcOrd="8" destOrd="0" parTransId="{8414D5F6-4BE8-4EC2-93D5-FF567DAE29FE}" sibTransId="{A43C55B7-C7B7-4CA8-A755-7C8E614CF9F7}"/>
    <dgm:cxn modelId="{B6156996-6DAE-45A2-8D0F-7123A0871CE8}" srcId="{106E4D10-2496-426C-BB28-2FE4C1CE4F28}" destId="{035E39F4-9A4E-41C6-BC2E-B86FC49F969F}" srcOrd="10" destOrd="0" parTransId="{5083BC00-4560-451A-9112-7B68036302A3}" sibTransId="{4C8C33B5-625E-4BF6-8339-D1DF7D04FF1F}"/>
    <dgm:cxn modelId="{53657E7E-06D7-4553-A2E6-CDCBEC754BA1}" srcId="{106E4D10-2496-426C-BB28-2FE4C1CE4F28}" destId="{333D4BC3-CF02-431B-94F1-A06260BEC971}" srcOrd="4" destOrd="0" parTransId="{21FA6EFB-B3DE-4B32-8F0D-7C44327DF011}" sibTransId="{3701BE22-00A6-47AB-B816-BD1B7D4F3453}"/>
    <dgm:cxn modelId="{246D172E-04A0-41CE-96D2-8A914CB2DD1E}" srcId="{106E4D10-2496-426C-BB28-2FE4C1CE4F28}" destId="{05BADB67-BB21-4B81-91F6-06DD4E490E5B}" srcOrd="9" destOrd="0" parTransId="{41EA2752-D4F4-4B8D-874F-8E886B40E8FA}" sibTransId="{80FAE87B-4978-46FD-A9EA-26F2E8816C20}"/>
    <dgm:cxn modelId="{2498F6F1-C732-4F50-8E9F-5364C9D31191}" srcId="{106E4D10-2496-426C-BB28-2FE4C1CE4F28}" destId="{5E722DF9-EB85-4D30-9D66-C897691B1E3B}" srcOrd="6" destOrd="0" parTransId="{5D17ACD4-5665-4C1D-B7B6-256BB0909735}" sibTransId="{5982B27D-F81A-4B88-9F7B-8922A535973F}"/>
    <dgm:cxn modelId="{9B4D53FB-4E7C-4D40-B64E-0427680EB7DD}" type="presOf" srcId="{9DBA932F-1D0F-4D67-8A34-E55257750141}" destId="{92B8A54F-9134-4D4A-BFD0-EFB2D2167F98}" srcOrd="0" destOrd="0" presId="urn:microsoft.com/office/officeart/2005/8/layout/default"/>
    <dgm:cxn modelId="{E36E0BA9-C4FA-432A-BB11-7B803CB798F6}" type="presOf" srcId="{5E722DF9-EB85-4D30-9D66-C897691B1E3B}" destId="{90ED45F6-FB75-4D17-9D10-2102F33DDF1A}" srcOrd="0" destOrd="0" presId="urn:microsoft.com/office/officeart/2005/8/layout/default"/>
    <dgm:cxn modelId="{704F7028-E235-43BB-A67D-C105F26A9C28}" srcId="{106E4D10-2496-426C-BB28-2FE4C1CE4F28}" destId="{C59828F1-7E37-4F71-8068-DD67FFC5F8AF}" srcOrd="2" destOrd="0" parTransId="{D0383B8E-5C3C-4523-BC00-ACE196608896}" sibTransId="{7743425C-61B1-4173-A923-2E5DB1EAF61B}"/>
    <dgm:cxn modelId="{0C57F64A-CB6D-4D8F-9563-18B5A04700E3}" type="presOf" srcId="{288F21A5-A71C-43F4-8063-1A083DC3A3F4}" destId="{4F28D604-25F2-48E0-A84A-E3F543969B8F}" srcOrd="0" destOrd="0" presId="urn:microsoft.com/office/officeart/2005/8/layout/default"/>
    <dgm:cxn modelId="{A736C857-5542-4F9C-A878-CF3393F2545A}" type="presOf" srcId="{05BADB67-BB21-4B81-91F6-06DD4E490E5B}" destId="{46CFE7D0-7EA4-47DF-A4FB-61574FC62451}" srcOrd="0" destOrd="0" presId="urn:microsoft.com/office/officeart/2005/8/layout/default"/>
    <dgm:cxn modelId="{9A6FECDE-3964-4449-959F-0C1D8226826A}" type="presOf" srcId="{75BD31C3-76A3-42B7-BCD5-E216782EF81E}" destId="{697DC83C-CEB9-4677-B5C8-2696D516FA54}" srcOrd="0" destOrd="0" presId="urn:microsoft.com/office/officeart/2005/8/layout/default"/>
    <dgm:cxn modelId="{09906B7E-A6F3-4FCA-9FC2-053A59687704}" srcId="{106E4D10-2496-426C-BB28-2FE4C1CE4F28}" destId="{9DBA932F-1D0F-4D67-8A34-E55257750141}" srcOrd="1" destOrd="0" parTransId="{125B8DBC-9164-4D3B-AC92-B6D1DF7FFB5A}" sibTransId="{D50FE4FC-CF34-4D24-B55F-C1D08D7D4D12}"/>
    <dgm:cxn modelId="{2256187C-654F-47B4-A9C6-03E65DAEABAE}" type="presParOf" srcId="{7C30D00D-300C-4A62-A079-5BA090C778A7}" destId="{FF1FE0CF-EA1B-43F3-9D36-CF95C0BAF8E9}" srcOrd="0" destOrd="0" presId="urn:microsoft.com/office/officeart/2005/8/layout/default"/>
    <dgm:cxn modelId="{2AAEA32B-14AF-4652-9394-6F2CDB076409}" type="presParOf" srcId="{7C30D00D-300C-4A62-A079-5BA090C778A7}" destId="{8456D4B6-4D74-4E71-8071-1D07937F139B}" srcOrd="1" destOrd="0" presId="urn:microsoft.com/office/officeart/2005/8/layout/default"/>
    <dgm:cxn modelId="{E043ED7A-B32A-47FF-9533-01E74F9602B2}" type="presParOf" srcId="{7C30D00D-300C-4A62-A079-5BA090C778A7}" destId="{92B8A54F-9134-4D4A-BFD0-EFB2D2167F98}" srcOrd="2" destOrd="0" presId="urn:microsoft.com/office/officeart/2005/8/layout/default"/>
    <dgm:cxn modelId="{901AE078-33B7-430F-A8E6-3A0F16E59BD8}" type="presParOf" srcId="{7C30D00D-300C-4A62-A079-5BA090C778A7}" destId="{A6FF04E1-490D-445E-A033-6DD9015A3565}" srcOrd="3" destOrd="0" presId="urn:microsoft.com/office/officeart/2005/8/layout/default"/>
    <dgm:cxn modelId="{548A0C1F-320F-4589-8BE9-95634A61AD63}" type="presParOf" srcId="{7C30D00D-300C-4A62-A079-5BA090C778A7}" destId="{B9FB7B0F-DA87-4638-B8C6-65E37E8597ED}" srcOrd="4" destOrd="0" presId="urn:microsoft.com/office/officeart/2005/8/layout/default"/>
    <dgm:cxn modelId="{024FD3E2-4D5D-4B39-8700-923D73B11A83}" type="presParOf" srcId="{7C30D00D-300C-4A62-A079-5BA090C778A7}" destId="{9AF8276F-A22E-425D-AA48-A400892C87B6}" srcOrd="5" destOrd="0" presId="urn:microsoft.com/office/officeart/2005/8/layout/default"/>
    <dgm:cxn modelId="{7B790FF8-B152-40B8-91EE-A123095054FF}" type="presParOf" srcId="{7C30D00D-300C-4A62-A079-5BA090C778A7}" destId="{AA8783B6-F3CF-4E4A-84B4-E5D9C94E6734}" srcOrd="6" destOrd="0" presId="urn:microsoft.com/office/officeart/2005/8/layout/default"/>
    <dgm:cxn modelId="{E928794F-0455-459B-9204-E5F45494F2BC}" type="presParOf" srcId="{7C30D00D-300C-4A62-A079-5BA090C778A7}" destId="{68BB43D0-C31F-4688-BD0C-921FE445E25E}" srcOrd="7" destOrd="0" presId="urn:microsoft.com/office/officeart/2005/8/layout/default"/>
    <dgm:cxn modelId="{0E93970F-4937-4FAD-9AA7-8F4C71B560A6}" type="presParOf" srcId="{7C30D00D-300C-4A62-A079-5BA090C778A7}" destId="{EB5C51B4-4514-4C9A-8995-C65A2AAF17DC}" srcOrd="8" destOrd="0" presId="urn:microsoft.com/office/officeart/2005/8/layout/default"/>
    <dgm:cxn modelId="{624C6FDC-DB8E-4EE4-9753-4F313011B541}" type="presParOf" srcId="{7C30D00D-300C-4A62-A079-5BA090C778A7}" destId="{CD968459-BB44-4ED5-A17F-B9ECA65090E1}" srcOrd="9" destOrd="0" presId="urn:microsoft.com/office/officeart/2005/8/layout/default"/>
    <dgm:cxn modelId="{7AD9FDBB-CCC2-4076-B399-D986CF158682}" type="presParOf" srcId="{7C30D00D-300C-4A62-A079-5BA090C778A7}" destId="{DB281B69-3770-48D3-92FE-DE27DAD2B0BE}" srcOrd="10" destOrd="0" presId="urn:microsoft.com/office/officeart/2005/8/layout/default"/>
    <dgm:cxn modelId="{2863CF61-52D7-4B57-858B-F6EE92051193}" type="presParOf" srcId="{7C30D00D-300C-4A62-A079-5BA090C778A7}" destId="{B6C0AF8D-7048-43A1-8154-66E123DFCA06}" srcOrd="11" destOrd="0" presId="urn:microsoft.com/office/officeart/2005/8/layout/default"/>
    <dgm:cxn modelId="{F72DC43A-60F9-434B-835F-DFEF37C50E60}" type="presParOf" srcId="{7C30D00D-300C-4A62-A079-5BA090C778A7}" destId="{90ED45F6-FB75-4D17-9D10-2102F33DDF1A}" srcOrd="12" destOrd="0" presId="urn:microsoft.com/office/officeart/2005/8/layout/default"/>
    <dgm:cxn modelId="{72845A8A-FDB9-49BD-82BD-1BE91898BAAE}" type="presParOf" srcId="{7C30D00D-300C-4A62-A079-5BA090C778A7}" destId="{9DE28BBD-4427-4E7B-B28A-21A2AF9FCECE}" srcOrd="13" destOrd="0" presId="urn:microsoft.com/office/officeart/2005/8/layout/default"/>
    <dgm:cxn modelId="{6A239F2B-0A95-439E-8CA8-FC6D01C9EB59}" type="presParOf" srcId="{7C30D00D-300C-4A62-A079-5BA090C778A7}" destId="{697DC83C-CEB9-4677-B5C8-2696D516FA54}" srcOrd="14" destOrd="0" presId="urn:microsoft.com/office/officeart/2005/8/layout/default"/>
    <dgm:cxn modelId="{4DA22C50-FB45-4339-8DC0-68A79523982C}" type="presParOf" srcId="{7C30D00D-300C-4A62-A079-5BA090C778A7}" destId="{D2CF5807-8A6A-4900-BB2D-74FE59194215}" srcOrd="15" destOrd="0" presId="urn:microsoft.com/office/officeart/2005/8/layout/default"/>
    <dgm:cxn modelId="{43089178-3651-4DF7-905D-3DE7778AAA38}" type="presParOf" srcId="{7C30D00D-300C-4A62-A079-5BA090C778A7}" destId="{4F28D604-25F2-48E0-A84A-E3F543969B8F}" srcOrd="16" destOrd="0" presId="urn:microsoft.com/office/officeart/2005/8/layout/default"/>
    <dgm:cxn modelId="{9D60B9D7-FF27-4C09-9E21-1F83687DF197}" type="presParOf" srcId="{7C30D00D-300C-4A62-A079-5BA090C778A7}" destId="{AB431081-C73D-40FA-BA3B-B8362696738B}" srcOrd="17" destOrd="0" presId="urn:microsoft.com/office/officeart/2005/8/layout/default"/>
    <dgm:cxn modelId="{24F9F6DE-6BA1-41FC-B458-E01A79A61D48}" type="presParOf" srcId="{7C30D00D-300C-4A62-A079-5BA090C778A7}" destId="{46CFE7D0-7EA4-47DF-A4FB-61574FC62451}" srcOrd="18" destOrd="0" presId="urn:microsoft.com/office/officeart/2005/8/layout/default"/>
    <dgm:cxn modelId="{C7C8C9C3-0877-44D4-81FC-00EB2DA52A3D}" type="presParOf" srcId="{7C30D00D-300C-4A62-A079-5BA090C778A7}" destId="{1B36BE73-C9D3-4CA6-B218-5392AE06643B}" srcOrd="19" destOrd="0" presId="urn:microsoft.com/office/officeart/2005/8/layout/default"/>
    <dgm:cxn modelId="{72136DCD-3D0F-4B30-A8C5-738891356157}" type="presParOf" srcId="{7C30D00D-300C-4A62-A079-5BA090C778A7}" destId="{5689E17C-1B0B-469B-8E69-DDFAAB50B9B8}" srcOrd="20"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96224770-0BBA-42BF-B52B-92DA5E3CA5C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9EEA2D42-9369-4664-B106-CF4948708AA7}">
      <dgm:prSet phldrT="[Text]"/>
      <dgm:spPr/>
      <dgm:t>
        <a:bodyPr/>
        <a:lstStyle/>
        <a:p>
          <a:r>
            <a:rPr lang="en-US" dirty="0" smtClean="0"/>
            <a:t>Algebraic System</a:t>
          </a:r>
          <a:endParaRPr lang="ru-RU" dirty="0"/>
        </a:p>
      </dgm:t>
    </dgm:pt>
    <dgm:pt modelId="{3A343BFE-1EED-4372-AC33-457A13F8E787}" type="parTrans" cxnId="{088C67EE-CA3A-4614-AE64-1C4D2471E7FD}">
      <dgm:prSet/>
      <dgm:spPr/>
      <dgm:t>
        <a:bodyPr/>
        <a:lstStyle/>
        <a:p>
          <a:endParaRPr lang="ru-RU"/>
        </a:p>
      </dgm:t>
    </dgm:pt>
    <dgm:pt modelId="{2F25DB61-3D2F-4AD1-9D41-EF1D95980CCC}" type="sibTrans" cxnId="{088C67EE-CA3A-4614-AE64-1C4D2471E7FD}">
      <dgm:prSet/>
      <dgm:spPr/>
      <dgm:t>
        <a:bodyPr/>
        <a:lstStyle/>
        <a:p>
          <a:endParaRPr lang="ru-RU"/>
        </a:p>
      </dgm:t>
    </dgm:pt>
    <dgm:pt modelId="{95ABEAE6-4826-41AE-93DD-2A59ADA8D53F}">
      <dgm:prSet phldrT="[Text]"/>
      <dgm:spPr/>
      <dgm:t>
        <a:bodyPr/>
        <a:lstStyle/>
        <a:p>
          <a:r>
            <a:rPr lang="en-US" dirty="0" smtClean="0"/>
            <a:t>Universal Algebra</a:t>
          </a:r>
          <a:endParaRPr lang="ru-RU" dirty="0"/>
        </a:p>
      </dgm:t>
    </dgm:pt>
    <dgm:pt modelId="{CC4C1786-E585-4936-AC66-95696974EC0F}" type="parTrans" cxnId="{838F5BE1-1412-4C3B-8E68-31A7AD69C54C}">
      <dgm:prSet/>
      <dgm:spPr/>
      <dgm:t>
        <a:bodyPr/>
        <a:lstStyle/>
        <a:p>
          <a:endParaRPr lang="ru-RU"/>
        </a:p>
      </dgm:t>
    </dgm:pt>
    <dgm:pt modelId="{5A586905-F0C2-4D75-8BB2-8E4114450D62}" type="sibTrans" cxnId="{838F5BE1-1412-4C3B-8E68-31A7AD69C54C}">
      <dgm:prSet/>
      <dgm:spPr/>
      <dgm:t>
        <a:bodyPr/>
        <a:lstStyle/>
        <a:p>
          <a:endParaRPr lang="ru-RU"/>
        </a:p>
      </dgm:t>
    </dgm:pt>
    <dgm:pt modelId="{C3C0AB04-9359-4EAC-A9CB-EBA50B85737E}">
      <dgm:prSet phldrT="[Text]"/>
      <dgm:spPr/>
      <dgm:t>
        <a:bodyPr/>
        <a:lstStyle/>
        <a:p>
          <a:r>
            <a:rPr lang="en-US" dirty="0" smtClean="0"/>
            <a:t>Relational System (or Model)</a:t>
          </a:r>
          <a:endParaRPr lang="ru-RU" dirty="0"/>
        </a:p>
      </dgm:t>
    </dgm:pt>
    <dgm:pt modelId="{A9893EFB-A5E3-4188-828E-481A1458249C}" type="parTrans" cxnId="{ABBBF174-D5F8-4AB5-9897-4B244726F041}">
      <dgm:prSet/>
      <dgm:spPr/>
      <dgm:t>
        <a:bodyPr/>
        <a:lstStyle/>
        <a:p>
          <a:endParaRPr lang="ru-RU"/>
        </a:p>
      </dgm:t>
    </dgm:pt>
    <dgm:pt modelId="{8DB0D21A-E2BE-499B-9E2F-471E7A292802}" type="sibTrans" cxnId="{ABBBF174-D5F8-4AB5-9897-4B244726F041}">
      <dgm:prSet/>
      <dgm:spPr/>
      <dgm:t>
        <a:bodyPr/>
        <a:lstStyle/>
        <a:p>
          <a:endParaRPr lang="ru-RU"/>
        </a:p>
      </dgm:t>
    </dgm:pt>
    <dgm:pt modelId="{EE6E3986-C164-4B8C-B80C-F0E98C1781AD}" type="pres">
      <dgm:prSet presAssocID="{96224770-0BBA-42BF-B52B-92DA5E3CA5C0}" presName="hierChild1" presStyleCnt="0">
        <dgm:presLayoutVars>
          <dgm:chPref val="1"/>
          <dgm:dir/>
          <dgm:animOne val="branch"/>
          <dgm:animLvl val="lvl"/>
          <dgm:resizeHandles/>
        </dgm:presLayoutVars>
      </dgm:prSet>
      <dgm:spPr/>
      <dgm:t>
        <a:bodyPr/>
        <a:lstStyle/>
        <a:p>
          <a:endParaRPr lang="ru-RU"/>
        </a:p>
      </dgm:t>
    </dgm:pt>
    <dgm:pt modelId="{2E921D83-E938-4A8C-A240-C4A05338A84B}" type="pres">
      <dgm:prSet presAssocID="{9EEA2D42-9369-4664-B106-CF4948708AA7}" presName="hierRoot1" presStyleCnt="0"/>
      <dgm:spPr/>
    </dgm:pt>
    <dgm:pt modelId="{9CE7496C-32BC-4228-A843-D18F6BD37EBF}" type="pres">
      <dgm:prSet presAssocID="{9EEA2D42-9369-4664-B106-CF4948708AA7}" presName="composite" presStyleCnt="0"/>
      <dgm:spPr/>
    </dgm:pt>
    <dgm:pt modelId="{D81D825A-5953-4A62-AF5E-31A70F491F83}" type="pres">
      <dgm:prSet presAssocID="{9EEA2D42-9369-4664-B106-CF4948708AA7}" presName="background" presStyleLbl="node0" presStyleIdx="0" presStyleCnt="1"/>
      <dgm:spPr/>
    </dgm:pt>
    <dgm:pt modelId="{7F297ED4-B32F-4E8B-9C53-71080735955A}" type="pres">
      <dgm:prSet presAssocID="{9EEA2D42-9369-4664-B106-CF4948708AA7}" presName="text" presStyleLbl="fgAcc0" presStyleIdx="0" presStyleCnt="1">
        <dgm:presLayoutVars>
          <dgm:chPref val="3"/>
        </dgm:presLayoutVars>
      </dgm:prSet>
      <dgm:spPr/>
      <dgm:t>
        <a:bodyPr/>
        <a:lstStyle/>
        <a:p>
          <a:endParaRPr lang="ru-RU"/>
        </a:p>
      </dgm:t>
    </dgm:pt>
    <dgm:pt modelId="{8DB198DE-3279-4A0A-A690-041EE9ACA0CD}" type="pres">
      <dgm:prSet presAssocID="{9EEA2D42-9369-4664-B106-CF4948708AA7}" presName="hierChild2" presStyleCnt="0"/>
      <dgm:spPr/>
    </dgm:pt>
    <dgm:pt modelId="{47E237FD-4EC6-42C1-8711-9767B38C1BF4}" type="pres">
      <dgm:prSet presAssocID="{CC4C1786-E585-4936-AC66-95696974EC0F}" presName="Name10" presStyleLbl="parChTrans1D2" presStyleIdx="0" presStyleCnt="2"/>
      <dgm:spPr/>
      <dgm:t>
        <a:bodyPr/>
        <a:lstStyle/>
        <a:p>
          <a:endParaRPr lang="ru-RU"/>
        </a:p>
      </dgm:t>
    </dgm:pt>
    <dgm:pt modelId="{8FB6BCA6-97AF-4890-9D9A-E35016AA8FB1}" type="pres">
      <dgm:prSet presAssocID="{95ABEAE6-4826-41AE-93DD-2A59ADA8D53F}" presName="hierRoot2" presStyleCnt="0"/>
      <dgm:spPr/>
    </dgm:pt>
    <dgm:pt modelId="{D71FC34F-82B0-4965-9E6C-99DF2BE9E317}" type="pres">
      <dgm:prSet presAssocID="{95ABEAE6-4826-41AE-93DD-2A59ADA8D53F}" presName="composite2" presStyleCnt="0"/>
      <dgm:spPr/>
    </dgm:pt>
    <dgm:pt modelId="{40B9D687-07AF-4EC5-BE96-C87CFEC14F86}" type="pres">
      <dgm:prSet presAssocID="{95ABEAE6-4826-41AE-93DD-2A59ADA8D53F}" presName="background2" presStyleLbl="node2" presStyleIdx="0" presStyleCnt="2"/>
      <dgm:spPr/>
    </dgm:pt>
    <dgm:pt modelId="{FE236E20-A9DE-47E7-9C42-77700CF54803}" type="pres">
      <dgm:prSet presAssocID="{95ABEAE6-4826-41AE-93DD-2A59ADA8D53F}" presName="text2" presStyleLbl="fgAcc2" presStyleIdx="0" presStyleCnt="2">
        <dgm:presLayoutVars>
          <dgm:chPref val="3"/>
        </dgm:presLayoutVars>
      </dgm:prSet>
      <dgm:spPr/>
      <dgm:t>
        <a:bodyPr/>
        <a:lstStyle/>
        <a:p>
          <a:endParaRPr lang="ru-RU"/>
        </a:p>
      </dgm:t>
    </dgm:pt>
    <dgm:pt modelId="{28270ABF-C817-48FE-8F1E-1E6441E9FA8A}" type="pres">
      <dgm:prSet presAssocID="{95ABEAE6-4826-41AE-93DD-2A59ADA8D53F}" presName="hierChild3" presStyleCnt="0"/>
      <dgm:spPr/>
    </dgm:pt>
    <dgm:pt modelId="{C5DBEC83-0B3C-485F-A6EB-B66641A105F9}" type="pres">
      <dgm:prSet presAssocID="{A9893EFB-A5E3-4188-828E-481A1458249C}" presName="Name10" presStyleLbl="parChTrans1D2" presStyleIdx="1" presStyleCnt="2"/>
      <dgm:spPr/>
      <dgm:t>
        <a:bodyPr/>
        <a:lstStyle/>
        <a:p>
          <a:endParaRPr lang="ru-RU"/>
        </a:p>
      </dgm:t>
    </dgm:pt>
    <dgm:pt modelId="{C396DD16-6A6A-425C-A9FE-5F274E2E228E}" type="pres">
      <dgm:prSet presAssocID="{C3C0AB04-9359-4EAC-A9CB-EBA50B85737E}" presName="hierRoot2" presStyleCnt="0"/>
      <dgm:spPr/>
    </dgm:pt>
    <dgm:pt modelId="{D52D1D7D-9263-478E-9800-4D1DC6822FE1}" type="pres">
      <dgm:prSet presAssocID="{C3C0AB04-9359-4EAC-A9CB-EBA50B85737E}" presName="composite2" presStyleCnt="0"/>
      <dgm:spPr/>
    </dgm:pt>
    <dgm:pt modelId="{B3AEE347-D897-480A-8C58-D5A6B06AF58F}" type="pres">
      <dgm:prSet presAssocID="{C3C0AB04-9359-4EAC-A9CB-EBA50B85737E}" presName="background2" presStyleLbl="node2" presStyleIdx="1" presStyleCnt="2"/>
      <dgm:spPr/>
    </dgm:pt>
    <dgm:pt modelId="{597308F9-2704-4C06-AFDB-2CC685B55A80}" type="pres">
      <dgm:prSet presAssocID="{C3C0AB04-9359-4EAC-A9CB-EBA50B85737E}" presName="text2" presStyleLbl="fgAcc2" presStyleIdx="1" presStyleCnt="2">
        <dgm:presLayoutVars>
          <dgm:chPref val="3"/>
        </dgm:presLayoutVars>
      </dgm:prSet>
      <dgm:spPr/>
      <dgm:t>
        <a:bodyPr/>
        <a:lstStyle/>
        <a:p>
          <a:endParaRPr lang="ru-RU"/>
        </a:p>
      </dgm:t>
    </dgm:pt>
    <dgm:pt modelId="{85ECF3DB-68F9-4BA4-937C-B2AE1C2A8B24}" type="pres">
      <dgm:prSet presAssocID="{C3C0AB04-9359-4EAC-A9CB-EBA50B85737E}" presName="hierChild3" presStyleCnt="0"/>
      <dgm:spPr/>
    </dgm:pt>
  </dgm:ptLst>
  <dgm:cxnLst>
    <dgm:cxn modelId="{2793DB22-F568-4200-9516-4ACEA1EBEB49}" type="presOf" srcId="{95ABEAE6-4826-41AE-93DD-2A59ADA8D53F}" destId="{FE236E20-A9DE-47E7-9C42-77700CF54803}" srcOrd="0" destOrd="0" presId="urn:microsoft.com/office/officeart/2005/8/layout/hierarchy1"/>
    <dgm:cxn modelId="{D1AF45A2-37A6-4799-AF00-CC42FB58C520}" type="presOf" srcId="{C3C0AB04-9359-4EAC-A9CB-EBA50B85737E}" destId="{597308F9-2704-4C06-AFDB-2CC685B55A80}" srcOrd="0" destOrd="0" presId="urn:microsoft.com/office/officeart/2005/8/layout/hierarchy1"/>
    <dgm:cxn modelId="{8DD65A0D-37F3-4D19-9B20-EE08A8627F7F}" type="presOf" srcId="{A9893EFB-A5E3-4188-828E-481A1458249C}" destId="{C5DBEC83-0B3C-485F-A6EB-B66641A105F9}" srcOrd="0" destOrd="0" presId="urn:microsoft.com/office/officeart/2005/8/layout/hierarchy1"/>
    <dgm:cxn modelId="{ABBBF174-D5F8-4AB5-9897-4B244726F041}" srcId="{9EEA2D42-9369-4664-B106-CF4948708AA7}" destId="{C3C0AB04-9359-4EAC-A9CB-EBA50B85737E}" srcOrd="1" destOrd="0" parTransId="{A9893EFB-A5E3-4188-828E-481A1458249C}" sibTransId="{8DB0D21A-E2BE-499B-9E2F-471E7A292802}"/>
    <dgm:cxn modelId="{857A67F0-8F37-4741-BA51-4E3FEC2D63B3}" type="presOf" srcId="{CC4C1786-E585-4936-AC66-95696974EC0F}" destId="{47E237FD-4EC6-42C1-8711-9767B38C1BF4}" srcOrd="0" destOrd="0" presId="urn:microsoft.com/office/officeart/2005/8/layout/hierarchy1"/>
    <dgm:cxn modelId="{088C67EE-CA3A-4614-AE64-1C4D2471E7FD}" srcId="{96224770-0BBA-42BF-B52B-92DA5E3CA5C0}" destId="{9EEA2D42-9369-4664-B106-CF4948708AA7}" srcOrd="0" destOrd="0" parTransId="{3A343BFE-1EED-4372-AC33-457A13F8E787}" sibTransId="{2F25DB61-3D2F-4AD1-9D41-EF1D95980CCC}"/>
    <dgm:cxn modelId="{838F5BE1-1412-4C3B-8E68-31A7AD69C54C}" srcId="{9EEA2D42-9369-4664-B106-CF4948708AA7}" destId="{95ABEAE6-4826-41AE-93DD-2A59ADA8D53F}" srcOrd="0" destOrd="0" parTransId="{CC4C1786-E585-4936-AC66-95696974EC0F}" sibTransId="{5A586905-F0C2-4D75-8BB2-8E4114450D62}"/>
    <dgm:cxn modelId="{B1AB46DC-06B4-4FCC-AC1F-F9DB74617327}" type="presOf" srcId="{9EEA2D42-9369-4664-B106-CF4948708AA7}" destId="{7F297ED4-B32F-4E8B-9C53-71080735955A}" srcOrd="0" destOrd="0" presId="urn:microsoft.com/office/officeart/2005/8/layout/hierarchy1"/>
    <dgm:cxn modelId="{570EF5F4-2554-4802-A775-2A7EB3388A8E}" type="presOf" srcId="{96224770-0BBA-42BF-B52B-92DA5E3CA5C0}" destId="{EE6E3986-C164-4B8C-B80C-F0E98C1781AD}" srcOrd="0" destOrd="0" presId="urn:microsoft.com/office/officeart/2005/8/layout/hierarchy1"/>
    <dgm:cxn modelId="{5BD48487-DAE9-4463-9C7B-8DDE78876D47}" type="presParOf" srcId="{EE6E3986-C164-4B8C-B80C-F0E98C1781AD}" destId="{2E921D83-E938-4A8C-A240-C4A05338A84B}" srcOrd="0" destOrd="0" presId="urn:microsoft.com/office/officeart/2005/8/layout/hierarchy1"/>
    <dgm:cxn modelId="{49456E56-BF6D-4BF5-9558-B2BACDC5AAF4}" type="presParOf" srcId="{2E921D83-E938-4A8C-A240-C4A05338A84B}" destId="{9CE7496C-32BC-4228-A843-D18F6BD37EBF}" srcOrd="0" destOrd="0" presId="urn:microsoft.com/office/officeart/2005/8/layout/hierarchy1"/>
    <dgm:cxn modelId="{578B819A-AEB7-4D5E-8524-9FFDBC8891FD}" type="presParOf" srcId="{9CE7496C-32BC-4228-A843-D18F6BD37EBF}" destId="{D81D825A-5953-4A62-AF5E-31A70F491F83}" srcOrd="0" destOrd="0" presId="urn:microsoft.com/office/officeart/2005/8/layout/hierarchy1"/>
    <dgm:cxn modelId="{F401605A-45B7-4E6D-9FA0-9151EAD06DD7}" type="presParOf" srcId="{9CE7496C-32BC-4228-A843-D18F6BD37EBF}" destId="{7F297ED4-B32F-4E8B-9C53-71080735955A}" srcOrd="1" destOrd="0" presId="urn:microsoft.com/office/officeart/2005/8/layout/hierarchy1"/>
    <dgm:cxn modelId="{2229D956-8A34-4F07-B6D8-B02B84564F71}" type="presParOf" srcId="{2E921D83-E938-4A8C-A240-C4A05338A84B}" destId="{8DB198DE-3279-4A0A-A690-041EE9ACA0CD}" srcOrd="1" destOrd="0" presId="urn:microsoft.com/office/officeart/2005/8/layout/hierarchy1"/>
    <dgm:cxn modelId="{248A9EC1-63F2-4372-BB1B-621E8AD514ED}" type="presParOf" srcId="{8DB198DE-3279-4A0A-A690-041EE9ACA0CD}" destId="{47E237FD-4EC6-42C1-8711-9767B38C1BF4}" srcOrd="0" destOrd="0" presId="urn:microsoft.com/office/officeart/2005/8/layout/hierarchy1"/>
    <dgm:cxn modelId="{E9598611-B6EB-47C9-9B4A-9E8F18D75B26}" type="presParOf" srcId="{8DB198DE-3279-4A0A-A690-041EE9ACA0CD}" destId="{8FB6BCA6-97AF-4890-9D9A-E35016AA8FB1}" srcOrd="1" destOrd="0" presId="urn:microsoft.com/office/officeart/2005/8/layout/hierarchy1"/>
    <dgm:cxn modelId="{845444FA-0A05-4736-8D7B-69F4E9033A89}" type="presParOf" srcId="{8FB6BCA6-97AF-4890-9D9A-E35016AA8FB1}" destId="{D71FC34F-82B0-4965-9E6C-99DF2BE9E317}" srcOrd="0" destOrd="0" presId="urn:microsoft.com/office/officeart/2005/8/layout/hierarchy1"/>
    <dgm:cxn modelId="{B289299B-AD40-48E5-87C9-A10A57C93812}" type="presParOf" srcId="{D71FC34F-82B0-4965-9E6C-99DF2BE9E317}" destId="{40B9D687-07AF-4EC5-BE96-C87CFEC14F86}" srcOrd="0" destOrd="0" presId="urn:microsoft.com/office/officeart/2005/8/layout/hierarchy1"/>
    <dgm:cxn modelId="{6EBE36E3-E68E-45AE-B4EC-21FC8F0B3588}" type="presParOf" srcId="{D71FC34F-82B0-4965-9E6C-99DF2BE9E317}" destId="{FE236E20-A9DE-47E7-9C42-77700CF54803}" srcOrd="1" destOrd="0" presId="urn:microsoft.com/office/officeart/2005/8/layout/hierarchy1"/>
    <dgm:cxn modelId="{DBF8E18C-35F4-4401-B76F-8F14D42ACCE7}" type="presParOf" srcId="{8FB6BCA6-97AF-4890-9D9A-E35016AA8FB1}" destId="{28270ABF-C817-48FE-8F1E-1E6441E9FA8A}" srcOrd="1" destOrd="0" presId="urn:microsoft.com/office/officeart/2005/8/layout/hierarchy1"/>
    <dgm:cxn modelId="{8953C434-4A3E-4CD8-891C-73F962E7140A}" type="presParOf" srcId="{8DB198DE-3279-4A0A-A690-041EE9ACA0CD}" destId="{C5DBEC83-0B3C-485F-A6EB-B66641A105F9}" srcOrd="2" destOrd="0" presId="urn:microsoft.com/office/officeart/2005/8/layout/hierarchy1"/>
    <dgm:cxn modelId="{542EC6FD-B988-4545-9709-C436E3B43B2D}" type="presParOf" srcId="{8DB198DE-3279-4A0A-A690-041EE9ACA0CD}" destId="{C396DD16-6A6A-425C-A9FE-5F274E2E228E}" srcOrd="3" destOrd="0" presId="urn:microsoft.com/office/officeart/2005/8/layout/hierarchy1"/>
    <dgm:cxn modelId="{ACC07BD0-488B-4FFA-A330-C72AEAE72A75}" type="presParOf" srcId="{C396DD16-6A6A-425C-A9FE-5F274E2E228E}" destId="{D52D1D7D-9263-478E-9800-4D1DC6822FE1}" srcOrd="0" destOrd="0" presId="urn:microsoft.com/office/officeart/2005/8/layout/hierarchy1"/>
    <dgm:cxn modelId="{EE893C69-504D-43E9-94E4-3F06A4AAA4D0}" type="presParOf" srcId="{D52D1D7D-9263-478E-9800-4D1DC6822FE1}" destId="{B3AEE347-D897-480A-8C58-D5A6B06AF58F}" srcOrd="0" destOrd="0" presId="urn:microsoft.com/office/officeart/2005/8/layout/hierarchy1"/>
    <dgm:cxn modelId="{3C447750-4A87-4D18-A52D-962F2D428065}" type="presParOf" srcId="{D52D1D7D-9263-478E-9800-4D1DC6822FE1}" destId="{597308F9-2704-4C06-AFDB-2CC685B55A80}" srcOrd="1" destOrd="0" presId="urn:microsoft.com/office/officeart/2005/8/layout/hierarchy1"/>
    <dgm:cxn modelId="{73128EAB-83AD-4F44-876A-483FBA92B504}" type="presParOf" srcId="{C396DD16-6A6A-425C-A9FE-5F274E2E228E}" destId="{85ECF3DB-68F9-4BA4-937C-B2AE1C2A8B24}"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106E4D10-2496-426C-BB28-2FE4C1CE4F28}"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ru-RU"/>
        </a:p>
      </dgm:t>
    </dgm:pt>
    <dgm:pt modelId="{131432BA-D4E2-4AB2-91C0-1BEB0EA6F627}">
      <dgm:prSet custT="1"/>
      <dgm:spPr/>
      <dgm:t>
        <a:bodyPr/>
        <a:lstStyle/>
        <a:p>
          <a:r>
            <a:rPr lang="en-US" sz="1800" dirty="0" smtClean="0">
              <a:solidFill>
                <a:schemeClr val="bg1"/>
              </a:solidFill>
            </a:rPr>
            <a:t>S. Sternberg (the first to use the term “image algebra” )</a:t>
          </a:r>
        </a:p>
      </dgm:t>
    </dgm:pt>
    <dgm:pt modelId="{9845C3FD-5341-4070-AB1A-8C247AA17F8C}" type="parTrans" cxnId="{6AE452D1-6382-4FAE-89D7-DA82840EBDBB}">
      <dgm:prSet/>
      <dgm:spPr/>
      <dgm:t>
        <a:bodyPr/>
        <a:lstStyle/>
        <a:p>
          <a:endParaRPr lang="ru-RU" sz="1800">
            <a:solidFill>
              <a:schemeClr val="bg1"/>
            </a:solidFill>
          </a:endParaRPr>
        </a:p>
      </dgm:t>
    </dgm:pt>
    <dgm:pt modelId="{2A48AD68-65BC-45C7-A760-9AC988858737}" type="sibTrans" cxnId="{6AE452D1-6382-4FAE-89D7-DA82840EBDBB}">
      <dgm:prSet/>
      <dgm:spPr/>
      <dgm:t>
        <a:bodyPr/>
        <a:lstStyle/>
        <a:p>
          <a:endParaRPr lang="ru-RU" sz="1800">
            <a:solidFill>
              <a:schemeClr val="bg1"/>
            </a:solidFill>
          </a:endParaRPr>
        </a:p>
      </dgm:t>
    </dgm:pt>
    <dgm:pt modelId="{35CF5DF3-CA21-47BC-AEEB-252105AC53E7}">
      <dgm:prSet custT="1"/>
      <dgm:spPr/>
      <dgm:t>
        <a:bodyPr/>
        <a:lstStyle/>
        <a:p>
          <a:r>
            <a:rPr lang="en-US" sz="2000" dirty="0" err="1" smtClean="0">
              <a:solidFill>
                <a:schemeClr val="bg1"/>
              </a:solidFill>
              <a:latin typeface="Times New Roman" pitchFamily="18" charset="0"/>
              <a:ea typeface="Times New Roman" pitchFamily="18" charset="0"/>
              <a:cs typeface="Times New Roman" pitchFamily="18" charset="0"/>
            </a:rPr>
            <a:t>G.Matheron</a:t>
          </a:r>
          <a:r>
            <a:rPr lang="en-US" sz="2000" dirty="0" smtClean="0">
              <a:solidFill>
                <a:schemeClr val="bg1"/>
              </a:solidFill>
              <a:latin typeface="Times New Roman" pitchFamily="18" charset="0"/>
              <a:ea typeface="Times New Roman" pitchFamily="18" charset="0"/>
              <a:cs typeface="Times New Roman" pitchFamily="18" charset="0"/>
            </a:rPr>
            <a:t>, </a:t>
          </a:r>
          <a:r>
            <a:rPr lang="en-US" sz="2000" dirty="0" err="1" smtClean="0">
              <a:solidFill>
                <a:schemeClr val="bg1"/>
              </a:solidFill>
              <a:latin typeface="Times New Roman" pitchFamily="18" charset="0"/>
              <a:ea typeface="Times New Roman" pitchFamily="18" charset="0"/>
              <a:cs typeface="Times New Roman" pitchFamily="18" charset="0"/>
            </a:rPr>
            <a:t>J.Serra</a:t>
          </a:r>
          <a:r>
            <a:rPr lang="en-US" sz="2000" dirty="0" smtClean="0">
              <a:solidFill>
                <a:schemeClr val="bg1"/>
              </a:solidFill>
              <a:latin typeface="Times New Roman" pitchFamily="18" charset="0"/>
              <a:ea typeface="Times New Roman" pitchFamily="18" charset="0"/>
              <a:cs typeface="Times New Roman" pitchFamily="18" charset="0"/>
            </a:rPr>
            <a:t>, </a:t>
          </a:r>
          <a:r>
            <a:rPr lang="en-US" sz="2000" dirty="0" err="1" smtClean="0">
              <a:solidFill>
                <a:schemeClr val="bg1"/>
              </a:solidFill>
              <a:latin typeface="Times New Roman" pitchFamily="18" charset="0"/>
              <a:ea typeface="Times New Roman" pitchFamily="18" charset="0"/>
              <a:cs typeface="Times New Roman" pitchFamily="18" charset="0"/>
            </a:rPr>
            <a:t>S.Sternberg</a:t>
          </a:r>
          <a:r>
            <a:rPr lang="en-US" sz="2000" dirty="0" smtClean="0">
              <a:solidFill>
                <a:schemeClr val="bg1"/>
              </a:solidFill>
              <a:latin typeface="Times New Roman" pitchFamily="18" charset="0"/>
              <a:ea typeface="Times New Roman" pitchFamily="18" charset="0"/>
              <a:cs typeface="Times New Roman" pitchFamily="18" charset="0"/>
            </a:rPr>
            <a:t> (</a:t>
          </a:r>
          <a:r>
            <a:rPr lang="en-US" sz="2000" dirty="0" smtClean="0">
              <a:solidFill>
                <a:schemeClr val="bg1"/>
              </a:solidFill>
            </a:rPr>
            <a:t>a coherent algebraic theory specifically designed for image processing and image analysis - </a:t>
          </a:r>
          <a:r>
            <a:rPr lang="en-US" sz="2000" dirty="0" smtClean="0">
              <a:solidFill>
                <a:schemeClr val="bg1"/>
              </a:solidFill>
              <a:latin typeface="Times New Roman" pitchFamily="18" charset="0"/>
              <a:ea typeface="Times New Roman" pitchFamily="18" charset="0"/>
              <a:cs typeface="Times New Roman" pitchFamily="18" charset="0"/>
            </a:rPr>
            <a:t>mathematical morphology)</a:t>
          </a:r>
        </a:p>
      </dgm:t>
    </dgm:pt>
    <dgm:pt modelId="{420EE8FB-2D94-4216-87E7-D879396AEC46}" type="sibTrans" cxnId="{8334A165-FC2E-4D34-A89F-129E379ED87E}">
      <dgm:prSet/>
      <dgm:spPr/>
      <dgm:t>
        <a:bodyPr/>
        <a:lstStyle/>
        <a:p>
          <a:endParaRPr lang="ru-RU" sz="1800">
            <a:solidFill>
              <a:schemeClr val="bg1"/>
            </a:solidFill>
          </a:endParaRPr>
        </a:p>
      </dgm:t>
    </dgm:pt>
    <dgm:pt modelId="{F4A58C1B-8D95-4062-9455-ECFD1F433DB2}" type="parTrans" cxnId="{8334A165-FC2E-4D34-A89F-129E379ED87E}">
      <dgm:prSet/>
      <dgm:spPr/>
      <dgm:t>
        <a:bodyPr/>
        <a:lstStyle/>
        <a:p>
          <a:endParaRPr lang="ru-RU" sz="1800">
            <a:solidFill>
              <a:schemeClr val="bg1"/>
            </a:solidFill>
          </a:endParaRPr>
        </a:p>
      </dgm:t>
    </dgm:pt>
    <dgm:pt modelId="{35A5C49D-D3ED-4D81-B894-3924E371A479}">
      <dgm:prSet custT="1"/>
      <dgm:spPr/>
      <dgm:t>
        <a:bodyPr/>
        <a:lstStyle/>
        <a:p>
          <a:r>
            <a:rPr lang="en-US" sz="2000" dirty="0" smtClean="0">
              <a:solidFill>
                <a:schemeClr val="bg1"/>
              </a:solidFill>
            </a:rPr>
            <a:t>H. </a:t>
          </a:r>
          <a:r>
            <a:rPr lang="en-US" sz="2000" dirty="0" err="1" smtClean="0">
              <a:solidFill>
                <a:schemeClr val="bg1"/>
              </a:solidFill>
            </a:rPr>
            <a:t>Minkowski</a:t>
          </a:r>
          <a:r>
            <a:rPr lang="en-US" sz="2000" dirty="0" smtClean="0">
              <a:solidFill>
                <a:schemeClr val="bg1"/>
              </a:solidFill>
            </a:rPr>
            <a:t> and </a:t>
          </a:r>
          <a:r>
            <a:rPr lang="en-US" sz="2000" dirty="0" err="1" smtClean="0">
              <a:solidFill>
                <a:schemeClr val="bg1"/>
              </a:solidFill>
            </a:rPr>
            <a:t>H.Hadwiger</a:t>
          </a:r>
          <a:r>
            <a:rPr lang="en-US" sz="2000" dirty="0" smtClean="0">
              <a:solidFill>
                <a:schemeClr val="bg1"/>
              </a:solidFill>
            </a:rPr>
            <a:t> (pixel neighborhood arithmetic and mathematical morphology)</a:t>
          </a:r>
          <a:endParaRPr lang="ru-RU" sz="2000" dirty="0">
            <a:solidFill>
              <a:schemeClr val="bg1"/>
            </a:solidFill>
          </a:endParaRPr>
        </a:p>
      </dgm:t>
    </dgm:pt>
    <dgm:pt modelId="{919BDD03-8008-498B-9CA2-43E9D78A900A}" type="sibTrans" cxnId="{5BD95463-14FD-4CE2-8486-7289E9FC9B61}">
      <dgm:prSet/>
      <dgm:spPr/>
      <dgm:t>
        <a:bodyPr/>
        <a:lstStyle/>
        <a:p>
          <a:endParaRPr lang="ru-RU" sz="1800">
            <a:solidFill>
              <a:schemeClr val="bg1"/>
            </a:solidFill>
          </a:endParaRPr>
        </a:p>
      </dgm:t>
    </dgm:pt>
    <dgm:pt modelId="{16C1310E-3714-43FF-B545-8AE7CABC5554}" type="parTrans" cxnId="{5BD95463-14FD-4CE2-8486-7289E9FC9B61}">
      <dgm:prSet/>
      <dgm:spPr/>
      <dgm:t>
        <a:bodyPr/>
        <a:lstStyle/>
        <a:p>
          <a:endParaRPr lang="ru-RU" sz="1800">
            <a:solidFill>
              <a:schemeClr val="bg1"/>
            </a:solidFill>
          </a:endParaRPr>
        </a:p>
      </dgm:t>
    </dgm:pt>
    <dgm:pt modelId="{A5F5AD4C-4D30-44BA-8003-75EA0A803C85}">
      <dgm:prSet phldrT="[Text]" custT="1"/>
      <dgm:spPr/>
      <dgm:t>
        <a:bodyPr/>
        <a:lstStyle/>
        <a:p>
          <a:r>
            <a:rPr lang="en-US" sz="2000" dirty="0" smtClean="0">
              <a:solidFill>
                <a:schemeClr val="bg1"/>
              </a:solidFill>
              <a:latin typeface="Times New Roman" pitchFamily="18" charset="0"/>
              <a:ea typeface="Times New Roman" pitchFamily="18" charset="0"/>
              <a:cs typeface="Times New Roman" pitchFamily="18" charset="0"/>
            </a:rPr>
            <a:t>A. Rosenfeld (digital topology)</a:t>
          </a:r>
          <a:endParaRPr lang="ru-RU" sz="2000" dirty="0">
            <a:solidFill>
              <a:schemeClr val="bg1"/>
            </a:solidFill>
          </a:endParaRPr>
        </a:p>
      </dgm:t>
    </dgm:pt>
    <dgm:pt modelId="{6365CC66-3575-4418-B276-723F4258D70B}" type="sibTrans" cxnId="{513ECDB0-871E-4269-83FA-BEC1E0668552}">
      <dgm:prSet/>
      <dgm:spPr/>
      <dgm:t>
        <a:bodyPr/>
        <a:lstStyle/>
        <a:p>
          <a:endParaRPr lang="ru-RU" sz="1800">
            <a:solidFill>
              <a:schemeClr val="bg1"/>
            </a:solidFill>
          </a:endParaRPr>
        </a:p>
      </dgm:t>
    </dgm:pt>
    <dgm:pt modelId="{E8926276-FCA2-438F-9237-4A4B4EDE7D8A}" type="parTrans" cxnId="{513ECDB0-871E-4269-83FA-BEC1E0668552}">
      <dgm:prSet/>
      <dgm:spPr/>
      <dgm:t>
        <a:bodyPr/>
        <a:lstStyle/>
        <a:p>
          <a:endParaRPr lang="ru-RU" sz="1800">
            <a:solidFill>
              <a:schemeClr val="bg1"/>
            </a:solidFill>
          </a:endParaRPr>
        </a:p>
      </dgm:t>
    </dgm:pt>
    <dgm:pt modelId="{CD870487-ECB7-4BFC-B0A0-EAAAF6C5AEC7}">
      <dgm:prSet phldrT="[Text]" custT="1"/>
      <dgm:spPr/>
      <dgm:t>
        <a:bodyPr/>
        <a:lstStyle/>
        <a:p>
          <a:r>
            <a:rPr lang="en-US" sz="2000" dirty="0" smtClean="0">
              <a:solidFill>
                <a:schemeClr val="bg1"/>
              </a:solidFill>
            </a:rPr>
            <a:t>M. Duff, D. Watson, T. Fountain, and G. Shaw (a cellular logic array for image Processing)</a:t>
          </a:r>
          <a:endParaRPr lang="ru-RU" sz="2000" dirty="0">
            <a:solidFill>
              <a:schemeClr val="bg1"/>
            </a:solidFill>
          </a:endParaRPr>
        </a:p>
      </dgm:t>
    </dgm:pt>
    <dgm:pt modelId="{962A97F7-67F7-4B34-A7B8-956A6B88EE99}" type="sibTrans" cxnId="{2E6620FF-A255-4182-9F38-C9856CA7EFE5}">
      <dgm:prSet/>
      <dgm:spPr/>
      <dgm:t>
        <a:bodyPr/>
        <a:lstStyle/>
        <a:p>
          <a:endParaRPr lang="ru-RU" sz="1800">
            <a:solidFill>
              <a:schemeClr val="bg1"/>
            </a:solidFill>
          </a:endParaRPr>
        </a:p>
      </dgm:t>
    </dgm:pt>
    <dgm:pt modelId="{74726EB8-AEE5-4619-B4D2-A363D1C8C35B}" type="parTrans" cxnId="{2E6620FF-A255-4182-9F38-C9856CA7EFE5}">
      <dgm:prSet/>
      <dgm:spPr/>
      <dgm:t>
        <a:bodyPr/>
        <a:lstStyle/>
        <a:p>
          <a:endParaRPr lang="ru-RU" sz="1800">
            <a:solidFill>
              <a:schemeClr val="bg1"/>
            </a:solidFill>
          </a:endParaRPr>
        </a:p>
      </dgm:t>
    </dgm:pt>
    <dgm:pt modelId="{232FB05E-24FA-4D23-99F3-00AD34603F43}">
      <dgm:prSet phldrT="[Text]" custT="1"/>
      <dgm:spPr/>
      <dgm:t>
        <a:bodyPr/>
        <a:lstStyle/>
        <a:p>
          <a:r>
            <a:rPr lang="en-US" sz="2000" dirty="0" smtClean="0">
              <a:solidFill>
                <a:schemeClr val="bg1"/>
              </a:solidFill>
              <a:latin typeface="Times New Roman" pitchFamily="18" charset="0"/>
              <a:ea typeface="Times New Roman" pitchFamily="18" charset="0"/>
              <a:cs typeface="Times New Roman" pitchFamily="18" charset="0"/>
            </a:rPr>
            <a:t>J.von Neumann, </a:t>
          </a:r>
          <a:r>
            <a:rPr lang="en-US" sz="2000" dirty="0" err="1" smtClean="0">
              <a:solidFill>
                <a:schemeClr val="bg1"/>
              </a:solidFill>
              <a:latin typeface="Times New Roman" pitchFamily="18" charset="0"/>
              <a:ea typeface="Times New Roman" pitchFamily="18" charset="0"/>
              <a:cs typeface="Times New Roman" pitchFamily="18" charset="0"/>
            </a:rPr>
            <a:t>S.Unger</a:t>
          </a:r>
          <a:r>
            <a:rPr lang="en-US" sz="2000" dirty="0" smtClean="0">
              <a:solidFill>
                <a:schemeClr val="bg1"/>
              </a:solidFill>
              <a:latin typeface="Times New Roman" pitchFamily="18" charset="0"/>
              <a:ea typeface="Times New Roman" pitchFamily="18" charset="0"/>
              <a:cs typeface="Times New Roman" pitchFamily="18" charset="0"/>
            </a:rPr>
            <a:t> (studies of </a:t>
          </a:r>
          <a:r>
            <a:rPr lang="en-US" sz="2000" dirty="0" smtClean="0">
              <a:solidFill>
                <a:schemeClr val="bg1"/>
              </a:solidFill>
            </a:rPr>
            <a:t>interactive image transformations in cellular space</a:t>
          </a:r>
          <a:r>
            <a:rPr lang="en-US" sz="2000" dirty="0" smtClean="0">
              <a:solidFill>
                <a:schemeClr val="bg1"/>
              </a:solidFill>
              <a:latin typeface="Times New Roman" pitchFamily="18" charset="0"/>
              <a:ea typeface="Times New Roman" pitchFamily="18" charset="0"/>
              <a:cs typeface="Times New Roman" pitchFamily="18" charset="0"/>
            </a:rPr>
            <a:t>)</a:t>
          </a:r>
          <a:endParaRPr lang="ru-RU" sz="2000" dirty="0">
            <a:solidFill>
              <a:schemeClr val="bg1"/>
            </a:solidFill>
          </a:endParaRPr>
        </a:p>
      </dgm:t>
    </dgm:pt>
    <dgm:pt modelId="{E24755FB-7A04-4E1B-A347-5E8A5C27F489}" type="sibTrans" cxnId="{8A146BA8-FCCA-479C-AE35-8AA7E8D95BE7}">
      <dgm:prSet/>
      <dgm:spPr/>
      <dgm:t>
        <a:bodyPr/>
        <a:lstStyle/>
        <a:p>
          <a:endParaRPr lang="ru-RU" sz="1800">
            <a:solidFill>
              <a:schemeClr val="bg1"/>
            </a:solidFill>
          </a:endParaRPr>
        </a:p>
      </dgm:t>
    </dgm:pt>
    <dgm:pt modelId="{59D4C8AA-4A5E-4730-BE8A-69651968C487}" type="parTrans" cxnId="{8A146BA8-FCCA-479C-AE35-8AA7E8D95BE7}">
      <dgm:prSet/>
      <dgm:spPr/>
      <dgm:t>
        <a:bodyPr/>
        <a:lstStyle/>
        <a:p>
          <a:endParaRPr lang="ru-RU" sz="1800">
            <a:solidFill>
              <a:schemeClr val="bg1"/>
            </a:solidFill>
          </a:endParaRPr>
        </a:p>
      </dgm:t>
    </dgm:pt>
    <dgm:pt modelId="{5C80202B-84B6-4B13-8B36-1DFC568E8C59}" type="pres">
      <dgm:prSet presAssocID="{106E4D10-2496-426C-BB28-2FE4C1CE4F28}" presName="Name0" presStyleCnt="0">
        <dgm:presLayoutVars>
          <dgm:dir/>
          <dgm:animLvl val="lvl"/>
          <dgm:resizeHandles val="exact"/>
        </dgm:presLayoutVars>
      </dgm:prSet>
      <dgm:spPr/>
      <dgm:t>
        <a:bodyPr/>
        <a:lstStyle/>
        <a:p>
          <a:endParaRPr lang="ru-RU"/>
        </a:p>
      </dgm:t>
    </dgm:pt>
    <dgm:pt modelId="{837E1C46-8A54-4567-87E0-67F49F00CC2E}" type="pres">
      <dgm:prSet presAssocID="{131432BA-D4E2-4AB2-91C0-1BEB0EA6F627}" presName="boxAndChildren" presStyleCnt="0"/>
      <dgm:spPr/>
    </dgm:pt>
    <dgm:pt modelId="{46791DCA-0990-4F98-A273-608854DD81D6}" type="pres">
      <dgm:prSet presAssocID="{131432BA-D4E2-4AB2-91C0-1BEB0EA6F627}" presName="parentTextBox" presStyleLbl="node1" presStyleIdx="0" presStyleCnt="6" custScaleY="202867"/>
      <dgm:spPr/>
      <dgm:t>
        <a:bodyPr/>
        <a:lstStyle/>
        <a:p>
          <a:endParaRPr lang="ru-RU"/>
        </a:p>
      </dgm:t>
    </dgm:pt>
    <dgm:pt modelId="{E13BD2ED-75A5-488B-9947-BFCA889AF253}" type="pres">
      <dgm:prSet presAssocID="{420EE8FB-2D94-4216-87E7-D879396AEC46}" presName="sp" presStyleCnt="0"/>
      <dgm:spPr/>
    </dgm:pt>
    <dgm:pt modelId="{3D17150E-05BC-4A86-96E7-DBCB7E9D652C}" type="pres">
      <dgm:prSet presAssocID="{35CF5DF3-CA21-47BC-AEEB-252105AC53E7}" presName="arrowAndChildren" presStyleCnt="0"/>
      <dgm:spPr/>
    </dgm:pt>
    <dgm:pt modelId="{7E7B8064-F49C-4EA1-9227-ACC47B2D0BD6}" type="pres">
      <dgm:prSet presAssocID="{35CF5DF3-CA21-47BC-AEEB-252105AC53E7}" presName="parentTextArrow" presStyleLbl="node1" presStyleIdx="1" presStyleCnt="6" custScaleY="317683"/>
      <dgm:spPr/>
      <dgm:t>
        <a:bodyPr/>
        <a:lstStyle/>
        <a:p>
          <a:endParaRPr lang="ru-RU"/>
        </a:p>
      </dgm:t>
    </dgm:pt>
    <dgm:pt modelId="{D491E040-7BC3-4886-941D-628D92C3E823}" type="pres">
      <dgm:prSet presAssocID="{919BDD03-8008-498B-9CA2-43E9D78A900A}" presName="sp" presStyleCnt="0"/>
      <dgm:spPr/>
    </dgm:pt>
    <dgm:pt modelId="{63E35354-1547-4605-867F-1CDB14DBF74C}" type="pres">
      <dgm:prSet presAssocID="{35A5C49D-D3ED-4D81-B894-3924E371A479}" presName="arrowAndChildren" presStyleCnt="0"/>
      <dgm:spPr/>
    </dgm:pt>
    <dgm:pt modelId="{695E8F26-E7C5-4F6C-AE8A-D6FE7A8084E2}" type="pres">
      <dgm:prSet presAssocID="{35A5C49D-D3ED-4D81-B894-3924E371A479}" presName="parentTextArrow" presStyleLbl="node1" presStyleIdx="2" presStyleCnt="6" custScaleY="299783"/>
      <dgm:spPr/>
      <dgm:t>
        <a:bodyPr/>
        <a:lstStyle/>
        <a:p>
          <a:endParaRPr lang="ru-RU"/>
        </a:p>
      </dgm:t>
    </dgm:pt>
    <dgm:pt modelId="{BF59CF13-40ED-4FE4-8EE5-D06120F71A85}" type="pres">
      <dgm:prSet presAssocID="{6365CC66-3575-4418-B276-723F4258D70B}" presName="sp" presStyleCnt="0"/>
      <dgm:spPr/>
    </dgm:pt>
    <dgm:pt modelId="{CFF0AC37-0990-45FE-A5AE-3B3B1284F3DC}" type="pres">
      <dgm:prSet presAssocID="{A5F5AD4C-4D30-44BA-8003-75EA0A803C85}" presName="arrowAndChildren" presStyleCnt="0"/>
      <dgm:spPr/>
    </dgm:pt>
    <dgm:pt modelId="{A276B21A-59E9-46E8-BF01-F31D74C789D4}" type="pres">
      <dgm:prSet presAssocID="{A5F5AD4C-4D30-44BA-8003-75EA0A803C85}" presName="parentTextArrow" presStyleLbl="node1" presStyleIdx="3" presStyleCnt="6" custScaleY="145960" custLinFactNeighborY="1142"/>
      <dgm:spPr/>
      <dgm:t>
        <a:bodyPr/>
        <a:lstStyle/>
        <a:p>
          <a:endParaRPr lang="ru-RU"/>
        </a:p>
      </dgm:t>
    </dgm:pt>
    <dgm:pt modelId="{0AC018B1-BAC5-468C-8F75-F40C5F0E1772}" type="pres">
      <dgm:prSet presAssocID="{962A97F7-67F7-4B34-A7B8-956A6B88EE99}" presName="sp" presStyleCnt="0"/>
      <dgm:spPr/>
    </dgm:pt>
    <dgm:pt modelId="{4AC5D979-81C6-427A-B87D-8C594CEDDE79}" type="pres">
      <dgm:prSet presAssocID="{CD870487-ECB7-4BFC-B0A0-EAAAF6C5AEC7}" presName="arrowAndChildren" presStyleCnt="0"/>
      <dgm:spPr/>
    </dgm:pt>
    <dgm:pt modelId="{1033B72E-E252-4BA4-90C9-93BA9D85CBCA}" type="pres">
      <dgm:prSet presAssocID="{CD870487-ECB7-4BFC-B0A0-EAAAF6C5AEC7}" presName="parentTextArrow" presStyleLbl="node1" presStyleIdx="4" presStyleCnt="6" custScaleY="291703"/>
      <dgm:spPr/>
      <dgm:t>
        <a:bodyPr/>
        <a:lstStyle/>
        <a:p>
          <a:endParaRPr lang="ru-RU"/>
        </a:p>
      </dgm:t>
    </dgm:pt>
    <dgm:pt modelId="{39B7A433-2397-4F6B-A6F6-941390670054}" type="pres">
      <dgm:prSet presAssocID="{E24755FB-7A04-4E1B-A347-5E8A5C27F489}" presName="sp" presStyleCnt="0"/>
      <dgm:spPr/>
    </dgm:pt>
    <dgm:pt modelId="{960D5D32-A9E4-4237-AE8C-3F9FD6B576AF}" type="pres">
      <dgm:prSet presAssocID="{232FB05E-24FA-4D23-99F3-00AD34603F43}" presName="arrowAndChildren" presStyleCnt="0"/>
      <dgm:spPr/>
    </dgm:pt>
    <dgm:pt modelId="{86B46F5D-61B1-405C-9C0E-E238446D705D}" type="pres">
      <dgm:prSet presAssocID="{232FB05E-24FA-4D23-99F3-00AD34603F43}" presName="parentTextArrow" presStyleLbl="node1" presStyleIdx="5" presStyleCnt="6" custScaleY="266986"/>
      <dgm:spPr/>
      <dgm:t>
        <a:bodyPr/>
        <a:lstStyle/>
        <a:p>
          <a:endParaRPr lang="ru-RU"/>
        </a:p>
      </dgm:t>
    </dgm:pt>
  </dgm:ptLst>
  <dgm:cxnLst>
    <dgm:cxn modelId="{513ECDB0-871E-4269-83FA-BEC1E0668552}" srcId="{106E4D10-2496-426C-BB28-2FE4C1CE4F28}" destId="{A5F5AD4C-4D30-44BA-8003-75EA0A803C85}" srcOrd="2" destOrd="0" parTransId="{E8926276-FCA2-438F-9237-4A4B4EDE7D8A}" sibTransId="{6365CC66-3575-4418-B276-723F4258D70B}"/>
    <dgm:cxn modelId="{18036F43-B100-42B1-BDFB-2C05009C7EEE}" type="presOf" srcId="{A5F5AD4C-4D30-44BA-8003-75EA0A803C85}" destId="{A276B21A-59E9-46E8-BF01-F31D74C789D4}" srcOrd="0" destOrd="0" presId="urn:microsoft.com/office/officeart/2005/8/layout/process4"/>
    <dgm:cxn modelId="{6792B529-73F1-4977-BC72-9EBE97F33AC7}" type="presOf" srcId="{131432BA-D4E2-4AB2-91C0-1BEB0EA6F627}" destId="{46791DCA-0990-4F98-A273-608854DD81D6}" srcOrd="0" destOrd="0" presId="urn:microsoft.com/office/officeart/2005/8/layout/process4"/>
    <dgm:cxn modelId="{5E421E65-27D4-40E5-A7B3-D0037378888C}" type="presOf" srcId="{35CF5DF3-CA21-47BC-AEEB-252105AC53E7}" destId="{7E7B8064-F49C-4EA1-9227-ACC47B2D0BD6}" srcOrd="0" destOrd="0" presId="urn:microsoft.com/office/officeart/2005/8/layout/process4"/>
    <dgm:cxn modelId="{4355ED5D-EC3D-41BC-B71F-738DC17A21EF}" type="presOf" srcId="{106E4D10-2496-426C-BB28-2FE4C1CE4F28}" destId="{5C80202B-84B6-4B13-8B36-1DFC568E8C59}" srcOrd="0" destOrd="0" presId="urn:microsoft.com/office/officeart/2005/8/layout/process4"/>
    <dgm:cxn modelId="{6AE452D1-6382-4FAE-89D7-DA82840EBDBB}" srcId="{106E4D10-2496-426C-BB28-2FE4C1CE4F28}" destId="{131432BA-D4E2-4AB2-91C0-1BEB0EA6F627}" srcOrd="5" destOrd="0" parTransId="{9845C3FD-5341-4070-AB1A-8C247AA17F8C}" sibTransId="{2A48AD68-65BC-45C7-A760-9AC988858737}"/>
    <dgm:cxn modelId="{5BD95463-14FD-4CE2-8486-7289E9FC9B61}" srcId="{106E4D10-2496-426C-BB28-2FE4C1CE4F28}" destId="{35A5C49D-D3ED-4D81-B894-3924E371A479}" srcOrd="3" destOrd="0" parTransId="{16C1310E-3714-43FF-B545-8AE7CABC5554}" sibTransId="{919BDD03-8008-498B-9CA2-43E9D78A900A}"/>
    <dgm:cxn modelId="{67662BFF-72BA-4F74-8485-D6252F53DE9A}" type="presOf" srcId="{232FB05E-24FA-4D23-99F3-00AD34603F43}" destId="{86B46F5D-61B1-405C-9C0E-E238446D705D}" srcOrd="0" destOrd="0" presId="urn:microsoft.com/office/officeart/2005/8/layout/process4"/>
    <dgm:cxn modelId="{8334A165-FC2E-4D34-A89F-129E379ED87E}" srcId="{106E4D10-2496-426C-BB28-2FE4C1CE4F28}" destId="{35CF5DF3-CA21-47BC-AEEB-252105AC53E7}" srcOrd="4" destOrd="0" parTransId="{F4A58C1B-8D95-4062-9455-ECFD1F433DB2}" sibTransId="{420EE8FB-2D94-4216-87E7-D879396AEC46}"/>
    <dgm:cxn modelId="{2E6620FF-A255-4182-9F38-C9856CA7EFE5}" srcId="{106E4D10-2496-426C-BB28-2FE4C1CE4F28}" destId="{CD870487-ECB7-4BFC-B0A0-EAAAF6C5AEC7}" srcOrd="1" destOrd="0" parTransId="{74726EB8-AEE5-4619-B4D2-A363D1C8C35B}" sibTransId="{962A97F7-67F7-4B34-A7B8-956A6B88EE99}"/>
    <dgm:cxn modelId="{9D8AEE24-4915-4902-AC4B-F61DD5B8FBA5}" type="presOf" srcId="{35A5C49D-D3ED-4D81-B894-3924E371A479}" destId="{695E8F26-E7C5-4F6C-AE8A-D6FE7A8084E2}" srcOrd="0" destOrd="0" presId="urn:microsoft.com/office/officeart/2005/8/layout/process4"/>
    <dgm:cxn modelId="{8A146BA8-FCCA-479C-AE35-8AA7E8D95BE7}" srcId="{106E4D10-2496-426C-BB28-2FE4C1CE4F28}" destId="{232FB05E-24FA-4D23-99F3-00AD34603F43}" srcOrd="0" destOrd="0" parTransId="{59D4C8AA-4A5E-4730-BE8A-69651968C487}" sibTransId="{E24755FB-7A04-4E1B-A347-5E8A5C27F489}"/>
    <dgm:cxn modelId="{B56EC02E-3E27-4D82-A17F-72146846DCA8}" type="presOf" srcId="{CD870487-ECB7-4BFC-B0A0-EAAAF6C5AEC7}" destId="{1033B72E-E252-4BA4-90C9-93BA9D85CBCA}" srcOrd="0" destOrd="0" presId="urn:microsoft.com/office/officeart/2005/8/layout/process4"/>
    <dgm:cxn modelId="{26A81A54-B861-48DC-96DF-C482A7A063E3}" type="presParOf" srcId="{5C80202B-84B6-4B13-8B36-1DFC568E8C59}" destId="{837E1C46-8A54-4567-87E0-67F49F00CC2E}" srcOrd="0" destOrd="0" presId="urn:microsoft.com/office/officeart/2005/8/layout/process4"/>
    <dgm:cxn modelId="{AD486B9C-79D9-4031-B7AD-6369CB15AE96}" type="presParOf" srcId="{837E1C46-8A54-4567-87E0-67F49F00CC2E}" destId="{46791DCA-0990-4F98-A273-608854DD81D6}" srcOrd="0" destOrd="0" presId="urn:microsoft.com/office/officeart/2005/8/layout/process4"/>
    <dgm:cxn modelId="{022EC055-C148-41F4-8008-51A7127B3B1E}" type="presParOf" srcId="{5C80202B-84B6-4B13-8B36-1DFC568E8C59}" destId="{E13BD2ED-75A5-488B-9947-BFCA889AF253}" srcOrd="1" destOrd="0" presId="urn:microsoft.com/office/officeart/2005/8/layout/process4"/>
    <dgm:cxn modelId="{5CDE109A-0854-4A8E-B1BF-535352BABC00}" type="presParOf" srcId="{5C80202B-84B6-4B13-8B36-1DFC568E8C59}" destId="{3D17150E-05BC-4A86-96E7-DBCB7E9D652C}" srcOrd="2" destOrd="0" presId="urn:microsoft.com/office/officeart/2005/8/layout/process4"/>
    <dgm:cxn modelId="{F8985033-A7B9-4B15-A0C8-ED4C301B39BF}" type="presParOf" srcId="{3D17150E-05BC-4A86-96E7-DBCB7E9D652C}" destId="{7E7B8064-F49C-4EA1-9227-ACC47B2D0BD6}" srcOrd="0" destOrd="0" presId="urn:microsoft.com/office/officeart/2005/8/layout/process4"/>
    <dgm:cxn modelId="{0B240D6D-2E10-440A-9AF8-29FE70FB1170}" type="presParOf" srcId="{5C80202B-84B6-4B13-8B36-1DFC568E8C59}" destId="{D491E040-7BC3-4886-941D-628D92C3E823}" srcOrd="3" destOrd="0" presId="urn:microsoft.com/office/officeart/2005/8/layout/process4"/>
    <dgm:cxn modelId="{CEA66FC5-C7E4-47CA-B6FE-F7391F41FE30}" type="presParOf" srcId="{5C80202B-84B6-4B13-8B36-1DFC568E8C59}" destId="{63E35354-1547-4605-867F-1CDB14DBF74C}" srcOrd="4" destOrd="0" presId="urn:microsoft.com/office/officeart/2005/8/layout/process4"/>
    <dgm:cxn modelId="{96A2E6C8-FACF-480F-98D3-3411192CF3AE}" type="presParOf" srcId="{63E35354-1547-4605-867F-1CDB14DBF74C}" destId="{695E8F26-E7C5-4F6C-AE8A-D6FE7A8084E2}" srcOrd="0" destOrd="0" presId="urn:microsoft.com/office/officeart/2005/8/layout/process4"/>
    <dgm:cxn modelId="{85103C71-4E2A-4291-B1A4-CA8C14C77C87}" type="presParOf" srcId="{5C80202B-84B6-4B13-8B36-1DFC568E8C59}" destId="{BF59CF13-40ED-4FE4-8EE5-D06120F71A85}" srcOrd="5" destOrd="0" presId="urn:microsoft.com/office/officeart/2005/8/layout/process4"/>
    <dgm:cxn modelId="{55450A2C-5222-4977-8D1D-2185703FB4E0}" type="presParOf" srcId="{5C80202B-84B6-4B13-8B36-1DFC568E8C59}" destId="{CFF0AC37-0990-45FE-A5AE-3B3B1284F3DC}" srcOrd="6" destOrd="0" presId="urn:microsoft.com/office/officeart/2005/8/layout/process4"/>
    <dgm:cxn modelId="{6557599F-CF50-4588-A151-7595C7F3E242}" type="presParOf" srcId="{CFF0AC37-0990-45FE-A5AE-3B3B1284F3DC}" destId="{A276B21A-59E9-46E8-BF01-F31D74C789D4}" srcOrd="0" destOrd="0" presId="urn:microsoft.com/office/officeart/2005/8/layout/process4"/>
    <dgm:cxn modelId="{262B5166-5518-4A27-8B78-FB9FBC5DC45A}" type="presParOf" srcId="{5C80202B-84B6-4B13-8B36-1DFC568E8C59}" destId="{0AC018B1-BAC5-468C-8F75-F40C5F0E1772}" srcOrd="7" destOrd="0" presId="urn:microsoft.com/office/officeart/2005/8/layout/process4"/>
    <dgm:cxn modelId="{72412952-77E5-4787-AD11-2E85BF1CE9C9}" type="presParOf" srcId="{5C80202B-84B6-4B13-8B36-1DFC568E8C59}" destId="{4AC5D979-81C6-427A-B87D-8C594CEDDE79}" srcOrd="8" destOrd="0" presId="urn:microsoft.com/office/officeart/2005/8/layout/process4"/>
    <dgm:cxn modelId="{F284C7BB-4C77-44AB-8A08-FA5370F8FA92}" type="presParOf" srcId="{4AC5D979-81C6-427A-B87D-8C594CEDDE79}" destId="{1033B72E-E252-4BA4-90C9-93BA9D85CBCA}" srcOrd="0" destOrd="0" presId="urn:microsoft.com/office/officeart/2005/8/layout/process4"/>
    <dgm:cxn modelId="{8A9B10DC-2A89-47DA-9207-94509B27FB25}" type="presParOf" srcId="{5C80202B-84B6-4B13-8B36-1DFC568E8C59}" destId="{39B7A433-2397-4F6B-A6F6-941390670054}" srcOrd="9" destOrd="0" presId="urn:microsoft.com/office/officeart/2005/8/layout/process4"/>
    <dgm:cxn modelId="{29CD51BB-F305-4D50-A4E7-F502BB554ED2}" type="presParOf" srcId="{5C80202B-84B6-4B13-8B36-1DFC568E8C59}" destId="{960D5D32-A9E4-4237-AE8C-3F9FD6B576AF}" srcOrd="10" destOrd="0" presId="urn:microsoft.com/office/officeart/2005/8/layout/process4"/>
    <dgm:cxn modelId="{5F5786BC-9070-416A-8056-7D04CD53070C}" type="presParOf" srcId="{960D5D32-A9E4-4237-AE8C-3F9FD6B576AF}" destId="{86B46F5D-61B1-405C-9C0E-E238446D705D}"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106E4D10-2496-426C-BB28-2FE4C1CE4F28}"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ru-RU"/>
        </a:p>
      </dgm:t>
    </dgm:pt>
    <dgm:pt modelId="{54DA0D03-BAAE-4C7C-BB96-69B964138767}">
      <dgm:prSet custT="1"/>
      <dgm:spPr/>
      <dgm:t>
        <a:bodyPr/>
        <a:lstStyle/>
        <a:p>
          <a:r>
            <a:rPr lang="en-US" sz="2000" dirty="0" smtClean="0">
              <a:solidFill>
                <a:schemeClr val="bg1"/>
              </a:solidFill>
            </a:rPr>
            <a:t>L. Davidson  (completed the mathematical foundation of mathematical morphology by formulating its embedding into the lattice algebra known as </a:t>
          </a:r>
          <a:r>
            <a:rPr lang="en-US" sz="2000" i="1" dirty="0" smtClean="0">
              <a:solidFill>
                <a:schemeClr val="bg1"/>
              </a:solidFill>
            </a:rPr>
            <a:t>Mini-Max algebra)</a:t>
          </a:r>
          <a:endParaRPr lang="en-US" sz="2000" dirty="0" smtClean="0">
            <a:solidFill>
              <a:schemeClr val="bg1"/>
            </a:solidFill>
          </a:endParaRPr>
        </a:p>
      </dgm:t>
    </dgm:pt>
    <dgm:pt modelId="{9C52D29B-E407-4EBC-8857-41FC5604006A}" type="parTrans" cxnId="{E4F9447A-7806-41CC-BE2A-555BABCAA44F}">
      <dgm:prSet/>
      <dgm:spPr/>
      <dgm:t>
        <a:bodyPr/>
        <a:lstStyle/>
        <a:p>
          <a:endParaRPr lang="ru-RU">
            <a:solidFill>
              <a:schemeClr val="bg1"/>
            </a:solidFill>
          </a:endParaRPr>
        </a:p>
      </dgm:t>
    </dgm:pt>
    <dgm:pt modelId="{54AFD830-6A6C-46DD-9AF8-876AB0CB3BB3}" type="sibTrans" cxnId="{E4F9447A-7806-41CC-BE2A-555BABCAA44F}">
      <dgm:prSet/>
      <dgm:spPr/>
      <dgm:t>
        <a:bodyPr/>
        <a:lstStyle/>
        <a:p>
          <a:endParaRPr lang="ru-RU">
            <a:solidFill>
              <a:schemeClr val="bg1"/>
            </a:solidFill>
          </a:endParaRPr>
        </a:p>
      </dgm:t>
    </dgm:pt>
    <dgm:pt modelId="{31C9CC1C-219A-4B28-A8A4-B5C4029B4CC2}">
      <dgm:prSet custT="1"/>
      <dgm:spPr/>
      <dgm:t>
        <a:bodyPr/>
        <a:lstStyle/>
        <a:p>
          <a:r>
            <a:rPr lang="en-US" sz="2000" dirty="0" smtClean="0">
              <a:solidFill>
                <a:schemeClr val="bg1"/>
              </a:solidFill>
            </a:rPr>
            <a:t>P. Maragos (introduced a new theory unifying a large class of linear and nonlinear systems under the theory of mathematical morphology)</a:t>
          </a:r>
        </a:p>
      </dgm:t>
    </dgm:pt>
    <dgm:pt modelId="{FBD199AE-7652-4F88-A068-EAB8CB01FA88}" type="sibTrans" cxnId="{D40312B0-A51D-4C5B-9093-A17032F877DD}">
      <dgm:prSet/>
      <dgm:spPr/>
      <dgm:t>
        <a:bodyPr/>
        <a:lstStyle/>
        <a:p>
          <a:endParaRPr lang="ru-RU">
            <a:solidFill>
              <a:schemeClr val="bg1"/>
            </a:solidFill>
          </a:endParaRPr>
        </a:p>
      </dgm:t>
    </dgm:pt>
    <dgm:pt modelId="{55A2C24C-06EC-462C-A892-1D6E39A02E0F}" type="parTrans" cxnId="{D40312B0-A51D-4C5B-9093-A17032F877DD}">
      <dgm:prSet/>
      <dgm:spPr/>
      <dgm:t>
        <a:bodyPr/>
        <a:lstStyle/>
        <a:p>
          <a:endParaRPr lang="ru-RU">
            <a:solidFill>
              <a:schemeClr val="bg1"/>
            </a:solidFill>
          </a:endParaRPr>
        </a:p>
      </dgm:t>
    </dgm:pt>
    <dgm:pt modelId="{F3184FEB-C3E6-4232-BEA3-3B8F040005AD}">
      <dgm:prSet custT="1"/>
      <dgm:spPr/>
      <dgm:t>
        <a:bodyPr/>
        <a:lstStyle/>
        <a:p>
          <a:r>
            <a:rPr lang="en-US" sz="2000" dirty="0" err="1" smtClean="0">
              <a:solidFill>
                <a:schemeClr val="bg1"/>
              </a:solidFill>
            </a:rPr>
            <a:t>G.Ritter</a:t>
          </a:r>
          <a:r>
            <a:rPr lang="en-US" sz="2000" dirty="0" smtClean="0">
              <a:solidFill>
                <a:schemeClr val="bg1"/>
              </a:solidFill>
            </a:rPr>
            <a:t> (Image Algebra)</a:t>
          </a:r>
          <a:endParaRPr lang="ru-RU" sz="2000" dirty="0">
            <a:solidFill>
              <a:schemeClr val="bg1"/>
            </a:solidFill>
          </a:endParaRPr>
        </a:p>
      </dgm:t>
    </dgm:pt>
    <dgm:pt modelId="{8CCB7A25-67A5-4BB5-B9C6-D0FCB65C9671}" type="parTrans" cxnId="{CEFAD653-7273-465D-81CA-60DD9DB83E19}">
      <dgm:prSet/>
      <dgm:spPr/>
      <dgm:t>
        <a:bodyPr/>
        <a:lstStyle/>
        <a:p>
          <a:endParaRPr lang="ru-RU">
            <a:solidFill>
              <a:schemeClr val="bg1"/>
            </a:solidFill>
          </a:endParaRPr>
        </a:p>
      </dgm:t>
    </dgm:pt>
    <dgm:pt modelId="{5FDD3438-AF39-4F76-8F64-1E84F6A47F9C}" type="sibTrans" cxnId="{CEFAD653-7273-465D-81CA-60DD9DB83E19}">
      <dgm:prSet/>
      <dgm:spPr/>
      <dgm:t>
        <a:bodyPr/>
        <a:lstStyle/>
        <a:p>
          <a:endParaRPr lang="ru-RU">
            <a:solidFill>
              <a:schemeClr val="bg1"/>
            </a:solidFill>
          </a:endParaRPr>
        </a:p>
      </dgm:t>
    </dgm:pt>
    <dgm:pt modelId="{9A2C76DF-4EF6-494A-84BF-417AEA49EE0F}">
      <dgm:prSet custT="1"/>
      <dgm:spPr/>
      <dgm:t>
        <a:bodyPr/>
        <a:lstStyle/>
        <a:p>
          <a:r>
            <a:rPr lang="en-US" sz="2000" dirty="0" smtClean="0">
              <a:solidFill>
                <a:schemeClr val="bg1"/>
              </a:solidFill>
            </a:rPr>
            <a:t>I..B. </a:t>
          </a:r>
          <a:r>
            <a:rPr lang="en-US" sz="2000" dirty="0" err="1" smtClean="0">
              <a:solidFill>
                <a:schemeClr val="bg1"/>
              </a:solidFill>
            </a:rPr>
            <a:t>Gurevich</a:t>
          </a:r>
          <a:r>
            <a:rPr lang="en-US" sz="2000" dirty="0" smtClean="0">
              <a:solidFill>
                <a:schemeClr val="bg1"/>
              </a:solidFill>
            </a:rPr>
            <a:t> (Descriptive Image Algebra)</a:t>
          </a:r>
          <a:endParaRPr lang="ru-RU" sz="2000" dirty="0">
            <a:solidFill>
              <a:schemeClr val="bg1"/>
            </a:solidFill>
          </a:endParaRPr>
        </a:p>
      </dgm:t>
    </dgm:pt>
    <dgm:pt modelId="{1E1DE691-1FBD-417A-965B-6BE005090C29}" type="parTrans" cxnId="{C1ACC97A-0F4B-4A90-998D-45EF94C8B746}">
      <dgm:prSet/>
      <dgm:spPr/>
      <dgm:t>
        <a:bodyPr/>
        <a:lstStyle/>
        <a:p>
          <a:endParaRPr lang="ru-RU">
            <a:solidFill>
              <a:schemeClr val="bg1"/>
            </a:solidFill>
          </a:endParaRPr>
        </a:p>
      </dgm:t>
    </dgm:pt>
    <dgm:pt modelId="{FCE55C1A-D99F-403B-A543-D4F0F8FC7CD2}" type="sibTrans" cxnId="{C1ACC97A-0F4B-4A90-998D-45EF94C8B746}">
      <dgm:prSet/>
      <dgm:spPr/>
      <dgm:t>
        <a:bodyPr/>
        <a:lstStyle/>
        <a:p>
          <a:endParaRPr lang="ru-RU">
            <a:solidFill>
              <a:schemeClr val="bg1"/>
            </a:solidFill>
          </a:endParaRPr>
        </a:p>
      </dgm:t>
    </dgm:pt>
    <dgm:pt modelId="{5C80202B-84B6-4B13-8B36-1DFC568E8C59}" type="pres">
      <dgm:prSet presAssocID="{106E4D10-2496-426C-BB28-2FE4C1CE4F28}" presName="Name0" presStyleCnt="0">
        <dgm:presLayoutVars>
          <dgm:dir/>
          <dgm:animLvl val="lvl"/>
          <dgm:resizeHandles val="exact"/>
        </dgm:presLayoutVars>
      </dgm:prSet>
      <dgm:spPr/>
      <dgm:t>
        <a:bodyPr/>
        <a:lstStyle/>
        <a:p>
          <a:endParaRPr lang="ru-RU"/>
        </a:p>
      </dgm:t>
    </dgm:pt>
    <dgm:pt modelId="{4426FBF3-8066-47D1-8FA4-FCD79E67F245}" type="pres">
      <dgm:prSet presAssocID="{9A2C76DF-4EF6-494A-84BF-417AEA49EE0F}" presName="boxAndChildren" presStyleCnt="0"/>
      <dgm:spPr/>
    </dgm:pt>
    <dgm:pt modelId="{F179F45F-D636-4D23-AE11-CE90C010C273}" type="pres">
      <dgm:prSet presAssocID="{9A2C76DF-4EF6-494A-84BF-417AEA49EE0F}" presName="parentTextBox" presStyleLbl="node1" presStyleIdx="0" presStyleCnt="4" custScaleY="77459"/>
      <dgm:spPr/>
      <dgm:t>
        <a:bodyPr/>
        <a:lstStyle/>
        <a:p>
          <a:endParaRPr lang="ru-RU"/>
        </a:p>
      </dgm:t>
    </dgm:pt>
    <dgm:pt modelId="{62E8154A-B7FD-4C58-80F9-D907F21D4127}" type="pres">
      <dgm:prSet presAssocID="{5FDD3438-AF39-4F76-8F64-1E84F6A47F9C}" presName="sp" presStyleCnt="0"/>
      <dgm:spPr/>
    </dgm:pt>
    <dgm:pt modelId="{0F57F93B-71D0-4DB9-B2BB-24EB7A8A2172}" type="pres">
      <dgm:prSet presAssocID="{F3184FEB-C3E6-4232-BEA3-3B8F040005AD}" presName="arrowAndChildren" presStyleCnt="0"/>
      <dgm:spPr/>
    </dgm:pt>
    <dgm:pt modelId="{085CDDE1-3358-440C-B88D-3A3296B3461C}" type="pres">
      <dgm:prSet presAssocID="{F3184FEB-C3E6-4232-BEA3-3B8F040005AD}" presName="parentTextArrow" presStyleLbl="node1" presStyleIdx="1" presStyleCnt="4" custScaleY="66387"/>
      <dgm:spPr/>
      <dgm:t>
        <a:bodyPr/>
        <a:lstStyle/>
        <a:p>
          <a:endParaRPr lang="ru-RU"/>
        </a:p>
      </dgm:t>
    </dgm:pt>
    <dgm:pt modelId="{A13AF84F-29F4-4871-BFD5-A83EFC2F14E0}" type="pres">
      <dgm:prSet presAssocID="{54AFD830-6A6C-46DD-9AF8-876AB0CB3BB3}" presName="sp" presStyleCnt="0"/>
      <dgm:spPr/>
    </dgm:pt>
    <dgm:pt modelId="{A0915D96-E7D7-49EA-8013-B6873FCF25EE}" type="pres">
      <dgm:prSet presAssocID="{54DA0D03-BAAE-4C7C-BB96-69B964138767}" presName="arrowAndChildren" presStyleCnt="0"/>
      <dgm:spPr/>
    </dgm:pt>
    <dgm:pt modelId="{237FCCAD-6126-4414-9089-A07A48A48723}" type="pres">
      <dgm:prSet presAssocID="{54DA0D03-BAAE-4C7C-BB96-69B964138767}" presName="parentTextArrow" presStyleLbl="node1" presStyleIdx="2" presStyleCnt="4" custScaleY="143769"/>
      <dgm:spPr/>
      <dgm:t>
        <a:bodyPr/>
        <a:lstStyle/>
        <a:p>
          <a:endParaRPr lang="ru-RU"/>
        </a:p>
      </dgm:t>
    </dgm:pt>
    <dgm:pt modelId="{5D6487BC-CC53-4FDC-857F-BCB1A119235E}" type="pres">
      <dgm:prSet presAssocID="{FBD199AE-7652-4F88-A068-EAB8CB01FA88}" presName="sp" presStyleCnt="0"/>
      <dgm:spPr/>
    </dgm:pt>
    <dgm:pt modelId="{C585825D-28AC-4003-813E-CC2F7BB31CD7}" type="pres">
      <dgm:prSet presAssocID="{31C9CC1C-219A-4B28-A8A4-B5C4029B4CC2}" presName="arrowAndChildren" presStyleCnt="0"/>
      <dgm:spPr/>
    </dgm:pt>
    <dgm:pt modelId="{84464E58-ADF5-46C4-91B5-7AD81BBF57EE}" type="pres">
      <dgm:prSet presAssocID="{31C9CC1C-219A-4B28-A8A4-B5C4029B4CC2}" presName="parentTextArrow" presStyleLbl="node1" presStyleIdx="3" presStyleCnt="4" custScaleY="103026" custLinFactNeighborY="-22882"/>
      <dgm:spPr/>
      <dgm:t>
        <a:bodyPr/>
        <a:lstStyle/>
        <a:p>
          <a:endParaRPr lang="ru-RU"/>
        </a:p>
      </dgm:t>
    </dgm:pt>
  </dgm:ptLst>
  <dgm:cxnLst>
    <dgm:cxn modelId="{D40312B0-A51D-4C5B-9093-A17032F877DD}" srcId="{106E4D10-2496-426C-BB28-2FE4C1CE4F28}" destId="{31C9CC1C-219A-4B28-A8A4-B5C4029B4CC2}" srcOrd="0" destOrd="0" parTransId="{55A2C24C-06EC-462C-A892-1D6E39A02E0F}" sibTransId="{FBD199AE-7652-4F88-A068-EAB8CB01FA88}"/>
    <dgm:cxn modelId="{8A8135B2-D14C-4F11-BE53-777BF80EF72A}" type="presOf" srcId="{31C9CC1C-219A-4B28-A8A4-B5C4029B4CC2}" destId="{84464E58-ADF5-46C4-91B5-7AD81BBF57EE}" srcOrd="0" destOrd="0" presId="urn:microsoft.com/office/officeart/2005/8/layout/process4"/>
    <dgm:cxn modelId="{B49ABA91-CE23-4F82-8DA4-B138827F2272}" type="presOf" srcId="{9A2C76DF-4EF6-494A-84BF-417AEA49EE0F}" destId="{F179F45F-D636-4D23-AE11-CE90C010C273}" srcOrd="0" destOrd="0" presId="urn:microsoft.com/office/officeart/2005/8/layout/process4"/>
    <dgm:cxn modelId="{CEFAD653-7273-465D-81CA-60DD9DB83E19}" srcId="{106E4D10-2496-426C-BB28-2FE4C1CE4F28}" destId="{F3184FEB-C3E6-4232-BEA3-3B8F040005AD}" srcOrd="2" destOrd="0" parTransId="{8CCB7A25-67A5-4BB5-B9C6-D0FCB65C9671}" sibTransId="{5FDD3438-AF39-4F76-8F64-1E84F6A47F9C}"/>
    <dgm:cxn modelId="{E4F9447A-7806-41CC-BE2A-555BABCAA44F}" srcId="{106E4D10-2496-426C-BB28-2FE4C1CE4F28}" destId="{54DA0D03-BAAE-4C7C-BB96-69B964138767}" srcOrd="1" destOrd="0" parTransId="{9C52D29B-E407-4EBC-8857-41FC5604006A}" sibTransId="{54AFD830-6A6C-46DD-9AF8-876AB0CB3BB3}"/>
    <dgm:cxn modelId="{C1ACC97A-0F4B-4A90-998D-45EF94C8B746}" srcId="{106E4D10-2496-426C-BB28-2FE4C1CE4F28}" destId="{9A2C76DF-4EF6-494A-84BF-417AEA49EE0F}" srcOrd="3" destOrd="0" parTransId="{1E1DE691-1FBD-417A-965B-6BE005090C29}" sibTransId="{FCE55C1A-D99F-403B-A543-D4F0F8FC7CD2}"/>
    <dgm:cxn modelId="{4C177950-49AC-46A5-968A-EB663296D904}" type="presOf" srcId="{F3184FEB-C3E6-4232-BEA3-3B8F040005AD}" destId="{085CDDE1-3358-440C-B88D-3A3296B3461C}" srcOrd="0" destOrd="0" presId="urn:microsoft.com/office/officeart/2005/8/layout/process4"/>
    <dgm:cxn modelId="{5F2BE158-4610-4CF5-ABB7-C49143B93BF9}" type="presOf" srcId="{54DA0D03-BAAE-4C7C-BB96-69B964138767}" destId="{237FCCAD-6126-4414-9089-A07A48A48723}" srcOrd="0" destOrd="0" presId="urn:microsoft.com/office/officeart/2005/8/layout/process4"/>
    <dgm:cxn modelId="{92DCC6C0-9595-41FB-A978-E2FA1E440305}" type="presOf" srcId="{106E4D10-2496-426C-BB28-2FE4C1CE4F28}" destId="{5C80202B-84B6-4B13-8B36-1DFC568E8C59}" srcOrd="0" destOrd="0" presId="urn:microsoft.com/office/officeart/2005/8/layout/process4"/>
    <dgm:cxn modelId="{AA764750-2240-456A-95D9-F924CC115126}" type="presParOf" srcId="{5C80202B-84B6-4B13-8B36-1DFC568E8C59}" destId="{4426FBF3-8066-47D1-8FA4-FCD79E67F245}" srcOrd="0" destOrd="0" presId="urn:microsoft.com/office/officeart/2005/8/layout/process4"/>
    <dgm:cxn modelId="{A3677C18-8DAB-43D4-9553-868570DAEC1F}" type="presParOf" srcId="{4426FBF3-8066-47D1-8FA4-FCD79E67F245}" destId="{F179F45F-D636-4D23-AE11-CE90C010C273}" srcOrd="0" destOrd="0" presId="urn:microsoft.com/office/officeart/2005/8/layout/process4"/>
    <dgm:cxn modelId="{3E5ED8F3-4CAD-407F-8F41-73F11AF0FFD2}" type="presParOf" srcId="{5C80202B-84B6-4B13-8B36-1DFC568E8C59}" destId="{62E8154A-B7FD-4C58-80F9-D907F21D4127}" srcOrd="1" destOrd="0" presId="urn:microsoft.com/office/officeart/2005/8/layout/process4"/>
    <dgm:cxn modelId="{6B687356-744B-4369-A60F-9D4450AAA4AB}" type="presParOf" srcId="{5C80202B-84B6-4B13-8B36-1DFC568E8C59}" destId="{0F57F93B-71D0-4DB9-B2BB-24EB7A8A2172}" srcOrd="2" destOrd="0" presId="urn:microsoft.com/office/officeart/2005/8/layout/process4"/>
    <dgm:cxn modelId="{44AD13DD-E3A1-4531-AAB8-264582CCC957}" type="presParOf" srcId="{0F57F93B-71D0-4DB9-B2BB-24EB7A8A2172}" destId="{085CDDE1-3358-440C-B88D-3A3296B3461C}" srcOrd="0" destOrd="0" presId="urn:microsoft.com/office/officeart/2005/8/layout/process4"/>
    <dgm:cxn modelId="{70A6B29D-53E2-4BF2-9610-75482C525E21}" type="presParOf" srcId="{5C80202B-84B6-4B13-8B36-1DFC568E8C59}" destId="{A13AF84F-29F4-4871-BFD5-A83EFC2F14E0}" srcOrd="3" destOrd="0" presId="urn:microsoft.com/office/officeart/2005/8/layout/process4"/>
    <dgm:cxn modelId="{55158EC4-D4B7-4110-AD4E-21742ECEBF46}" type="presParOf" srcId="{5C80202B-84B6-4B13-8B36-1DFC568E8C59}" destId="{A0915D96-E7D7-49EA-8013-B6873FCF25EE}" srcOrd="4" destOrd="0" presId="urn:microsoft.com/office/officeart/2005/8/layout/process4"/>
    <dgm:cxn modelId="{9E73145F-2429-4A6D-9C94-02835396FC30}" type="presParOf" srcId="{A0915D96-E7D7-49EA-8013-B6873FCF25EE}" destId="{237FCCAD-6126-4414-9089-A07A48A48723}" srcOrd="0" destOrd="0" presId="urn:microsoft.com/office/officeart/2005/8/layout/process4"/>
    <dgm:cxn modelId="{4F2D5C1A-C963-4F87-A3FD-17BF94BA2615}" type="presParOf" srcId="{5C80202B-84B6-4B13-8B36-1DFC568E8C59}" destId="{5D6487BC-CC53-4FDC-857F-BCB1A119235E}" srcOrd="5" destOrd="0" presId="urn:microsoft.com/office/officeart/2005/8/layout/process4"/>
    <dgm:cxn modelId="{0DD6CD32-64F6-4F3C-A674-0F7B3DD2D5A6}" type="presParOf" srcId="{5C80202B-84B6-4B13-8B36-1DFC568E8C59}" destId="{C585825D-28AC-4003-813E-CC2F7BB31CD7}" srcOrd="6" destOrd="0" presId="urn:microsoft.com/office/officeart/2005/8/layout/process4"/>
    <dgm:cxn modelId="{C35467B5-FE41-4FB4-94FE-55442E4CBF7A}" type="presParOf" srcId="{C585825D-28AC-4003-813E-CC2F7BB31CD7}" destId="{84464E58-ADF5-46C4-91B5-7AD81BBF57EE}"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68096D4-C2CA-450C-9E5F-6657435CA29F}" type="doc">
      <dgm:prSet loTypeId="urn:microsoft.com/office/officeart/2005/8/layout/list1" loCatId="list" qsTypeId="urn:microsoft.com/office/officeart/2005/8/quickstyle/simple5" qsCatId="simple" csTypeId="urn:microsoft.com/office/officeart/2005/8/colors/accent1_2" csCatId="accent1" phldr="1"/>
      <dgm:spPr/>
    </dgm:pt>
    <dgm:pt modelId="{26AC6C52-9351-46D2-8183-F98ECFF505C7}">
      <dgm:prSet phldrT="[Text]" custT="1"/>
      <dgm:spPr/>
      <dgm:t>
        <a:bodyPr/>
        <a:lstStyle/>
        <a:p>
          <a:r>
            <a:rPr lang="en-US" sz="2000" dirty="0" smtClean="0"/>
            <a:t>Closing</a:t>
          </a:r>
          <a:endParaRPr lang="ru-RU" sz="2000" dirty="0"/>
        </a:p>
      </dgm:t>
    </dgm:pt>
    <dgm:pt modelId="{882299F9-4BCF-423F-87FC-487FF93EC52B}" type="parTrans" cxnId="{3F741758-07F4-425C-9F19-B864433ABB92}">
      <dgm:prSet/>
      <dgm:spPr/>
      <dgm:t>
        <a:bodyPr/>
        <a:lstStyle/>
        <a:p>
          <a:endParaRPr lang="ru-RU" sz="2000"/>
        </a:p>
      </dgm:t>
    </dgm:pt>
    <dgm:pt modelId="{84A5B4D8-B4F7-410B-8A9D-99662359DB19}" type="sibTrans" cxnId="{3F741758-07F4-425C-9F19-B864433ABB92}">
      <dgm:prSet/>
      <dgm:spPr/>
      <dgm:t>
        <a:bodyPr/>
        <a:lstStyle/>
        <a:p>
          <a:endParaRPr lang="ru-RU" sz="2000"/>
        </a:p>
      </dgm:t>
    </dgm:pt>
    <dgm:pt modelId="{7EEC5663-DF8F-4F4E-901B-09DE33F829F3}">
      <dgm:prSet phldrT="[Text]" custT="1"/>
      <dgm:spPr/>
      <dgm:t>
        <a:bodyPr/>
        <a:lstStyle/>
        <a:p>
          <a:r>
            <a:rPr lang="en-US" sz="2000" dirty="0" smtClean="0"/>
            <a:t>Opening</a:t>
          </a:r>
          <a:endParaRPr lang="ru-RU" sz="2000" dirty="0"/>
        </a:p>
      </dgm:t>
    </dgm:pt>
    <dgm:pt modelId="{D2E453AB-6A33-4B1E-9FE4-497F612579C2}" type="parTrans" cxnId="{30FAC2C8-CD8B-4F77-8230-2DED81373D7B}">
      <dgm:prSet/>
      <dgm:spPr/>
      <dgm:t>
        <a:bodyPr/>
        <a:lstStyle/>
        <a:p>
          <a:endParaRPr lang="ru-RU" sz="2000"/>
        </a:p>
      </dgm:t>
    </dgm:pt>
    <dgm:pt modelId="{BC39E1A6-5F8C-44D7-B042-1C728CDD44A1}" type="sibTrans" cxnId="{30FAC2C8-CD8B-4F77-8230-2DED81373D7B}">
      <dgm:prSet/>
      <dgm:spPr/>
      <dgm:t>
        <a:bodyPr/>
        <a:lstStyle/>
        <a:p>
          <a:endParaRPr lang="ru-RU" sz="2000"/>
        </a:p>
      </dgm:t>
    </dgm:pt>
    <dgm:pt modelId="{080B25FD-F970-4E21-9DB8-D7134B6F05D3}">
      <dgm:prSet phldrT="[Text]" custT="1"/>
      <dgm:spPr/>
      <dgm:t>
        <a:bodyPr/>
        <a:lstStyle/>
        <a:p>
          <a:r>
            <a:rPr lang="en-US" sz="2000" dirty="0" smtClean="0"/>
            <a:t>Erosion</a:t>
          </a:r>
          <a:endParaRPr lang="ru-RU" sz="2000" dirty="0"/>
        </a:p>
      </dgm:t>
    </dgm:pt>
    <dgm:pt modelId="{2B0EEE25-4BEF-4B1F-9097-C60087995FD2}" type="parTrans" cxnId="{9A75FB2B-1262-483D-A703-0C7A7EA353AA}">
      <dgm:prSet/>
      <dgm:spPr/>
      <dgm:t>
        <a:bodyPr/>
        <a:lstStyle/>
        <a:p>
          <a:endParaRPr lang="ru-RU" sz="2000"/>
        </a:p>
      </dgm:t>
    </dgm:pt>
    <dgm:pt modelId="{AC15C32A-8214-4F6A-BF25-04E8FF9DEF00}" type="sibTrans" cxnId="{9A75FB2B-1262-483D-A703-0C7A7EA353AA}">
      <dgm:prSet/>
      <dgm:spPr/>
      <dgm:t>
        <a:bodyPr/>
        <a:lstStyle/>
        <a:p>
          <a:endParaRPr lang="ru-RU" sz="2000"/>
        </a:p>
      </dgm:t>
    </dgm:pt>
    <dgm:pt modelId="{A9DA91C4-8F02-4271-90CB-B568345EFB66}">
      <dgm:prSet custT="1"/>
      <dgm:spPr/>
      <dgm:t>
        <a:bodyPr/>
        <a:lstStyle/>
        <a:p>
          <a:r>
            <a:rPr lang="en-US" sz="2000" dirty="0" smtClean="0"/>
            <a:t>Dilation</a:t>
          </a:r>
          <a:endParaRPr lang="ru-RU" sz="2000" dirty="0"/>
        </a:p>
      </dgm:t>
    </dgm:pt>
    <dgm:pt modelId="{D0FD3D88-E4A0-4727-B667-8B052406C979}" type="parTrans" cxnId="{78DF824D-4886-4395-8A7C-94CD7590FB99}">
      <dgm:prSet/>
      <dgm:spPr/>
      <dgm:t>
        <a:bodyPr/>
        <a:lstStyle/>
        <a:p>
          <a:endParaRPr lang="ru-RU" sz="2000"/>
        </a:p>
      </dgm:t>
    </dgm:pt>
    <dgm:pt modelId="{F0BAE5BE-61A3-45AD-A53B-2BAF632128CF}" type="sibTrans" cxnId="{78DF824D-4886-4395-8A7C-94CD7590FB99}">
      <dgm:prSet/>
      <dgm:spPr/>
      <dgm:t>
        <a:bodyPr/>
        <a:lstStyle/>
        <a:p>
          <a:endParaRPr lang="ru-RU" sz="2000"/>
        </a:p>
      </dgm:t>
    </dgm:pt>
    <dgm:pt modelId="{B41F563A-027A-48F9-8CEB-5C6F52273FC3}" type="pres">
      <dgm:prSet presAssocID="{468096D4-C2CA-450C-9E5F-6657435CA29F}" presName="linear" presStyleCnt="0">
        <dgm:presLayoutVars>
          <dgm:dir/>
          <dgm:animLvl val="lvl"/>
          <dgm:resizeHandles val="exact"/>
        </dgm:presLayoutVars>
      </dgm:prSet>
      <dgm:spPr/>
    </dgm:pt>
    <dgm:pt modelId="{7E44E969-100B-47EC-BB26-9D12FAA78024}" type="pres">
      <dgm:prSet presAssocID="{26AC6C52-9351-46D2-8183-F98ECFF505C7}" presName="parentLin" presStyleCnt="0"/>
      <dgm:spPr/>
    </dgm:pt>
    <dgm:pt modelId="{64B96F35-5F04-4752-90E6-39680BCDE498}" type="pres">
      <dgm:prSet presAssocID="{26AC6C52-9351-46D2-8183-F98ECFF505C7}" presName="parentLeftMargin" presStyleLbl="node1" presStyleIdx="0" presStyleCnt="4"/>
      <dgm:spPr/>
      <dgm:t>
        <a:bodyPr/>
        <a:lstStyle/>
        <a:p>
          <a:endParaRPr lang="ru-RU"/>
        </a:p>
      </dgm:t>
    </dgm:pt>
    <dgm:pt modelId="{340A17AC-C7B9-4948-84CA-413EE1D3664E}" type="pres">
      <dgm:prSet presAssocID="{26AC6C52-9351-46D2-8183-F98ECFF505C7}" presName="parentText" presStyleLbl="node1" presStyleIdx="0" presStyleCnt="4">
        <dgm:presLayoutVars>
          <dgm:chMax val="0"/>
          <dgm:bulletEnabled val="1"/>
        </dgm:presLayoutVars>
      </dgm:prSet>
      <dgm:spPr/>
      <dgm:t>
        <a:bodyPr/>
        <a:lstStyle/>
        <a:p>
          <a:endParaRPr lang="ru-RU"/>
        </a:p>
      </dgm:t>
    </dgm:pt>
    <dgm:pt modelId="{009C77F9-E412-42D8-88CD-BFC01A7C6FBA}" type="pres">
      <dgm:prSet presAssocID="{26AC6C52-9351-46D2-8183-F98ECFF505C7}" presName="negativeSpace" presStyleCnt="0"/>
      <dgm:spPr/>
    </dgm:pt>
    <dgm:pt modelId="{7BF383C1-B018-4AED-ABAC-D98EEBABA65C}" type="pres">
      <dgm:prSet presAssocID="{26AC6C52-9351-46D2-8183-F98ECFF505C7}" presName="childText" presStyleLbl="conFgAcc1" presStyleIdx="0" presStyleCnt="4">
        <dgm:presLayoutVars>
          <dgm:bulletEnabled val="1"/>
        </dgm:presLayoutVars>
      </dgm:prSet>
      <dgm:spPr/>
    </dgm:pt>
    <dgm:pt modelId="{CE1896E9-D147-4B69-8290-C05B38FC3DB6}" type="pres">
      <dgm:prSet presAssocID="{84A5B4D8-B4F7-410B-8A9D-99662359DB19}" presName="spaceBetweenRectangles" presStyleCnt="0"/>
      <dgm:spPr/>
    </dgm:pt>
    <dgm:pt modelId="{0580A3D3-DAEC-4C94-8347-8A0642D0CB79}" type="pres">
      <dgm:prSet presAssocID="{7EEC5663-DF8F-4F4E-901B-09DE33F829F3}" presName="parentLin" presStyleCnt="0"/>
      <dgm:spPr/>
    </dgm:pt>
    <dgm:pt modelId="{C449B3F0-8D04-4F0F-9FE3-AB00683AC00A}" type="pres">
      <dgm:prSet presAssocID="{7EEC5663-DF8F-4F4E-901B-09DE33F829F3}" presName="parentLeftMargin" presStyleLbl="node1" presStyleIdx="0" presStyleCnt="4"/>
      <dgm:spPr/>
      <dgm:t>
        <a:bodyPr/>
        <a:lstStyle/>
        <a:p>
          <a:endParaRPr lang="ru-RU"/>
        </a:p>
      </dgm:t>
    </dgm:pt>
    <dgm:pt modelId="{77D75484-0E24-494B-879A-ADA3A36F9989}" type="pres">
      <dgm:prSet presAssocID="{7EEC5663-DF8F-4F4E-901B-09DE33F829F3}" presName="parentText" presStyleLbl="node1" presStyleIdx="1" presStyleCnt="4">
        <dgm:presLayoutVars>
          <dgm:chMax val="0"/>
          <dgm:bulletEnabled val="1"/>
        </dgm:presLayoutVars>
      </dgm:prSet>
      <dgm:spPr/>
      <dgm:t>
        <a:bodyPr/>
        <a:lstStyle/>
        <a:p>
          <a:endParaRPr lang="ru-RU"/>
        </a:p>
      </dgm:t>
    </dgm:pt>
    <dgm:pt modelId="{60211860-5D6D-41AC-84E6-DF544A60CC9A}" type="pres">
      <dgm:prSet presAssocID="{7EEC5663-DF8F-4F4E-901B-09DE33F829F3}" presName="negativeSpace" presStyleCnt="0"/>
      <dgm:spPr/>
    </dgm:pt>
    <dgm:pt modelId="{D710D436-762B-4D8F-8D96-DD843D084D5F}" type="pres">
      <dgm:prSet presAssocID="{7EEC5663-DF8F-4F4E-901B-09DE33F829F3}" presName="childText" presStyleLbl="conFgAcc1" presStyleIdx="1" presStyleCnt="4">
        <dgm:presLayoutVars>
          <dgm:bulletEnabled val="1"/>
        </dgm:presLayoutVars>
      </dgm:prSet>
      <dgm:spPr/>
    </dgm:pt>
    <dgm:pt modelId="{23501AA8-DDB5-4A67-945A-63FB08E0624F}" type="pres">
      <dgm:prSet presAssocID="{BC39E1A6-5F8C-44D7-B042-1C728CDD44A1}" presName="spaceBetweenRectangles" presStyleCnt="0"/>
      <dgm:spPr/>
    </dgm:pt>
    <dgm:pt modelId="{00A29D12-85B8-46C1-B37B-4023399EE580}" type="pres">
      <dgm:prSet presAssocID="{080B25FD-F970-4E21-9DB8-D7134B6F05D3}" presName="parentLin" presStyleCnt="0"/>
      <dgm:spPr/>
    </dgm:pt>
    <dgm:pt modelId="{55AA7FC3-F8D9-4EE9-AAA3-3C39D97BDA1F}" type="pres">
      <dgm:prSet presAssocID="{080B25FD-F970-4E21-9DB8-D7134B6F05D3}" presName="parentLeftMargin" presStyleLbl="node1" presStyleIdx="1" presStyleCnt="4"/>
      <dgm:spPr/>
      <dgm:t>
        <a:bodyPr/>
        <a:lstStyle/>
        <a:p>
          <a:endParaRPr lang="ru-RU"/>
        </a:p>
      </dgm:t>
    </dgm:pt>
    <dgm:pt modelId="{4EE9CA27-A08B-4622-B344-BFCB422FABB8}" type="pres">
      <dgm:prSet presAssocID="{080B25FD-F970-4E21-9DB8-D7134B6F05D3}" presName="parentText" presStyleLbl="node1" presStyleIdx="2" presStyleCnt="4">
        <dgm:presLayoutVars>
          <dgm:chMax val="0"/>
          <dgm:bulletEnabled val="1"/>
        </dgm:presLayoutVars>
      </dgm:prSet>
      <dgm:spPr/>
      <dgm:t>
        <a:bodyPr/>
        <a:lstStyle/>
        <a:p>
          <a:endParaRPr lang="ru-RU"/>
        </a:p>
      </dgm:t>
    </dgm:pt>
    <dgm:pt modelId="{31787C6F-F54F-4CDA-AD47-3F17F6FA31EE}" type="pres">
      <dgm:prSet presAssocID="{080B25FD-F970-4E21-9DB8-D7134B6F05D3}" presName="negativeSpace" presStyleCnt="0"/>
      <dgm:spPr/>
    </dgm:pt>
    <dgm:pt modelId="{ACF6DEC0-490B-46AE-AA78-13801FCD05D2}" type="pres">
      <dgm:prSet presAssocID="{080B25FD-F970-4E21-9DB8-D7134B6F05D3}" presName="childText" presStyleLbl="conFgAcc1" presStyleIdx="2" presStyleCnt="4">
        <dgm:presLayoutVars>
          <dgm:bulletEnabled val="1"/>
        </dgm:presLayoutVars>
      </dgm:prSet>
      <dgm:spPr/>
    </dgm:pt>
    <dgm:pt modelId="{10DDBEE9-CB45-440A-91C5-B0D6521358EB}" type="pres">
      <dgm:prSet presAssocID="{AC15C32A-8214-4F6A-BF25-04E8FF9DEF00}" presName="spaceBetweenRectangles" presStyleCnt="0"/>
      <dgm:spPr/>
    </dgm:pt>
    <dgm:pt modelId="{7D35016F-2405-456D-B278-AE979E43D6C4}" type="pres">
      <dgm:prSet presAssocID="{A9DA91C4-8F02-4271-90CB-B568345EFB66}" presName="parentLin" presStyleCnt="0"/>
      <dgm:spPr/>
    </dgm:pt>
    <dgm:pt modelId="{E6DB713E-E251-4D38-9D78-851FFBB09670}" type="pres">
      <dgm:prSet presAssocID="{A9DA91C4-8F02-4271-90CB-B568345EFB66}" presName="parentLeftMargin" presStyleLbl="node1" presStyleIdx="2" presStyleCnt="4"/>
      <dgm:spPr/>
      <dgm:t>
        <a:bodyPr/>
        <a:lstStyle/>
        <a:p>
          <a:endParaRPr lang="ru-RU"/>
        </a:p>
      </dgm:t>
    </dgm:pt>
    <dgm:pt modelId="{1FD3E816-56D6-4E74-BDF9-C24D1678DD09}" type="pres">
      <dgm:prSet presAssocID="{A9DA91C4-8F02-4271-90CB-B568345EFB66}" presName="parentText" presStyleLbl="node1" presStyleIdx="3" presStyleCnt="4">
        <dgm:presLayoutVars>
          <dgm:chMax val="0"/>
          <dgm:bulletEnabled val="1"/>
        </dgm:presLayoutVars>
      </dgm:prSet>
      <dgm:spPr/>
      <dgm:t>
        <a:bodyPr/>
        <a:lstStyle/>
        <a:p>
          <a:endParaRPr lang="ru-RU"/>
        </a:p>
      </dgm:t>
    </dgm:pt>
    <dgm:pt modelId="{0FBF4244-5319-4030-AA79-A8B4D4C3A4DE}" type="pres">
      <dgm:prSet presAssocID="{A9DA91C4-8F02-4271-90CB-B568345EFB66}" presName="negativeSpace" presStyleCnt="0"/>
      <dgm:spPr/>
    </dgm:pt>
    <dgm:pt modelId="{67DE8B3A-68E6-47B6-BDA5-08E57C1BD095}" type="pres">
      <dgm:prSet presAssocID="{A9DA91C4-8F02-4271-90CB-B568345EFB66}" presName="childText" presStyleLbl="conFgAcc1" presStyleIdx="3" presStyleCnt="4">
        <dgm:presLayoutVars>
          <dgm:bulletEnabled val="1"/>
        </dgm:presLayoutVars>
      </dgm:prSet>
      <dgm:spPr/>
    </dgm:pt>
  </dgm:ptLst>
  <dgm:cxnLst>
    <dgm:cxn modelId="{00D70D94-2886-430E-A9D9-E7539DB8E8C5}" type="presOf" srcId="{7EEC5663-DF8F-4F4E-901B-09DE33F829F3}" destId="{C449B3F0-8D04-4F0F-9FE3-AB00683AC00A}" srcOrd="0" destOrd="0" presId="urn:microsoft.com/office/officeart/2005/8/layout/list1"/>
    <dgm:cxn modelId="{594DDA91-8EF6-4AA1-8AC1-7287B992736E}" type="presOf" srcId="{468096D4-C2CA-450C-9E5F-6657435CA29F}" destId="{B41F563A-027A-48F9-8CEB-5C6F52273FC3}" srcOrd="0" destOrd="0" presId="urn:microsoft.com/office/officeart/2005/8/layout/list1"/>
    <dgm:cxn modelId="{3F741758-07F4-425C-9F19-B864433ABB92}" srcId="{468096D4-C2CA-450C-9E5F-6657435CA29F}" destId="{26AC6C52-9351-46D2-8183-F98ECFF505C7}" srcOrd="0" destOrd="0" parTransId="{882299F9-4BCF-423F-87FC-487FF93EC52B}" sibTransId="{84A5B4D8-B4F7-410B-8A9D-99662359DB19}"/>
    <dgm:cxn modelId="{6ABEF1EA-1936-409A-BB1C-FFA7D7B34568}" type="presOf" srcId="{080B25FD-F970-4E21-9DB8-D7134B6F05D3}" destId="{55AA7FC3-F8D9-4EE9-AAA3-3C39D97BDA1F}" srcOrd="0" destOrd="0" presId="urn:microsoft.com/office/officeart/2005/8/layout/list1"/>
    <dgm:cxn modelId="{78DF824D-4886-4395-8A7C-94CD7590FB99}" srcId="{468096D4-C2CA-450C-9E5F-6657435CA29F}" destId="{A9DA91C4-8F02-4271-90CB-B568345EFB66}" srcOrd="3" destOrd="0" parTransId="{D0FD3D88-E4A0-4727-B667-8B052406C979}" sibTransId="{F0BAE5BE-61A3-45AD-A53B-2BAF632128CF}"/>
    <dgm:cxn modelId="{72E711DB-C7DC-4FB3-9F8E-CF48A4067BC5}" type="presOf" srcId="{7EEC5663-DF8F-4F4E-901B-09DE33F829F3}" destId="{77D75484-0E24-494B-879A-ADA3A36F9989}" srcOrd="1" destOrd="0" presId="urn:microsoft.com/office/officeart/2005/8/layout/list1"/>
    <dgm:cxn modelId="{07CF7B9F-5F74-4AF2-B917-993C25D4B363}" type="presOf" srcId="{A9DA91C4-8F02-4271-90CB-B568345EFB66}" destId="{E6DB713E-E251-4D38-9D78-851FFBB09670}" srcOrd="0" destOrd="0" presId="urn:microsoft.com/office/officeart/2005/8/layout/list1"/>
    <dgm:cxn modelId="{F180F328-EBBD-49F9-843F-B7762CF1E299}" type="presOf" srcId="{26AC6C52-9351-46D2-8183-F98ECFF505C7}" destId="{340A17AC-C7B9-4948-84CA-413EE1D3664E}" srcOrd="1" destOrd="0" presId="urn:microsoft.com/office/officeart/2005/8/layout/list1"/>
    <dgm:cxn modelId="{348EE9AB-C522-4288-97AB-E37E5BA7E16F}" type="presOf" srcId="{26AC6C52-9351-46D2-8183-F98ECFF505C7}" destId="{64B96F35-5F04-4752-90E6-39680BCDE498}" srcOrd="0" destOrd="0" presId="urn:microsoft.com/office/officeart/2005/8/layout/list1"/>
    <dgm:cxn modelId="{30FAC2C8-CD8B-4F77-8230-2DED81373D7B}" srcId="{468096D4-C2CA-450C-9E5F-6657435CA29F}" destId="{7EEC5663-DF8F-4F4E-901B-09DE33F829F3}" srcOrd="1" destOrd="0" parTransId="{D2E453AB-6A33-4B1E-9FE4-497F612579C2}" sibTransId="{BC39E1A6-5F8C-44D7-B042-1C728CDD44A1}"/>
    <dgm:cxn modelId="{9A75FB2B-1262-483D-A703-0C7A7EA353AA}" srcId="{468096D4-C2CA-450C-9E5F-6657435CA29F}" destId="{080B25FD-F970-4E21-9DB8-D7134B6F05D3}" srcOrd="2" destOrd="0" parTransId="{2B0EEE25-4BEF-4B1F-9097-C60087995FD2}" sibTransId="{AC15C32A-8214-4F6A-BF25-04E8FF9DEF00}"/>
    <dgm:cxn modelId="{289B69E7-6BF3-453A-A32D-B6ACE59B5B5B}" type="presOf" srcId="{A9DA91C4-8F02-4271-90CB-B568345EFB66}" destId="{1FD3E816-56D6-4E74-BDF9-C24D1678DD09}" srcOrd="1" destOrd="0" presId="urn:microsoft.com/office/officeart/2005/8/layout/list1"/>
    <dgm:cxn modelId="{6E65FBE0-F2D9-419B-A62E-993483BCC711}" type="presOf" srcId="{080B25FD-F970-4E21-9DB8-D7134B6F05D3}" destId="{4EE9CA27-A08B-4622-B344-BFCB422FABB8}" srcOrd="1" destOrd="0" presId="urn:microsoft.com/office/officeart/2005/8/layout/list1"/>
    <dgm:cxn modelId="{E4A07BE2-D4A6-47A5-A12A-13138726205D}" type="presParOf" srcId="{B41F563A-027A-48F9-8CEB-5C6F52273FC3}" destId="{7E44E969-100B-47EC-BB26-9D12FAA78024}" srcOrd="0" destOrd="0" presId="urn:microsoft.com/office/officeart/2005/8/layout/list1"/>
    <dgm:cxn modelId="{D43280DD-0067-4888-A637-B57BAA2F2682}" type="presParOf" srcId="{7E44E969-100B-47EC-BB26-9D12FAA78024}" destId="{64B96F35-5F04-4752-90E6-39680BCDE498}" srcOrd="0" destOrd="0" presId="urn:microsoft.com/office/officeart/2005/8/layout/list1"/>
    <dgm:cxn modelId="{35F89E1E-B989-4D82-815F-BF0577C101E4}" type="presParOf" srcId="{7E44E969-100B-47EC-BB26-9D12FAA78024}" destId="{340A17AC-C7B9-4948-84CA-413EE1D3664E}" srcOrd="1" destOrd="0" presId="urn:microsoft.com/office/officeart/2005/8/layout/list1"/>
    <dgm:cxn modelId="{B5A11566-7E94-462E-927E-C1A1330CCDA2}" type="presParOf" srcId="{B41F563A-027A-48F9-8CEB-5C6F52273FC3}" destId="{009C77F9-E412-42D8-88CD-BFC01A7C6FBA}" srcOrd="1" destOrd="0" presId="urn:microsoft.com/office/officeart/2005/8/layout/list1"/>
    <dgm:cxn modelId="{B424BDB5-E7E3-4A4B-B3C9-B07B7F2DB865}" type="presParOf" srcId="{B41F563A-027A-48F9-8CEB-5C6F52273FC3}" destId="{7BF383C1-B018-4AED-ABAC-D98EEBABA65C}" srcOrd="2" destOrd="0" presId="urn:microsoft.com/office/officeart/2005/8/layout/list1"/>
    <dgm:cxn modelId="{FF2C7770-EA80-4218-99C8-5B08D08AA146}" type="presParOf" srcId="{B41F563A-027A-48F9-8CEB-5C6F52273FC3}" destId="{CE1896E9-D147-4B69-8290-C05B38FC3DB6}" srcOrd="3" destOrd="0" presId="urn:microsoft.com/office/officeart/2005/8/layout/list1"/>
    <dgm:cxn modelId="{BD782E2E-1B07-4582-8179-108D82A7A01F}" type="presParOf" srcId="{B41F563A-027A-48F9-8CEB-5C6F52273FC3}" destId="{0580A3D3-DAEC-4C94-8347-8A0642D0CB79}" srcOrd="4" destOrd="0" presId="urn:microsoft.com/office/officeart/2005/8/layout/list1"/>
    <dgm:cxn modelId="{5B023027-3029-4811-9A93-F1509AB26558}" type="presParOf" srcId="{0580A3D3-DAEC-4C94-8347-8A0642D0CB79}" destId="{C449B3F0-8D04-4F0F-9FE3-AB00683AC00A}" srcOrd="0" destOrd="0" presId="urn:microsoft.com/office/officeart/2005/8/layout/list1"/>
    <dgm:cxn modelId="{D57F0887-4D69-4BE1-8E07-FC3458DA948B}" type="presParOf" srcId="{0580A3D3-DAEC-4C94-8347-8A0642D0CB79}" destId="{77D75484-0E24-494B-879A-ADA3A36F9989}" srcOrd="1" destOrd="0" presId="urn:microsoft.com/office/officeart/2005/8/layout/list1"/>
    <dgm:cxn modelId="{A1ABDA42-09EF-422B-8D0C-612EBD1804B5}" type="presParOf" srcId="{B41F563A-027A-48F9-8CEB-5C6F52273FC3}" destId="{60211860-5D6D-41AC-84E6-DF544A60CC9A}" srcOrd="5" destOrd="0" presId="urn:microsoft.com/office/officeart/2005/8/layout/list1"/>
    <dgm:cxn modelId="{118FA926-F736-41ED-9BD3-2FB109C7422B}" type="presParOf" srcId="{B41F563A-027A-48F9-8CEB-5C6F52273FC3}" destId="{D710D436-762B-4D8F-8D96-DD843D084D5F}" srcOrd="6" destOrd="0" presId="urn:microsoft.com/office/officeart/2005/8/layout/list1"/>
    <dgm:cxn modelId="{7D13CB8F-E038-4989-BDC8-240AA2311751}" type="presParOf" srcId="{B41F563A-027A-48F9-8CEB-5C6F52273FC3}" destId="{23501AA8-DDB5-4A67-945A-63FB08E0624F}" srcOrd="7" destOrd="0" presId="urn:microsoft.com/office/officeart/2005/8/layout/list1"/>
    <dgm:cxn modelId="{CC95C091-F7D2-4175-BA01-BBFC20DF0EB7}" type="presParOf" srcId="{B41F563A-027A-48F9-8CEB-5C6F52273FC3}" destId="{00A29D12-85B8-46C1-B37B-4023399EE580}" srcOrd="8" destOrd="0" presId="urn:microsoft.com/office/officeart/2005/8/layout/list1"/>
    <dgm:cxn modelId="{74DE97E5-5AD0-4FE9-9420-1E50E104A7B1}" type="presParOf" srcId="{00A29D12-85B8-46C1-B37B-4023399EE580}" destId="{55AA7FC3-F8D9-4EE9-AAA3-3C39D97BDA1F}" srcOrd="0" destOrd="0" presId="urn:microsoft.com/office/officeart/2005/8/layout/list1"/>
    <dgm:cxn modelId="{0E240B41-0E76-460B-BD62-B12C6BED57C6}" type="presParOf" srcId="{00A29D12-85B8-46C1-B37B-4023399EE580}" destId="{4EE9CA27-A08B-4622-B344-BFCB422FABB8}" srcOrd="1" destOrd="0" presId="urn:microsoft.com/office/officeart/2005/8/layout/list1"/>
    <dgm:cxn modelId="{E0AB55C8-EE39-4385-BC1B-D5B20BDFB600}" type="presParOf" srcId="{B41F563A-027A-48F9-8CEB-5C6F52273FC3}" destId="{31787C6F-F54F-4CDA-AD47-3F17F6FA31EE}" srcOrd="9" destOrd="0" presId="urn:microsoft.com/office/officeart/2005/8/layout/list1"/>
    <dgm:cxn modelId="{B48B8002-DA2F-4860-A010-A2108B47D8EC}" type="presParOf" srcId="{B41F563A-027A-48F9-8CEB-5C6F52273FC3}" destId="{ACF6DEC0-490B-46AE-AA78-13801FCD05D2}" srcOrd="10" destOrd="0" presId="urn:microsoft.com/office/officeart/2005/8/layout/list1"/>
    <dgm:cxn modelId="{7F7C8446-6B97-416E-AE43-78D86435525A}" type="presParOf" srcId="{B41F563A-027A-48F9-8CEB-5C6F52273FC3}" destId="{10DDBEE9-CB45-440A-91C5-B0D6521358EB}" srcOrd="11" destOrd="0" presId="urn:microsoft.com/office/officeart/2005/8/layout/list1"/>
    <dgm:cxn modelId="{48FED513-B77A-4F91-B172-7DEA066261A9}" type="presParOf" srcId="{B41F563A-027A-48F9-8CEB-5C6F52273FC3}" destId="{7D35016F-2405-456D-B278-AE979E43D6C4}" srcOrd="12" destOrd="0" presId="urn:microsoft.com/office/officeart/2005/8/layout/list1"/>
    <dgm:cxn modelId="{955FADEB-092A-4952-9278-102BFF8D0FF8}" type="presParOf" srcId="{7D35016F-2405-456D-B278-AE979E43D6C4}" destId="{E6DB713E-E251-4D38-9D78-851FFBB09670}" srcOrd="0" destOrd="0" presId="urn:microsoft.com/office/officeart/2005/8/layout/list1"/>
    <dgm:cxn modelId="{4C3AC6A5-0104-4A54-B985-397361BAD065}" type="presParOf" srcId="{7D35016F-2405-456D-B278-AE979E43D6C4}" destId="{1FD3E816-56D6-4E74-BDF9-C24D1678DD09}" srcOrd="1" destOrd="0" presId="urn:microsoft.com/office/officeart/2005/8/layout/list1"/>
    <dgm:cxn modelId="{8CFCD0BE-A91C-43FF-8946-9EDD1CA7E954}" type="presParOf" srcId="{B41F563A-027A-48F9-8CEB-5C6F52273FC3}" destId="{0FBF4244-5319-4030-AA79-A8B4D4C3A4DE}" srcOrd="13" destOrd="0" presId="urn:microsoft.com/office/officeart/2005/8/layout/list1"/>
    <dgm:cxn modelId="{4854F6C3-52B7-40D7-8599-74114124D44B}" type="presParOf" srcId="{B41F563A-027A-48F9-8CEB-5C6F52273FC3}" destId="{67DE8B3A-68E6-47B6-BDA5-08E57C1BD095}" srcOrd="14"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468096D4-C2CA-450C-9E5F-6657435CA29F}" type="doc">
      <dgm:prSet loTypeId="urn:microsoft.com/office/officeart/2005/8/layout/list1" loCatId="list" qsTypeId="urn:microsoft.com/office/officeart/2005/8/quickstyle/simple5" qsCatId="simple" csTypeId="urn:microsoft.com/office/officeart/2005/8/colors/accent1_2" csCatId="accent1" phldr="1"/>
      <dgm:spPr/>
    </dgm:pt>
    <dgm:pt modelId="{009E400E-464D-452B-9738-6F88DB4F564E}">
      <dgm:prSet custT="1"/>
      <dgm:spPr/>
      <dgm:t>
        <a:bodyPr/>
        <a:lstStyle/>
        <a:p>
          <a:r>
            <a:rPr lang="en-US" sz="2000" dirty="0" smtClean="0"/>
            <a:t>Hit or Miss Transforms</a:t>
          </a:r>
          <a:endParaRPr lang="ru-RU" sz="2000" dirty="0"/>
        </a:p>
      </dgm:t>
    </dgm:pt>
    <dgm:pt modelId="{18EF4B5B-519F-4771-8F51-3CCC52CD7996}" type="parTrans" cxnId="{8E56EA7C-9022-42DC-A07B-43BAF43DDF5C}">
      <dgm:prSet/>
      <dgm:spPr/>
      <dgm:t>
        <a:bodyPr/>
        <a:lstStyle/>
        <a:p>
          <a:endParaRPr lang="ru-RU" sz="2000"/>
        </a:p>
      </dgm:t>
    </dgm:pt>
    <dgm:pt modelId="{EE7BB7C0-4E6E-455E-A665-F6B894EB7A71}" type="sibTrans" cxnId="{8E56EA7C-9022-42DC-A07B-43BAF43DDF5C}">
      <dgm:prSet/>
      <dgm:spPr/>
      <dgm:t>
        <a:bodyPr/>
        <a:lstStyle/>
        <a:p>
          <a:endParaRPr lang="ru-RU" sz="2000"/>
        </a:p>
      </dgm:t>
    </dgm:pt>
    <dgm:pt modelId="{1A699B02-D46E-43D3-BD45-2E7A3BB41BAD}">
      <dgm:prSet custT="1"/>
      <dgm:spPr/>
      <dgm:t>
        <a:bodyPr/>
        <a:lstStyle/>
        <a:p>
          <a:r>
            <a:rPr lang="en-US" sz="2000" dirty="0" smtClean="0"/>
            <a:t>Black Top-Hat</a:t>
          </a:r>
          <a:endParaRPr lang="ru-RU" sz="2000" dirty="0"/>
        </a:p>
      </dgm:t>
    </dgm:pt>
    <dgm:pt modelId="{1F090B13-F4BA-40C7-A7B3-CBB7528B5638}" type="parTrans" cxnId="{1915E232-6A06-4560-948C-CE8A6381FC38}">
      <dgm:prSet/>
      <dgm:spPr/>
      <dgm:t>
        <a:bodyPr/>
        <a:lstStyle/>
        <a:p>
          <a:endParaRPr lang="ru-RU" sz="2000"/>
        </a:p>
      </dgm:t>
    </dgm:pt>
    <dgm:pt modelId="{E89FAE41-EA63-4EEB-A5F0-D3F6DCE819FE}" type="sibTrans" cxnId="{1915E232-6A06-4560-948C-CE8A6381FC38}">
      <dgm:prSet/>
      <dgm:spPr/>
      <dgm:t>
        <a:bodyPr/>
        <a:lstStyle/>
        <a:p>
          <a:endParaRPr lang="ru-RU" sz="2000"/>
        </a:p>
      </dgm:t>
    </dgm:pt>
    <dgm:pt modelId="{82FAF233-9F8A-46F8-8D9C-AFB1AE49E1D7}">
      <dgm:prSet custT="1"/>
      <dgm:spPr/>
      <dgm:t>
        <a:bodyPr/>
        <a:lstStyle/>
        <a:p>
          <a:r>
            <a:rPr lang="en-US" sz="2000" dirty="0" smtClean="0"/>
            <a:t>White Top</a:t>
          </a:r>
          <a:r>
            <a:rPr lang="ru-RU" sz="2000" dirty="0" smtClean="0"/>
            <a:t>-</a:t>
          </a:r>
          <a:r>
            <a:rPr lang="en-US" sz="2000" dirty="0" smtClean="0"/>
            <a:t>Hat</a:t>
          </a:r>
          <a:endParaRPr lang="ru-RU" sz="2000" dirty="0"/>
        </a:p>
      </dgm:t>
    </dgm:pt>
    <dgm:pt modelId="{4572CC72-0919-4C0B-B683-6CBA5EE57CF2}" type="parTrans" cxnId="{635FE47C-7871-4CD6-821C-B15EE759C254}">
      <dgm:prSet/>
      <dgm:spPr/>
      <dgm:t>
        <a:bodyPr/>
        <a:lstStyle/>
        <a:p>
          <a:endParaRPr lang="ru-RU" sz="2000"/>
        </a:p>
      </dgm:t>
    </dgm:pt>
    <dgm:pt modelId="{DAC50975-50BB-44E1-A534-8A2EB5CB78AC}" type="sibTrans" cxnId="{635FE47C-7871-4CD6-821C-B15EE759C254}">
      <dgm:prSet/>
      <dgm:spPr/>
      <dgm:t>
        <a:bodyPr/>
        <a:lstStyle/>
        <a:p>
          <a:endParaRPr lang="ru-RU" sz="2000"/>
        </a:p>
      </dgm:t>
    </dgm:pt>
    <dgm:pt modelId="{57F599FF-2697-4F34-85FC-FABE94AC513C}">
      <dgm:prSet/>
      <dgm:spPr/>
      <dgm:t>
        <a:bodyPr/>
        <a:lstStyle/>
        <a:p>
          <a:r>
            <a:rPr lang="en-US" dirty="0" smtClean="0"/>
            <a:t>. . .</a:t>
          </a:r>
          <a:endParaRPr lang="ru-RU" dirty="0"/>
        </a:p>
      </dgm:t>
    </dgm:pt>
    <dgm:pt modelId="{ABB2EAFA-947A-4642-834C-D8A55D63151F}" type="parTrans" cxnId="{025A1A59-4FF9-4741-A3A5-BBB96DC165B4}">
      <dgm:prSet/>
      <dgm:spPr/>
      <dgm:t>
        <a:bodyPr/>
        <a:lstStyle/>
        <a:p>
          <a:endParaRPr lang="ru-RU"/>
        </a:p>
      </dgm:t>
    </dgm:pt>
    <dgm:pt modelId="{0C59C21A-3218-4C21-899F-1B33F8D81D2B}" type="sibTrans" cxnId="{025A1A59-4FF9-4741-A3A5-BBB96DC165B4}">
      <dgm:prSet/>
      <dgm:spPr/>
      <dgm:t>
        <a:bodyPr/>
        <a:lstStyle/>
        <a:p>
          <a:endParaRPr lang="ru-RU"/>
        </a:p>
      </dgm:t>
    </dgm:pt>
    <dgm:pt modelId="{B41F563A-027A-48F9-8CEB-5C6F52273FC3}" type="pres">
      <dgm:prSet presAssocID="{468096D4-C2CA-450C-9E5F-6657435CA29F}" presName="linear" presStyleCnt="0">
        <dgm:presLayoutVars>
          <dgm:dir/>
          <dgm:animLvl val="lvl"/>
          <dgm:resizeHandles val="exact"/>
        </dgm:presLayoutVars>
      </dgm:prSet>
      <dgm:spPr/>
    </dgm:pt>
    <dgm:pt modelId="{FDC7FFC9-22ED-4B45-B3F4-44BC1DC2D0DF}" type="pres">
      <dgm:prSet presAssocID="{009E400E-464D-452B-9738-6F88DB4F564E}" presName="parentLin" presStyleCnt="0"/>
      <dgm:spPr/>
    </dgm:pt>
    <dgm:pt modelId="{3C325C3A-5DC1-4E7B-B956-3FD6480D8F4C}" type="pres">
      <dgm:prSet presAssocID="{009E400E-464D-452B-9738-6F88DB4F564E}" presName="parentLeftMargin" presStyleLbl="node1" presStyleIdx="0" presStyleCnt="4"/>
      <dgm:spPr/>
      <dgm:t>
        <a:bodyPr/>
        <a:lstStyle/>
        <a:p>
          <a:endParaRPr lang="ru-RU"/>
        </a:p>
      </dgm:t>
    </dgm:pt>
    <dgm:pt modelId="{418E82D4-8E76-4EFA-9625-2A08978B9A22}" type="pres">
      <dgm:prSet presAssocID="{009E400E-464D-452B-9738-6F88DB4F564E}" presName="parentText" presStyleLbl="node1" presStyleIdx="0" presStyleCnt="4">
        <dgm:presLayoutVars>
          <dgm:chMax val="0"/>
          <dgm:bulletEnabled val="1"/>
        </dgm:presLayoutVars>
      </dgm:prSet>
      <dgm:spPr/>
      <dgm:t>
        <a:bodyPr/>
        <a:lstStyle/>
        <a:p>
          <a:endParaRPr lang="ru-RU"/>
        </a:p>
      </dgm:t>
    </dgm:pt>
    <dgm:pt modelId="{CFC391E1-CF80-4916-970B-B7454454ADEF}" type="pres">
      <dgm:prSet presAssocID="{009E400E-464D-452B-9738-6F88DB4F564E}" presName="negativeSpace" presStyleCnt="0"/>
      <dgm:spPr/>
    </dgm:pt>
    <dgm:pt modelId="{7E331667-4CED-42DF-A5CD-13AB593B2C07}" type="pres">
      <dgm:prSet presAssocID="{009E400E-464D-452B-9738-6F88DB4F564E}" presName="childText" presStyleLbl="conFgAcc1" presStyleIdx="0" presStyleCnt="4">
        <dgm:presLayoutVars>
          <dgm:bulletEnabled val="1"/>
        </dgm:presLayoutVars>
      </dgm:prSet>
      <dgm:spPr/>
    </dgm:pt>
    <dgm:pt modelId="{6997A0BF-D129-442B-8899-48CFFCF489AC}" type="pres">
      <dgm:prSet presAssocID="{EE7BB7C0-4E6E-455E-A665-F6B894EB7A71}" presName="spaceBetweenRectangles" presStyleCnt="0"/>
      <dgm:spPr/>
    </dgm:pt>
    <dgm:pt modelId="{C2DE6055-AE5C-4747-9A71-37C64DCB37A4}" type="pres">
      <dgm:prSet presAssocID="{1A699B02-D46E-43D3-BD45-2E7A3BB41BAD}" presName="parentLin" presStyleCnt="0"/>
      <dgm:spPr/>
    </dgm:pt>
    <dgm:pt modelId="{CB114306-7AA5-4F93-AAEB-317B08D3051F}" type="pres">
      <dgm:prSet presAssocID="{1A699B02-D46E-43D3-BD45-2E7A3BB41BAD}" presName="parentLeftMargin" presStyleLbl="node1" presStyleIdx="0" presStyleCnt="4"/>
      <dgm:spPr/>
      <dgm:t>
        <a:bodyPr/>
        <a:lstStyle/>
        <a:p>
          <a:endParaRPr lang="ru-RU"/>
        </a:p>
      </dgm:t>
    </dgm:pt>
    <dgm:pt modelId="{92E1E133-20BB-42F5-87A0-B39BE54E690F}" type="pres">
      <dgm:prSet presAssocID="{1A699B02-D46E-43D3-BD45-2E7A3BB41BAD}" presName="parentText" presStyleLbl="node1" presStyleIdx="1" presStyleCnt="4">
        <dgm:presLayoutVars>
          <dgm:chMax val="0"/>
          <dgm:bulletEnabled val="1"/>
        </dgm:presLayoutVars>
      </dgm:prSet>
      <dgm:spPr/>
      <dgm:t>
        <a:bodyPr/>
        <a:lstStyle/>
        <a:p>
          <a:endParaRPr lang="ru-RU"/>
        </a:p>
      </dgm:t>
    </dgm:pt>
    <dgm:pt modelId="{FBA08760-924F-4A18-A360-CB717F4DFF29}" type="pres">
      <dgm:prSet presAssocID="{1A699B02-D46E-43D3-BD45-2E7A3BB41BAD}" presName="negativeSpace" presStyleCnt="0"/>
      <dgm:spPr/>
    </dgm:pt>
    <dgm:pt modelId="{6C9D530A-A47E-4114-A52E-9244651A0F0C}" type="pres">
      <dgm:prSet presAssocID="{1A699B02-D46E-43D3-BD45-2E7A3BB41BAD}" presName="childText" presStyleLbl="conFgAcc1" presStyleIdx="1" presStyleCnt="4">
        <dgm:presLayoutVars>
          <dgm:bulletEnabled val="1"/>
        </dgm:presLayoutVars>
      </dgm:prSet>
      <dgm:spPr/>
    </dgm:pt>
    <dgm:pt modelId="{0570BFD9-3066-44DF-8C1D-A25DA0545316}" type="pres">
      <dgm:prSet presAssocID="{E89FAE41-EA63-4EEB-A5F0-D3F6DCE819FE}" presName="spaceBetweenRectangles" presStyleCnt="0"/>
      <dgm:spPr/>
    </dgm:pt>
    <dgm:pt modelId="{3F3B94B9-93AB-4442-B245-E7E4D9F663E8}" type="pres">
      <dgm:prSet presAssocID="{82FAF233-9F8A-46F8-8D9C-AFB1AE49E1D7}" presName="parentLin" presStyleCnt="0"/>
      <dgm:spPr/>
    </dgm:pt>
    <dgm:pt modelId="{CE6720DA-4FB7-48E5-9C61-91679CFB96F8}" type="pres">
      <dgm:prSet presAssocID="{82FAF233-9F8A-46F8-8D9C-AFB1AE49E1D7}" presName="parentLeftMargin" presStyleLbl="node1" presStyleIdx="1" presStyleCnt="4"/>
      <dgm:spPr/>
      <dgm:t>
        <a:bodyPr/>
        <a:lstStyle/>
        <a:p>
          <a:endParaRPr lang="ru-RU"/>
        </a:p>
      </dgm:t>
    </dgm:pt>
    <dgm:pt modelId="{4478D455-8B5D-4306-9243-3D6A90C884F1}" type="pres">
      <dgm:prSet presAssocID="{82FAF233-9F8A-46F8-8D9C-AFB1AE49E1D7}" presName="parentText" presStyleLbl="node1" presStyleIdx="2" presStyleCnt="4">
        <dgm:presLayoutVars>
          <dgm:chMax val="0"/>
          <dgm:bulletEnabled val="1"/>
        </dgm:presLayoutVars>
      </dgm:prSet>
      <dgm:spPr/>
      <dgm:t>
        <a:bodyPr/>
        <a:lstStyle/>
        <a:p>
          <a:endParaRPr lang="ru-RU"/>
        </a:p>
      </dgm:t>
    </dgm:pt>
    <dgm:pt modelId="{622AEAB3-1261-445B-80D1-42EFFE51F8A7}" type="pres">
      <dgm:prSet presAssocID="{82FAF233-9F8A-46F8-8D9C-AFB1AE49E1D7}" presName="negativeSpace" presStyleCnt="0"/>
      <dgm:spPr/>
    </dgm:pt>
    <dgm:pt modelId="{99D5EC73-A4A1-4303-9299-499BCD520A22}" type="pres">
      <dgm:prSet presAssocID="{82FAF233-9F8A-46F8-8D9C-AFB1AE49E1D7}" presName="childText" presStyleLbl="conFgAcc1" presStyleIdx="2" presStyleCnt="4">
        <dgm:presLayoutVars>
          <dgm:bulletEnabled val="1"/>
        </dgm:presLayoutVars>
      </dgm:prSet>
      <dgm:spPr/>
    </dgm:pt>
    <dgm:pt modelId="{B1F74EC2-93FB-4C6B-A450-E03CDCB74405}" type="pres">
      <dgm:prSet presAssocID="{DAC50975-50BB-44E1-A534-8A2EB5CB78AC}" presName="spaceBetweenRectangles" presStyleCnt="0"/>
      <dgm:spPr/>
    </dgm:pt>
    <dgm:pt modelId="{074BA655-5CCB-4CEC-838A-6A05BFCAB732}" type="pres">
      <dgm:prSet presAssocID="{57F599FF-2697-4F34-85FC-FABE94AC513C}" presName="parentLin" presStyleCnt="0"/>
      <dgm:spPr/>
    </dgm:pt>
    <dgm:pt modelId="{A743A853-FBE9-44E9-B2CC-384D34C61D1A}" type="pres">
      <dgm:prSet presAssocID="{57F599FF-2697-4F34-85FC-FABE94AC513C}" presName="parentLeftMargin" presStyleLbl="node1" presStyleIdx="2" presStyleCnt="4"/>
      <dgm:spPr/>
      <dgm:t>
        <a:bodyPr/>
        <a:lstStyle/>
        <a:p>
          <a:endParaRPr lang="ru-RU"/>
        </a:p>
      </dgm:t>
    </dgm:pt>
    <dgm:pt modelId="{A40C2255-7B82-4420-A82E-7719229C338F}" type="pres">
      <dgm:prSet presAssocID="{57F599FF-2697-4F34-85FC-FABE94AC513C}" presName="parentText" presStyleLbl="node1" presStyleIdx="3" presStyleCnt="4">
        <dgm:presLayoutVars>
          <dgm:chMax val="0"/>
          <dgm:bulletEnabled val="1"/>
        </dgm:presLayoutVars>
      </dgm:prSet>
      <dgm:spPr/>
      <dgm:t>
        <a:bodyPr/>
        <a:lstStyle/>
        <a:p>
          <a:endParaRPr lang="ru-RU"/>
        </a:p>
      </dgm:t>
    </dgm:pt>
    <dgm:pt modelId="{41766354-AFFF-4ED9-BEE9-831D7F13CE48}" type="pres">
      <dgm:prSet presAssocID="{57F599FF-2697-4F34-85FC-FABE94AC513C}" presName="negativeSpace" presStyleCnt="0"/>
      <dgm:spPr/>
    </dgm:pt>
    <dgm:pt modelId="{06C01B80-9193-41D6-BADF-6A3D639021E1}" type="pres">
      <dgm:prSet presAssocID="{57F599FF-2697-4F34-85FC-FABE94AC513C}" presName="childText" presStyleLbl="conFgAcc1" presStyleIdx="3" presStyleCnt="4">
        <dgm:presLayoutVars>
          <dgm:bulletEnabled val="1"/>
        </dgm:presLayoutVars>
      </dgm:prSet>
      <dgm:spPr/>
    </dgm:pt>
  </dgm:ptLst>
  <dgm:cxnLst>
    <dgm:cxn modelId="{21347C08-3CB0-41D4-A1F8-7374919EE8A0}" type="presOf" srcId="{1A699B02-D46E-43D3-BD45-2E7A3BB41BAD}" destId="{92E1E133-20BB-42F5-87A0-B39BE54E690F}" srcOrd="1" destOrd="0" presId="urn:microsoft.com/office/officeart/2005/8/layout/list1"/>
    <dgm:cxn modelId="{8E56EA7C-9022-42DC-A07B-43BAF43DDF5C}" srcId="{468096D4-C2CA-450C-9E5F-6657435CA29F}" destId="{009E400E-464D-452B-9738-6F88DB4F564E}" srcOrd="0" destOrd="0" parTransId="{18EF4B5B-519F-4771-8F51-3CCC52CD7996}" sibTransId="{EE7BB7C0-4E6E-455E-A665-F6B894EB7A71}"/>
    <dgm:cxn modelId="{31B07B4E-AEA0-4CD2-94A8-89B2E26A6075}" type="presOf" srcId="{57F599FF-2697-4F34-85FC-FABE94AC513C}" destId="{A743A853-FBE9-44E9-B2CC-384D34C61D1A}" srcOrd="0" destOrd="0" presId="urn:microsoft.com/office/officeart/2005/8/layout/list1"/>
    <dgm:cxn modelId="{1915E232-6A06-4560-948C-CE8A6381FC38}" srcId="{468096D4-C2CA-450C-9E5F-6657435CA29F}" destId="{1A699B02-D46E-43D3-BD45-2E7A3BB41BAD}" srcOrd="1" destOrd="0" parTransId="{1F090B13-F4BA-40C7-A7B3-CBB7528B5638}" sibTransId="{E89FAE41-EA63-4EEB-A5F0-D3F6DCE819FE}"/>
    <dgm:cxn modelId="{B74F7855-E788-4DA0-A3D9-58E365EE7977}" type="presOf" srcId="{1A699B02-D46E-43D3-BD45-2E7A3BB41BAD}" destId="{CB114306-7AA5-4F93-AAEB-317B08D3051F}" srcOrd="0" destOrd="0" presId="urn:microsoft.com/office/officeart/2005/8/layout/list1"/>
    <dgm:cxn modelId="{776725C9-4060-4DFA-BF71-366BDAD00A38}" type="presOf" srcId="{57F599FF-2697-4F34-85FC-FABE94AC513C}" destId="{A40C2255-7B82-4420-A82E-7719229C338F}" srcOrd="1" destOrd="0" presId="urn:microsoft.com/office/officeart/2005/8/layout/list1"/>
    <dgm:cxn modelId="{98A2933B-F9E4-41A1-AFB3-885F77518C83}" type="presOf" srcId="{82FAF233-9F8A-46F8-8D9C-AFB1AE49E1D7}" destId="{4478D455-8B5D-4306-9243-3D6A90C884F1}" srcOrd="1" destOrd="0" presId="urn:microsoft.com/office/officeart/2005/8/layout/list1"/>
    <dgm:cxn modelId="{DD7E164D-0F51-4290-80D1-A883F762F90A}" type="presOf" srcId="{82FAF233-9F8A-46F8-8D9C-AFB1AE49E1D7}" destId="{CE6720DA-4FB7-48E5-9C61-91679CFB96F8}" srcOrd="0" destOrd="0" presId="urn:microsoft.com/office/officeart/2005/8/layout/list1"/>
    <dgm:cxn modelId="{025A1A59-4FF9-4741-A3A5-BBB96DC165B4}" srcId="{468096D4-C2CA-450C-9E5F-6657435CA29F}" destId="{57F599FF-2697-4F34-85FC-FABE94AC513C}" srcOrd="3" destOrd="0" parTransId="{ABB2EAFA-947A-4642-834C-D8A55D63151F}" sibTransId="{0C59C21A-3218-4C21-899F-1B33F8D81D2B}"/>
    <dgm:cxn modelId="{649F7047-C59C-4EAF-B112-ED579475BECB}" type="presOf" srcId="{009E400E-464D-452B-9738-6F88DB4F564E}" destId="{3C325C3A-5DC1-4E7B-B956-3FD6480D8F4C}" srcOrd="0" destOrd="0" presId="urn:microsoft.com/office/officeart/2005/8/layout/list1"/>
    <dgm:cxn modelId="{DCA20C02-5407-45A3-B99F-0257E28DA285}" type="presOf" srcId="{009E400E-464D-452B-9738-6F88DB4F564E}" destId="{418E82D4-8E76-4EFA-9625-2A08978B9A22}" srcOrd="1" destOrd="0" presId="urn:microsoft.com/office/officeart/2005/8/layout/list1"/>
    <dgm:cxn modelId="{772CE1B2-D610-45C8-8F0F-C93FE53E5400}" type="presOf" srcId="{468096D4-C2CA-450C-9E5F-6657435CA29F}" destId="{B41F563A-027A-48F9-8CEB-5C6F52273FC3}" srcOrd="0" destOrd="0" presId="urn:microsoft.com/office/officeart/2005/8/layout/list1"/>
    <dgm:cxn modelId="{635FE47C-7871-4CD6-821C-B15EE759C254}" srcId="{468096D4-C2CA-450C-9E5F-6657435CA29F}" destId="{82FAF233-9F8A-46F8-8D9C-AFB1AE49E1D7}" srcOrd="2" destOrd="0" parTransId="{4572CC72-0919-4C0B-B683-6CBA5EE57CF2}" sibTransId="{DAC50975-50BB-44E1-A534-8A2EB5CB78AC}"/>
    <dgm:cxn modelId="{5C843B15-909D-4D75-94D9-A32E4D293F80}" type="presParOf" srcId="{B41F563A-027A-48F9-8CEB-5C6F52273FC3}" destId="{FDC7FFC9-22ED-4B45-B3F4-44BC1DC2D0DF}" srcOrd="0" destOrd="0" presId="urn:microsoft.com/office/officeart/2005/8/layout/list1"/>
    <dgm:cxn modelId="{B35CACCA-F1E5-4B47-858D-77F7B64F351A}" type="presParOf" srcId="{FDC7FFC9-22ED-4B45-B3F4-44BC1DC2D0DF}" destId="{3C325C3A-5DC1-4E7B-B956-3FD6480D8F4C}" srcOrd="0" destOrd="0" presId="urn:microsoft.com/office/officeart/2005/8/layout/list1"/>
    <dgm:cxn modelId="{37AD5063-3405-4E2D-A163-85CF9187453E}" type="presParOf" srcId="{FDC7FFC9-22ED-4B45-B3F4-44BC1DC2D0DF}" destId="{418E82D4-8E76-4EFA-9625-2A08978B9A22}" srcOrd="1" destOrd="0" presId="urn:microsoft.com/office/officeart/2005/8/layout/list1"/>
    <dgm:cxn modelId="{1AD0EC62-E81E-4315-8593-2B0590DDC81C}" type="presParOf" srcId="{B41F563A-027A-48F9-8CEB-5C6F52273FC3}" destId="{CFC391E1-CF80-4916-970B-B7454454ADEF}" srcOrd="1" destOrd="0" presId="urn:microsoft.com/office/officeart/2005/8/layout/list1"/>
    <dgm:cxn modelId="{5B9D84E3-A3B3-4A36-BE8F-9EA3A87DF832}" type="presParOf" srcId="{B41F563A-027A-48F9-8CEB-5C6F52273FC3}" destId="{7E331667-4CED-42DF-A5CD-13AB593B2C07}" srcOrd="2" destOrd="0" presId="urn:microsoft.com/office/officeart/2005/8/layout/list1"/>
    <dgm:cxn modelId="{6095308A-76A2-4875-9F5C-7DA2F1354C06}" type="presParOf" srcId="{B41F563A-027A-48F9-8CEB-5C6F52273FC3}" destId="{6997A0BF-D129-442B-8899-48CFFCF489AC}" srcOrd="3" destOrd="0" presId="urn:microsoft.com/office/officeart/2005/8/layout/list1"/>
    <dgm:cxn modelId="{B619F351-9A27-45FA-89E3-6C166A3C39BB}" type="presParOf" srcId="{B41F563A-027A-48F9-8CEB-5C6F52273FC3}" destId="{C2DE6055-AE5C-4747-9A71-37C64DCB37A4}" srcOrd="4" destOrd="0" presId="urn:microsoft.com/office/officeart/2005/8/layout/list1"/>
    <dgm:cxn modelId="{1736D2E5-802B-4D1F-B58E-FC940F3CBEAF}" type="presParOf" srcId="{C2DE6055-AE5C-4747-9A71-37C64DCB37A4}" destId="{CB114306-7AA5-4F93-AAEB-317B08D3051F}" srcOrd="0" destOrd="0" presId="urn:microsoft.com/office/officeart/2005/8/layout/list1"/>
    <dgm:cxn modelId="{AF013B08-8003-424B-A81E-64147001D787}" type="presParOf" srcId="{C2DE6055-AE5C-4747-9A71-37C64DCB37A4}" destId="{92E1E133-20BB-42F5-87A0-B39BE54E690F}" srcOrd="1" destOrd="0" presId="urn:microsoft.com/office/officeart/2005/8/layout/list1"/>
    <dgm:cxn modelId="{F1F562FA-14CC-4228-B62C-45CF0C9A8E3B}" type="presParOf" srcId="{B41F563A-027A-48F9-8CEB-5C6F52273FC3}" destId="{FBA08760-924F-4A18-A360-CB717F4DFF29}" srcOrd="5" destOrd="0" presId="urn:microsoft.com/office/officeart/2005/8/layout/list1"/>
    <dgm:cxn modelId="{8906ED4E-0253-44EB-B6AE-8B1ACE75D549}" type="presParOf" srcId="{B41F563A-027A-48F9-8CEB-5C6F52273FC3}" destId="{6C9D530A-A47E-4114-A52E-9244651A0F0C}" srcOrd="6" destOrd="0" presId="urn:microsoft.com/office/officeart/2005/8/layout/list1"/>
    <dgm:cxn modelId="{399FB1C5-B452-45E4-99CE-9D65B045B2DA}" type="presParOf" srcId="{B41F563A-027A-48F9-8CEB-5C6F52273FC3}" destId="{0570BFD9-3066-44DF-8C1D-A25DA0545316}" srcOrd="7" destOrd="0" presId="urn:microsoft.com/office/officeart/2005/8/layout/list1"/>
    <dgm:cxn modelId="{C4AA05D6-04DF-46E9-98B2-2F99D01F5A24}" type="presParOf" srcId="{B41F563A-027A-48F9-8CEB-5C6F52273FC3}" destId="{3F3B94B9-93AB-4442-B245-E7E4D9F663E8}" srcOrd="8" destOrd="0" presId="urn:microsoft.com/office/officeart/2005/8/layout/list1"/>
    <dgm:cxn modelId="{0D4D9D99-48B8-4D6B-AEB9-409542545CDA}" type="presParOf" srcId="{3F3B94B9-93AB-4442-B245-E7E4D9F663E8}" destId="{CE6720DA-4FB7-48E5-9C61-91679CFB96F8}" srcOrd="0" destOrd="0" presId="urn:microsoft.com/office/officeart/2005/8/layout/list1"/>
    <dgm:cxn modelId="{3CCD3B4C-56F2-4606-93C9-B293AE4C8ABB}" type="presParOf" srcId="{3F3B94B9-93AB-4442-B245-E7E4D9F663E8}" destId="{4478D455-8B5D-4306-9243-3D6A90C884F1}" srcOrd="1" destOrd="0" presId="urn:microsoft.com/office/officeart/2005/8/layout/list1"/>
    <dgm:cxn modelId="{2A1BF4EC-D7FA-46D8-9668-C091ED4E00B6}" type="presParOf" srcId="{B41F563A-027A-48F9-8CEB-5C6F52273FC3}" destId="{622AEAB3-1261-445B-80D1-42EFFE51F8A7}" srcOrd="9" destOrd="0" presId="urn:microsoft.com/office/officeart/2005/8/layout/list1"/>
    <dgm:cxn modelId="{DE2EB641-3D0A-4B91-92B0-1BF2D30BA3D3}" type="presParOf" srcId="{B41F563A-027A-48F9-8CEB-5C6F52273FC3}" destId="{99D5EC73-A4A1-4303-9299-499BCD520A22}" srcOrd="10" destOrd="0" presId="urn:microsoft.com/office/officeart/2005/8/layout/list1"/>
    <dgm:cxn modelId="{0F8124A1-64AA-4680-921D-03E6E6F0B829}" type="presParOf" srcId="{B41F563A-027A-48F9-8CEB-5C6F52273FC3}" destId="{B1F74EC2-93FB-4C6B-A450-E03CDCB74405}" srcOrd="11" destOrd="0" presId="urn:microsoft.com/office/officeart/2005/8/layout/list1"/>
    <dgm:cxn modelId="{F97246B5-595C-4551-93B8-4E98CBDF9289}" type="presParOf" srcId="{B41F563A-027A-48F9-8CEB-5C6F52273FC3}" destId="{074BA655-5CCB-4CEC-838A-6A05BFCAB732}" srcOrd="12" destOrd="0" presId="urn:microsoft.com/office/officeart/2005/8/layout/list1"/>
    <dgm:cxn modelId="{510E1A3C-E5CB-4811-8C88-11AD9B03560A}" type="presParOf" srcId="{074BA655-5CCB-4CEC-838A-6A05BFCAB732}" destId="{A743A853-FBE9-44E9-B2CC-384D34C61D1A}" srcOrd="0" destOrd="0" presId="urn:microsoft.com/office/officeart/2005/8/layout/list1"/>
    <dgm:cxn modelId="{D8D24E9E-8CD0-41D6-995A-57DE1CF64D54}" type="presParOf" srcId="{074BA655-5CCB-4CEC-838A-6A05BFCAB732}" destId="{A40C2255-7B82-4420-A82E-7719229C338F}" srcOrd="1" destOrd="0" presId="urn:microsoft.com/office/officeart/2005/8/layout/list1"/>
    <dgm:cxn modelId="{C1B5F019-57D0-4437-AAAD-79E5F7B4DB70}" type="presParOf" srcId="{B41F563A-027A-48F9-8CEB-5C6F52273FC3}" destId="{41766354-AFFF-4ED9-BEE9-831D7F13CE48}" srcOrd="13" destOrd="0" presId="urn:microsoft.com/office/officeart/2005/8/layout/list1"/>
    <dgm:cxn modelId="{C9A84C6F-2B06-47B1-BEEC-CB13AC85CE7C}" type="presParOf" srcId="{B41F563A-027A-48F9-8CEB-5C6F52273FC3}" destId="{06C01B80-9193-41D6-BADF-6A3D639021E1}" srcOrd="14" destOrd="0" presId="urn:microsoft.com/office/officeart/2005/8/layout/list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84DB5E1-D042-4FED-A737-88CF95F4DFA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0DF15954-5FB7-4CEC-96FC-B858981BE4B9}">
      <dgm:prSet phldrT="[Text]" custT="1"/>
      <dgm:spPr/>
      <dgm:t>
        <a:bodyPr/>
        <a:lstStyle/>
        <a:p>
          <a:r>
            <a:rPr lang="en-US" sz="2000" dirty="0" smtClean="0"/>
            <a:t>Filtration</a:t>
          </a:r>
          <a:endParaRPr lang="ru-RU" sz="2000" dirty="0"/>
        </a:p>
      </dgm:t>
    </dgm:pt>
    <dgm:pt modelId="{7E74C93D-7556-4193-ADE2-25D09237093A}" type="parTrans" cxnId="{C056F715-D084-4C4A-A9EC-7362AC5C1742}">
      <dgm:prSet/>
      <dgm:spPr/>
      <dgm:t>
        <a:bodyPr/>
        <a:lstStyle/>
        <a:p>
          <a:endParaRPr lang="ru-RU" sz="2000"/>
        </a:p>
      </dgm:t>
    </dgm:pt>
    <dgm:pt modelId="{DAC6C0C3-0105-4A96-BA1C-54A31B192D50}" type="sibTrans" cxnId="{C056F715-D084-4C4A-A9EC-7362AC5C1742}">
      <dgm:prSet/>
      <dgm:spPr/>
      <dgm:t>
        <a:bodyPr/>
        <a:lstStyle/>
        <a:p>
          <a:endParaRPr lang="ru-RU" sz="2000"/>
        </a:p>
      </dgm:t>
    </dgm:pt>
    <dgm:pt modelId="{87FC3B69-DEB2-42B4-B49C-4694FC833674}">
      <dgm:prSet phldrT="[Text]" custT="1"/>
      <dgm:spPr/>
      <dgm:t>
        <a:bodyPr/>
        <a:lstStyle/>
        <a:p>
          <a:r>
            <a:rPr lang="en-US" sz="2000" dirty="0" smtClean="0"/>
            <a:t>Segmentation</a:t>
          </a:r>
          <a:endParaRPr lang="ru-RU" sz="2000" dirty="0"/>
        </a:p>
      </dgm:t>
    </dgm:pt>
    <dgm:pt modelId="{E020249B-1907-4ECA-8E33-894F58EE3E99}" type="parTrans" cxnId="{93B1EC3E-4637-46C3-A356-B216A99E98A6}">
      <dgm:prSet/>
      <dgm:spPr/>
      <dgm:t>
        <a:bodyPr/>
        <a:lstStyle/>
        <a:p>
          <a:endParaRPr lang="ru-RU" sz="2000"/>
        </a:p>
      </dgm:t>
    </dgm:pt>
    <dgm:pt modelId="{3C54125B-0AD7-4C03-8CF9-7BF86094C9FE}" type="sibTrans" cxnId="{93B1EC3E-4637-46C3-A356-B216A99E98A6}">
      <dgm:prSet/>
      <dgm:spPr/>
      <dgm:t>
        <a:bodyPr/>
        <a:lstStyle/>
        <a:p>
          <a:endParaRPr lang="ru-RU" sz="2000"/>
        </a:p>
      </dgm:t>
    </dgm:pt>
    <dgm:pt modelId="{ABAAFDC4-F7CB-47B2-AB8B-A960025E8CA8}">
      <dgm:prSet phldrT="[Text]" custT="1"/>
      <dgm:spPr/>
      <dgm:t>
        <a:bodyPr/>
        <a:lstStyle/>
        <a:p>
          <a:r>
            <a:rPr lang="en-US" sz="2000" dirty="0" smtClean="0"/>
            <a:t>Construction of Image Representation Suitable for Recognition</a:t>
          </a:r>
          <a:endParaRPr lang="ru-RU" sz="2000" dirty="0"/>
        </a:p>
      </dgm:t>
    </dgm:pt>
    <dgm:pt modelId="{CEFC8917-5864-4533-B933-6F00AC0AECAC}" type="parTrans" cxnId="{05501125-30B7-49EB-9CF9-D3FF5AE51710}">
      <dgm:prSet/>
      <dgm:spPr/>
      <dgm:t>
        <a:bodyPr/>
        <a:lstStyle/>
        <a:p>
          <a:endParaRPr lang="ru-RU" sz="2000"/>
        </a:p>
      </dgm:t>
    </dgm:pt>
    <dgm:pt modelId="{DFCAADDA-695E-4BF2-9199-6D81CF8AFC63}" type="sibTrans" cxnId="{05501125-30B7-49EB-9CF9-D3FF5AE51710}">
      <dgm:prSet/>
      <dgm:spPr/>
      <dgm:t>
        <a:bodyPr/>
        <a:lstStyle/>
        <a:p>
          <a:endParaRPr lang="ru-RU" sz="2000"/>
        </a:p>
      </dgm:t>
    </dgm:pt>
    <dgm:pt modelId="{5C5B97AE-0B7A-42AE-868F-E4A77CDB8BD8}">
      <dgm:prSet custT="1"/>
      <dgm:spPr/>
      <dgm:t>
        <a:bodyPr/>
        <a:lstStyle/>
        <a:p>
          <a:r>
            <a:rPr lang="en-US" sz="2000" dirty="0" smtClean="0"/>
            <a:t>Edge detection</a:t>
          </a:r>
          <a:endParaRPr lang="ru-RU" sz="2000" dirty="0"/>
        </a:p>
      </dgm:t>
    </dgm:pt>
    <dgm:pt modelId="{484F9165-61D9-4333-B932-D10F7F8632E8}" type="parTrans" cxnId="{54B764BA-0B52-4045-8B48-02D5E32C4E15}">
      <dgm:prSet/>
      <dgm:spPr/>
      <dgm:t>
        <a:bodyPr/>
        <a:lstStyle/>
        <a:p>
          <a:endParaRPr lang="ru-RU" sz="2000"/>
        </a:p>
      </dgm:t>
    </dgm:pt>
    <dgm:pt modelId="{308F55B2-6DF1-44B8-BD7E-0F8A815FA2EB}" type="sibTrans" cxnId="{54B764BA-0B52-4045-8B48-02D5E32C4E15}">
      <dgm:prSet/>
      <dgm:spPr/>
      <dgm:t>
        <a:bodyPr/>
        <a:lstStyle/>
        <a:p>
          <a:endParaRPr lang="ru-RU" sz="2000"/>
        </a:p>
      </dgm:t>
    </dgm:pt>
    <dgm:pt modelId="{EDB6FDE9-087B-420A-BCB5-944BE9413E09}">
      <dgm:prSet custT="1"/>
      <dgm:spPr/>
      <dgm:t>
        <a:bodyPr/>
        <a:lstStyle/>
        <a:p>
          <a:r>
            <a:rPr lang="en-US" sz="2000" dirty="0" smtClean="0"/>
            <a:t>Skeleton Extraction</a:t>
          </a:r>
          <a:endParaRPr lang="ru-RU" sz="2000" dirty="0"/>
        </a:p>
      </dgm:t>
    </dgm:pt>
    <dgm:pt modelId="{A9232945-8017-4D20-A9EB-98C40D124345}" type="parTrans" cxnId="{69DA2393-3DF1-4E07-89F7-9E1D9D69DF6F}">
      <dgm:prSet/>
      <dgm:spPr/>
      <dgm:t>
        <a:bodyPr/>
        <a:lstStyle/>
        <a:p>
          <a:endParaRPr lang="ru-RU" sz="2000"/>
        </a:p>
      </dgm:t>
    </dgm:pt>
    <dgm:pt modelId="{B828998B-63F2-4CEF-BCBF-9724579810C6}" type="sibTrans" cxnId="{69DA2393-3DF1-4E07-89F7-9E1D9D69DF6F}">
      <dgm:prSet/>
      <dgm:spPr/>
      <dgm:t>
        <a:bodyPr/>
        <a:lstStyle/>
        <a:p>
          <a:endParaRPr lang="ru-RU" sz="2000"/>
        </a:p>
      </dgm:t>
    </dgm:pt>
    <dgm:pt modelId="{96A4BF8B-BBA2-4223-BE57-DB9AF7456F9D}">
      <dgm:prSet custT="1"/>
      <dgm:spPr/>
      <dgm:t>
        <a:bodyPr/>
        <a:lstStyle/>
        <a:p>
          <a:r>
            <a:rPr lang="en-US" sz="2000" dirty="0" smtClean="0"/>
            <a:t>Preliminary Shape Analysis</a:t>
          </a:r>
          <a:endParaRPr lang="ru-RU" sz="2000" dirty="0"/>
        </a:p>
      </dgm:t>
    </dgm:pt>
    <dgm:pt modelId="{BA3EAFAC-DEE4-4014-A886-EB4A9DBD385B}" type="parTrans" cxnId="{BD061975-3A95-4FE9-823C-3F953A26ECF1}">
      <dgm:prSet/>
      <dgm:spPr/>
      <dgm:t>
        <a:bodyPr/>
        <a:lstStyle/>
        <a:p>
          <a:endParaRPr lang="ru-RU" sz="2000"/>
        </a:p>
      </dgm:t>
    </dgm:pt>
    <dgm:pt modelId="{DA323C98-46D8-412E-BB1D-A4DF5D37A780}" type="sibTrans" cxnId="{BD061975-3A95-4FE9-823C-3F953A26ECF1}">
      <dgm:prSet/>
      <dgm:spPr/>
      <dgm:t>
        <a:bodyPr/>
        <a:lstStyle/>
        <a:p>
          <a:endParaRPr lang="ru-RU" sz="2000"/>
        </a:p>
      </dgm:t>
    </dgm:pt>
    <dgm:pt modelId="{0DFBA571-3443-4669-A89C-A4E5A0CF147C}">
      <dgm:prSet custT="1"/>
      <dgm:spPr/>
      <dgm:t>
        <a:bodyPr/>
        <a:lstStyle/>
        <a:p>
          <a:r>
            <a:rPr lang="en-US" sz="2000" dirty="0" smtClean="0"/>
            <a:t>Feature Extraction</a:t>
          </a:r>
          <a:endParaRPr lang="ru-RU" sz="2000" dirty="0"/>
        </a:p>
      </dgm:t>
    </dgm:pt>
    <dgm:pt modelId="{890D31DC-5CCE-4B1D-A030-99D761BD0363}" type="parTrans" cxnId="{4E5E9FA2-6FF1-4B3B-BD63-95780907A41B}">
      <dgm:prSet/>
      <dgm:spPr/>
      <dgm:t>
        <a:bodyPr/>
        <a:lstStyle/>
        <a:p>
          <a:endParaRPr lang="ru-RU" sz="2000"/>
        </a:p>
      </dgm:t>
    </dgm:pt>
    <dgm:pt modelId="{41789C02-FC12-41EC-87F2-EDA147179F5C}" type="sibTrans" cxnId="{4E5E9FA2-6FF1-4B3B-BD63-95780907A41B}">
      <dgm:prSet/>
      <dgm:spPr/>
      <dgm:t>
        <a:bodyPr/>
        <a:lstStyle/>
        <a:p>
          <a:endParaRPr lang="ru-RU" sz="2000"/>
        </a:p>
      </dgm:t>
    </dgm:pt>
    <dgm:pt modelId="{4ECA4E21-5A89-47FB-B462-F979FF30C7B1}" type="pres">
      <dgm:prSet presAssocID="{A84DB5E1-D042-4FED-A737-88CF95F4DFA5}" presName="linear" presStyleCnt="0">
        <dgm:presLayoutVars>
          <dgm:dir/>
          <dgm:animLvl val="lvl"/>
          <dgm:resizeHandles val="exact"/>
        </dgm:presLayoutVars>
      </dgm:prSet>
      <dgm:spPr/>
      <dgm:t>
        <a:bodyPr/>
        <a:lstStyle/>
        <a:p>
          <a:endParaRPr lang="ru-RU"/>
        </a:p>
      </dgm:t>
    </dgm:pt>
    <dgm:pt modelId="{1A10F478-A43D-4573-AD8A-2522F9498070}" type="pres">
      <dgm:prSet presAssocID="{0DF15954-5FB7-4CEC-96FC-B858981BE4B9}" presName="parentLin" presStyleCnt="0"/>
      <dgm:spPr/>
    </dgm:pt>
    <dgm:pt modelId="{B7A245AD-E1E8-4A0B-A12A-3B29C964BD1E}" type="pres">
      <dgm:prSet presAssocID="{0DF15954-5FB7-4CEC-96FC-B858981BE4B9}" presName="parentLeftMargin" presStyleLbl="node1" presStyleIdx="0" presStyleCnt="7"/>
      <dgm:spPr/>
      <dgm:t>
        <a:bodyPr/>
        <a:lstStyle/>
        <a:p>
          <a:endParaRPr lang="ru-RU"/>
        </a:p>
      </dgm:t>
    </dgm:pt>
    <dgm:pt modelId="{14F12080-26FC-49AB-A69D-6C85D89DB49A}" type="pres">
      <dgm:prSet presAssocID="{0DF15954-5FB7-4CEC-96FC-B858981BE4B9}" presName="parentText" presStyleLbl="node1" presStyleIdx="0" presStyleCnt="7">
        <dgm:presLayoutVars>
          <dgm:chMax val="0"/>
          <dgm:bulletEnabled val="1"/>
        </dgm:presLayoutVars>
      </dgm:prSet>
      <dgm:spPr/>
      <dgm:t>
        <a:bodyPr/>
        <a:lstStyle/>
        <a:p>
          <a:endParaRPr lang="ru-RU"/>
        </a:p>
      </dgm:t>
    </dgm:pt>
    <dgm:pt modelId="{F54C003F-6FBA-4291-A18D-0B25D14B5B53}" type="pres">
      <dgm:prSet presAssocID="{0DF15954-5FB7-4CEC-96FC-B858981BE4B9}" presName="negativeSpace" presStyleCnt="0"/>
      <dgm:spPr/>
    </dgm:pt>
    <dgm:pt modelId="{D3BA2F57-28AB-42B2-897C-06FDF98C3D0A}" type="pres">
      <dgm:prSet presAssocID="{0DF15954-5FB7-4CEC-96FC-B858981BE4B9}" presName="childText" presStyleLbl="conFgAcc1" presStyleIdx="0" presStyleCnt="7">
        <dgm:presLayoutVars>
          <dgm:bulletEnabled val="1"/>
        </dgm:presLayoutVars>
      </dgm:prSet>
      <dgm:spPr/>
    </dgm:pt>
    <dgm:pt modelId="{0C0CF8AC-0C6E-46C0-BE1D-FAC07745D463}" type="pres">
      <dgm:prSet presAssocID="{DAC6C0C3-0105-4A96-BA1C-54A31B192D50}" presName="spaceBetweenRectangles" presStyleCnt="0"/>
      <dgm:spPr/>
    </dgm:pt>
    <dgm:pt modelId="{54F1D963-BF2A-4C47-9773-20A657C0E049}" type="pres">
      <dgm:prSet presAssocID="{87FC3B69-DEB2-42B4-B49C-4694FC833674}" presName="parentLin" presStyleCnt="0"/>
      <dgm:spPr/>
    </dgm:pt>
    <dgm:pt modelId="{2C9E4CA9-ED7C-4808-A468-987C0F855CE0}" type="pres">
      <dgm:prSet presAssocID="{87FC3B69-DEB2-42B4-B49C-4694FC833674}" presName="parentLeftMargin" presStyleLbl="node1" presStyleIdx="0" presStyleCnt="7"/>
      <dgm:spPr/>
      <dgm:t>
        <a:bodyPr/>
        <a:lstStyle/>
        <a:p>
          <a:endParaRPr lang="ru-RU"/>
        </a:p>
      </dgm:t>
    </dgm:pt>
    <dgm:pt modelId="{B2B44656-F85C-4B98-AEEB-9061766F688C}" type="pres">
      <dgm:prSet presAssocID="{87FC3B69-DEB2-42B4-B49C-4694FC833674}" presName="parentText" presStyleLbl="node1" presStyleIdx="1" presStyleCnt="7">
        <dgm:presLayoutVars>
          <dgm:chMax val="0"/>
          <dgm:bulletEnabled val="1"/>
        </dgm:presLayoutVars>
      </dgm:prSet>
      <dgm:spPr/>
      <dgm:t>
        <a:bodyPr/>
        <a:lstStyle/>
        <a:p>
          <a:endParaRPr lang="ru-RU"/>
        </a:p>
      </dgm:t>
    </dgm:pt>
    <dgm:pt modelId="{9803BBAE-61E4-4ED4-AFAC-1CDA5ECD9DC6}" type="pres">
      <dgm:prSet presAssocID="{87FC3B69-DEB2-42B4-B49C-4694FC833674}" presName="negativeSpace" presStyleCnt="0"/>
      <dgm:spPr/>
    </dgm:pt>
    <dgm:pt modelId="{B21E5293-F4C7-484E-A291-89E277C42709}" type="pres">
      <dgm:prSet presAssocID="{87FC3B69-DEB2-42B4-B49C-4694FC833674}" presName="childText" presStyleLbl="conFgAcc1" presStyleIdx="1" presStyleCnt="7">
        <dgm:presLayoutVars>
          <dgm:bulletEnabled val="1"/>
        </dgm:presLayoutVars>
      </dgm:prSet>
      <dgm:spPr/>
    </dgm:pt>
    <dgm:pt modelId="{06153B9F-DB4E-454A-B9C5-3763317143E2}" type="pres">
      <dgm:prSet presAssocID="{3C54125B-0AD7-4C03-8CF9-7BF86094C9FE}" presName="spaceBetweenRectangles" presStyleCnt="0"/>
      <dgm:spPr/>
    </dgm:pt>
    <dgm:pt modelId="{966AAA97-4440-4E54-874B-F19269C9BEE5}" type="pres">
      <dgm:prSet presAssocID="{ABAAFDC4-F7CB-47B2-AB8B-A960025E8CA8}" presName="parentLin" presStyleCnt="0"/>
      <dgm:spPr/>
    </dgm:pt>
    <dgm:pt modelId="{2F597666-09E0-4722-AD5C-A22F7F71D116}" type="pres">
      <dgm:prSet presAssocID="{ABAAFDC4-F7CB-47B2-AB8B-A960025E8CA8}" presName="parentLeftMargin" presStyleLbl="node1" presStyleIdx="1" presStyleCnt="7"/>
      <dgm:spPr/>
      <dgm:t>
        <a:bodyPr/>
        <a:lstStyle/>
        <a:p>
          <a:endParaRPr lang="ru-RU"/>
        </a:p>
      </dgm:t>
    </dgm:pt>
    <dgm:pt modelId="{16B23DD6-1F0C-4DC4-967F-23B4BC50FD2A}" type="pres">
      <dgm:prSet presAssocID="{ABAAFDC4-F7CB-47B2-AB8B-A960025E8CA8}" presName="parentText" presStyleLbl="node1" presStyleIdx="2" presStyleCnt="7" custScaleY="181350">
        <dgm:presLayoutVars>
          <dgm:chMax val="0"/>
          <dgm:bulletEnabled val="1"/>
        </dgm:presLayoutVars>
      </dgm:prSet>
      <dgm:spPr/>
      <dgm:t>
        <a:bodyPr/>
        <a:lstStyle/>
        <a:p>
          <a:endParaRPr lang="ru-RU"/>
        </a:p>
      </dgm:t>
    </dgm:pt>
    <dgm:pt modelId="{10B9106B-34CE-45BC-A31F-4F401C6B2528}" type="pres">
      <dgm:prSet presAssocID="{ABAAFDC4-F7CB-47B2-AB8B-A960025E8CA8}" presName="negativeSpace" presStyleCnt="0"/>
      <dgm:spPr/>
    </dgm:pt>
    <dgm:pt modelId="{E2296B2F-5D03-41E3-ABB5-682D5A3A34DC}" type="pres">
      <dgm:prSet presAssocID="{ABAAFDC4-F7CB-47B2-AB8B-A960025E8CA8}" presName="childText" presStyleLbl="conFgAcc1" presStyleIdx="2" presStyleCnt="7">
        <dgm:presLayoutVars>
          <dgm:bulletEnabled val="1"/>
        </dgm:presLayoutVars>
      </dgm:prSet>
      <dgm:spPr/>
    </dgm:pt>
    <dgm:pt modelId="{9CD7929E-EBC6-4900-B572-A0B2709DF0F0}" type="pres">
      <dgm:prSet presAssocID="{DFCAADDA-695E-4BF2-9199-6D81CF8AFC63}" presName="spaceBetweenRectangles" presStyleCnt="0"/>
      <dgm:spPr/>
    </dgm:pt>
    <dgm:pt modelId="{FB7D9BBC-A881-48C9-9005-EA19E20B212B}" type="pres">
      <dgm:prSet presAssocID="{5C5B97AE-0B7A-42AE-868F-E4A77CDB8BD8}" presName="parentLin" presStyleCnt="0"/>
      <dgm:spPr/>
    </dgm:pt>
    <dgm:pt modelId="{6DD5C256-32E6-4F90-89EB-4DA1AE21196D}" type="pres">
      <dgm:prSet presAssocID="{5C5B97AE-0B7A-42AE-868F-E4A77CDB8BD8}" presName="parentLeftMargin" presStyleLbl="node1" presStyleIdx="2" presStyleCnt="7"/>
      <dgm:spPr/>
      <dgm:t>
        <a:bodyPr/>
        <a:lstStyle/>
        <a:p>
          <a:endParaRPr lang="ru-RU"/>
        </a:p>
      </dgm:t>
    </dgm:pt>
    <dgm:pt modelId="{292D6A94-B782-47EB-8D33-4C3C705700B1}" type="pres">
      <dgm:prSet presAssocID="{5C5B97AE-0B7A-42AE-868F-E4A77CDB8BD8}" presName="parentText" presStyleLbl="node1" presStyleIdx="3" presStyleCnt="7">
        <dgm:presLayoutVars>
          <dgm:chMax val="0"/>
          <dgm:bulletEnabled val="1"/>
        </dgm:presLayoutVars>
      </dgm:prSet>
      <dgm:spPr/>
      <dgm:t>
        <a:bodyPr/>
        <a:lstStyle/>
        <a:p>
          <a:endParaRPr lang="ru-RU"/>
        </a:p>
      </dgm:t>
    </dgm:pt>
    <dgm:pt modelId="{1A52AC5C-A797-4DC4-A7F6-CF3A27F5602E}" type="pres">
      <dgm:prSet presAssocID="{5C5B97AE-0B7A-42AE-868F-E4A77CDB8BD8}" presName="negativeSpace" presStyleCnt="0"/>
      <dgm:spPr/>
    </dgm:pt>
    <dgm:pt modelId="{E22DBD31-93BA-47E6-9EB9-5C82BFD04AA7}" type="pres">
      <dgm:prSet presAssocID="{5C5B97AE-0B7A-42AE-868F-E4A77CDB8BD8}" presName="childText" presStyleLbl="conFgAcc1" presStyleIdx="3" presStyleCnt="7">
        <dgm:presLayoutVars>
          <dgm:bulletEnabled val="1"/>
        </dgm:presLayoutVars>
      </dgm:prSet>
      <dgm:spPr/>
    </dgm:pt>
    <dgm:pt modelId="{5817A5E0-D8F7-4198-94F4-FEF74C0B65F5}" type="pres">
      <dgm:prSet presAssocID="{308F55B2-6DF1-44B8-BD7E-0F8A815FA2EB}" presName="spaceBetweenRectangles" presStyleCnt="0"/>
      <dgm:spPr/>
    </dgm:pt>
    <dgm:pt modelId="{54625810-6B16-4ECB-A973-B80CCE57705D}" type="pres">
      <dgm:prSet presAssocID="{EDB6FDE9-087B-420A-BCB5-944BE9413E09}" presName="parentLin" presStyleCnt="0"/>
      <dgm:spPr/>
    </dgm:pt>
    <dgm:pt modelId="{BD1920BC-DED9-44B6-BAE0-3404B2ED549B}" type="pres">
      <dgm:prSet presAssocID="{EDB6FDE9-087B-420A-BCB5-944BE9413E09}" presName="parentLeftMargin" presStyleLbl="node1" presStyleIdx="3" presStyleCnt="7"/>
      <dgm:spPr/>
      <dgm:t>
        <a:bodyPr/>
        <a:lstStyle/>
        <a:p>
          <a:endParaRPr lang="ru-RU"/>
        </a:p>
      </dgm:t>
    </dgm:pt>
    <dgm:pt modelId="{EC7F9B1C-3B67-4F3B-ADD4-451D3127EF9D}" type="pres">
      <dgm:prSet presAssocID="{EDB6FDE9-087B-420A-BCB5-944BE9413E09}" presName="parentText" presStyleLbl="node1" presStyleIdx="4" presStyleCnt="7">
        <dgm:presLayoutVars>
          <dgm:chMax val="0"/>
          <dgm:bulletEnabled val="1"/>
        </dgm:presLayoutVars>
      </dgm:prSet>
      <dgm:spPr/>
      <dgm:t>
        <a:bodyPr/>
        <a:lstStyle/>
        <a:p>
          <a:endParaRPr lang="ru-RU"/>
        </a:p>
      </dgm:t>
    </dgm:pt>
    <dgm:pt modelId="{F7CCEC67-3244-43BB-8212-33125D30737A}" type="pres">
      <dgm:prSet presAssocID="{EDB6FDE9-087B-420A-BCB5-944BE9413E09}" presName="negativeSpace" presStyleCnt="0"/>
      <dgm:spPr/>
    </dgm:pt>
    <dgm:pt modelId="{C03AEAB9-DAB3-44A1-A894-EDB494B14BC4}" type="pres">
      <dgm:prSet presAssocID="{EDB6FDE9-087B-420A-BCB5-944BE9413E09}" presName="childText" presStyleLbl="conFgAcc1" presStyleIdx="4" presStyleCnt="7">
        <dgm:presLayoutVars>
          <dgm:bulletEnabled val="1"/>
        </dgm:presLayoutVars>
      </dgm:prSet>
      <dgm:spPr/>
    </dgm:pt>
    <dgm:pt modelId="{8D03ADD8-D1EB-46A8-BFD3-F338702A4328}" type="pres">
      <dgm:prSet presAssocID="{B828998B-63F2-4CEF-BCBF-9724579810C6}" presName="spaceBetweenRectangles" presStyleCnt="0"/>
      <dgm:spPr/>
    </dgm:pt>
    <dgm:pt modelId="{27D6A804-CE11-46C1-AC50-876EC367C598}" type="pres">
      <dgm:prSet presAssocID="{96A4BF8B-BBA2-4223-BE57-DB9AF7456F9D}" presName="parentLin" presStyleCnt="0"/>
      <dgm:spPr/>
    </dgm:pt>
    <dgm:pt modelId="{9843170F-8A00-4320-91E2-0EE1E12D2A26}" type="pres">
      <dgm:prSet presAssocID="{96A4BF8B-BBA2-4223-BE57-DB9AF7456F9D}" presName="parentLeftMargin" presStyleLbl="node1" presStyleIdx="4" presStyleCnt="7"/>
      <dgm:spPr/>
      <dgm:t>
        <a:bodyPr/>
        <a:lstStyle/>
        <a:p>
          <a:endParaRPr lang="ru-RU"/>
        </a:p>
      </dgm:t>
    </dgm:pt>
    <dgm:pt modelId="{CF69944F-294A-4992-BAC2-586DF06C9345}" type="pres">
      <dgm:prSet presAssocID="{96A4BF8B-BBA2-4223-BE57-DB9AF7456F9D}" presName="parentText" presStyleLbl="node1" presStyleIdx="5" presStyleCnt="7">
        <dgm:presLayoutVars>
          <dgm:chMax val="0"/>
          <dgm:bulletEnabled val="1"/>
        </dgm:presLayoutVars>
      </dgm:prSet>
      <dgm:spPr/>
      <dgm:t>
        <a:bodyPr/>
        <a:lstStyle/>
        <a:p>
          <a:endParaRPr lang="ru-RU"/>
        </a:p>
      </dgm:t>
    </dgm:pt>
    <dgm:pt modelId="{F01FD847-D898-401C-AD0B-803D1A6F77C2}" type="pres">
      <dgm:prSet presAssocID="{96A4BF8B-BBA2-4223-BE57-DB9AF7456F9D}" presName="negativeSpace" presStyleCnt="0"/>
      <dgm:spPr/>
    </dgm:pt>
    <dgm:pt modelId="{60567870-2D4F-4470-A65F-9BF4BFC606F5}" type="pres">
      <dgm:prSet presAssocID="{96A4BF8B-BBA2-4223-BE57-DB9AF7456F9D}" presName="childText" presStyleLbl="conFgAcc1" presStyleIdx="5" presStyleCnt="7">
        <dgm:presLayoutVars>
          <dgm:bulletEnabled val="1"/>
        </dgm:presLayoutVars>
      </dgm:prSet>
      <dgm:spPr/>
    </dgm:pt>
    <dgm:pt modelId="{3A9F84BD-90C9-4B96-B1C5-53A0BA82EB8D}" type="pres">
      <dgm:prSet presAssocID="{DA323C98-46D8-412E-BB1D-A4DF5D37A780}" presName="spaceBetweenRectangles" presStyleCnt="0"/>
      <dgm:spPr/>
    </dgm:pt>
    <dgm:pt modelId="{7E0A2723-73E3-4D64-9149-D63EA64D6AA1}" type="pres">
      <dgm:prSet presAssocID="{0DFBA571-3443-4669-A89C-A4E5A0CF147C}" presName="parentLin" presStyleCnt="0"/>
      <dgm:spPr/>
    </dgm:pt>
    <dgm:pt modelId="{1EB48F58-384B-4F30-8765-A4C050EDAA54}" type="pres">
      <dgm:prSet presAssocID="{0DFBA571-3443-4669-A89C-A4E5A0CF147C}" presName="parentLeftMargin" presStyleLbl="node1" presStyleIdx="5" presStyleCnt="7"/>
      <dgm:spPr/>
      <dgm:t>
        <a:bodyPr/>
        <a:lstStyle/>
        <a:p>
          <a:endParaRPr lang="ru-RU"/>
        </a:p>
      </dgm:t>
    </dgm:pt>
    <dgm:pt modelId="{72FCABB3-7E09-4325-BE13-6AB9B20A115A}" type="pres">
      <dgm:prSet presAssocID="{0DFBA571-3443-4669-A89C-A4E5A0CF147C}" presName="parentText" presStyleLbl="node1" presStyleIdx="6" presStyleCnt="7">
        <dgm:presLayoutVars>
          <dgm:chMax val="0"/>
          <dgm:bulletEnabled val="1"/>
        </dgm:presLayoutVars>
      </dgm:prSet>
      <dgm:spPr/>
      <dgm:t>
        <a:bodyPr/>
        <a:lstStyle/>
        <a:p>
          <a:endParaRPr lang="ru-RU"/>
        </a:p>
      </dgm:t>
    </dgm:pt>
    <dgm:pt modelId="{8B6A4AF3-3033-4A92-99B4-2E756827BE2A}" type="pres">
      <dgm:prSet presAssocID="{0DFBA571-3443-4669-A89C-A4E5A0CF147C}" presName="negativeSpace" presStyleCnt="0"/>
      <dgm:spPr/>
    </dgm:pt>
    <dgm:pt modelId="{1DF6A859-5F56-469C-AED8-4589309E291C}" type="pres">
      <dgm:prSet presAssocID="{0DFBA571-3443-4669-A89C-A4E5A0CF147C}" presName="childText" presStyleLbl="conFgAcc1" presStyleIdx="6" presStyleCnt="7">
        <dgm:presLayoutVars>
          <dgm:bulletEnabled val="1"/>
        </dgm:presLayoutVars>
      </dgm:prSet>
      <dgm:spPr/>
    </dgm:pt>
  </dgm:ptLst>
  <dgm:cxnLst>
    <dgm:cxn modelId="{C703E23B-CE85-4616-B259-E849BE0D7C59}" type="presOf" srcId="{0DFBA571-3443-4669-A89C-A4E5A0CF147C}" destId="{1EB48F58-384B-4F30-8765-A4C050EDAA54}" srcOrd="0" destOrd="0" presId="urn:microsoft.com/office/officeart/2005/8/layout/list1"/>
    <dgm:cxn modelId="{C056F715-D084-4C4A-A9EC-7362AC5C1742}" srcId="{A84DB5E1-D042-4FED-A737-88CF95F4DFA5}" destId="{0DF15954-5FB7-4CEC-96FC-B858981BE4B9}" srcOrd="0" destOrd="0" parTransId="{7E74C93D-7556-4193-ADE2-25D09237093A}" sibTransId="{DAC6C0C3-0105-4A96-BA1C-54A31B192D50}"/>
    <dgm:cxn modelId="{B19CE707-9AC9-4701-9DD0-FA4163F51115}" type="presOf" srcId="{0DF15954-5FB7-4CEC-96FC-B858981BE4B9}" destId="{14F12080-26FC-49AB-A69D-6C85D89DB49A}" srcOrd="1" destOrd="0" presId="urn:microsoft.com/office/officeart/2005/8/layout/list1"/>
    <dgm:cxn modelId="{BE4405A2-ED8D-4CAB-BB46-BE10518AF090}" type="presOf" srcId="{EDB6FDE9-087B-420A-BCB5-944BE9413E09}" destId="{EC7F9B1C-3B67-4F3B-ADD4-451D3127EF9D}" srcOrd="1" destOrd="0" presId="urn:microsoft.com/office/officeart/2005/8/layout/list1"/>
    <dgm:cxn modelId="{4E5E9FA2-6FF1-4B3B-BD63-95780907A41B}" srcId="{A84DB5E1-D042-4FED-A737-88CF95F4DFA5}" destId="{0DFBA571-3443-4669-A89C-A4E5A0CF147C}" srcOrd="6" destOrd="0" parTransId="{890D31DC-5CCE-4B1D-A030-99D761BD0363}" sibTransId="{41789C02-FC12-41EC-87F2-EDA147179F5C}"/>
    <dgm:cxn modelId="{93B1EC3E-4637-46C3-A356-B216A99E98A6}" srcId="{A84DB5E1-D042-4FED-A737-88CF95F4DFA5}" destId="{87FC3B69-DEB2-42B4-B49C-4694FC833674}" srcOrd="1" destOrd="0" parTransId="{E020249B-1907-4ECA-8E33-894F58EE3E99}" sibTransId="{3C54125B-0AD7-4C03-8CF9-7BF86094C9FE}"/>
    <dgm:cxn modelId="{BD061975-3A95-4FE9-823C-3F953A26ECF1}" srcId="{A84DB5E1-D042-4FED-A737-88CF95F4DFA5}" destId="{96A4BF8B-BBA2-4223-BE57-DB9AF7456F9D}" srcOrd="5" destOrd="0" parTransId="{BA3EAFAC-DEE4-4014-A886-EB4A9DBD385B}" sibTransId="{DA323C98-46D8-412E-BB1D-A4DF5D37A780}"/>
    <dgm:cxn modelId="{5EB92A7E-77D3-48C1-B379-81682F755DE0}" type="presOf" srcId="{ABAAFDC4-F7CB-47B2-AB8B-A960025E8CA8}" destId="{2F597666-09E0-4722-AD5C-A22F7F71D116}" srcOrd="0" destOrd="0" presId="urn:microsoft.com/office/officeart/2005/8/layout/list1"/>
    <dgm:cxn modelId="{6C70ED9D-3FDC-4EAB-9645-4298B95B1958}" type="presOf" srcId="{87FC3B69-DEB2-42B4-B49C-4694FC833674}" destId="{2C9E4CA9-ED7C-4808-A468-987C0F855CE0}" srcOrd="0" destOrd="0" presId="urn:microsoft.com/office/officeart/2005/8/layout/list1"/>
    <dgm:cxn modelId="{14DC200F-3914-414E-8102-DC41C294FAD1}" type="presOf" srcId="{EDB6FDE9-087B-420A-BCB5-944BE9413E09}" destId="{BD1920BC-DED9-44B6-BAE0-3404B2ED549B}" srcOrd="0" destOrd="0" presId="urn:microsoft.com/office/officeart/2005/8/layout/list1"/>
    <dgm:cxn modelId="{56A73514-E166-4F58-A84F-F64D25207821}" type="presOf" srcId="{5C5B97AE-0B7A-42AE-868F-E4A77CDB8BD8}" destId="{292D6A94-B782-47EB-8D33-4C3C705700B1}" srcOrd="1" destOrd="0" presId="urn:microsoft.com/office/officeart/2005/8/layout/list1"/>
    <dgm:cxn modelId="{8B7D8595-7B85-4123-AAB0-1A3533399CE5}" type="presOf" srcId="{96A4BF8B-BBA2-4223-BE57-DB9AF7456F9D}" destId="{9843170F-8A00-4320-91E2-0EE1E12D2A26}" srcOrd="0" destOrd="0" presId="urn:microsoft.com/office/officeart/2005/8/layout/list1"/>
    <dgm:cxn modelId="{54B764BA-0B52-4045-8B48-02D5E32C4E15}" srcId="{A84DB5E1-D042-4FED-A737-88CF95F4DFA5}" destId="{5C5B97AE-0B7A-42AE-868F-E4A77CDB8BD8}" srcOrd="3" destOrd="0" parTransId="{484F9165-61D9-4333-B932-D10F7F8632E8}" sibTransId="{308F55B2-6DF1-44B8-BD7E-0F8A815FA2EB}"/>
    <dgm:cxn modelId="{A129B5DE-FA82-4EB5-8765-E48382927DCF}" type="presOf" srcId="{ABAAFDC4-F7CB-47B2-AB8B-A960025E8CA8}" destId="{16B23DD6-1F0C-4DC4-967F-23B4BC50FD2A}" srcOrd="1" destOrd="0" presId="urn:microsoft.com/office/officeart/2005/8/layout/list1"/>
    <dgm:cxn modelId="{69DA2393-3DF1-4E07-89F7-9E1D9D69DF6F}" srcId="{A84DB5E1-D042-4FED-A737-88CF95F4DFA5}" destId="{EDB6FDE9-087B-420A-BCB5-944BE9413E09}" srcOrd="4" destOrd="0" parTransId="{A9232945-8017-4D20-A9EB-98C40D124345}" sibTransId="{B828998B-63F2-4CEF-BCBF-9724579810C6}"/>
    <dgm:cxn modelId="{644E93A2-B984-43EC-9BE2-8235D875D8D7}" type="presOf" srcId="{96A4BF8B-BBA2-4223-BE57-DB9AF7456F9D}" destId="{CF69944F-294A-4992-BAC2-586DF06C9345}" srcOrd="1" destOrd="0" presId="urn:microsoft.com/office/officeart/2005/8/layout/list1"/>
    <dgm:cxn modelId="{05501125-30B7-49EB-9CF9-D3FF5AE51710}" srcId="{A84DB5E1-D042-4FED-A737-88CF95F4DFA5}" destId="{ABAAFDC4-F7CB-47B2-AB8B-A960025E8CA8}" srcOrd="2" destOrd="0" parTransId="{CEFC8917-5864-4533-B933-6F00AC0AECAC}" sibTransId="{DFCAADDA-695E-4BF2-9199-6D81CF8AFC63}"/>
    <dgm:cxn modelId="{8BFD4F0E-3CB3-47D6-BAB0-759CB2D91B2C}" type="presOf" srcId="{A84DB5E1-D042-4FED-A737-88CF95F4DFA5}" destId="{4ECA4E21-5A89-47FB-B462-F979FF30C7B1}" srcOrd="0" destOrd="0" presId="urn:microsoft.com/office/officeart/2005/8/layout/list1"/>
    <dgm:cxn modelId="{37348B90-73AC-49EF-A661-2BDA37668131}" type="presOf" srcId="{0DF15954-5FB7-4CEC-96FC-B858981BE4B9}" destId="{B7A245AD-E1E8-4A0B-A12A-3B29C964BD1E}" srcOrd="0" destOrd="0" presId="urn:microsoft.com/office/officeart/2005/8/layout/list1"/>
    <dgm:cxn modelId="{F11F60B6-0834-4629-91A6-1178C114821D}" type="presOf" srcId="{87FC3B69-DEB2-42B4-B49C-4694FC833674}" destId="{B2B44656-F85C-4B98-AEEB-9061766F688C}" srcOrd="1" destOrd="0" presId="urn:microsoft.com/office/officeart/2005/8/layout/list1"/>
    <dgm:cxn modelId="{817C8CC1-EB7D-453C-BE11-BDAAFC3C3C23}" type="presOf" srcId="{5C5B97AE-0B7A-42AE-868F-E4A77CDB8BD8}" destId="{6DD5C256-32E6-4F90-89EB-4DA1AE21196D}" srcOrd="0" destOrd="0" presId="urn:microsoft.com/office/officeart/2005/8/layout/list1"/>
    <dgm:cxn modelId="{A4D148FF-E00C-45F8-99F1-8844651ACB3F}" type="presOf" srcId="{0DFBA571-3443-4669-A89C-A4E5A0CF147C}" destId="{72FCABB3-7E09-4325-BE13-6AB9B20A115A}" srcOrd="1" destOrd="0" presId="urn:microsoft.com/office/officeart/2005/8/layout/list1"/>
    <dgm:cxn modelId="{0CF66267-C06B-4BC5-A595-96A1E9804F3A}" type="presParOf" srcId="{4ECA4E21-5A89-47FB-B462-F979FF30C7B1}" destId="{1A10F478-A43D-4573-AD8A-2522F9498070}" srcOrd="0" destOrd="0" presId="urn:microsoft.com/office/officeart/2005/8/layout/list1"/>
    <dgm:cxn modelId="{812ADA3A-94C6-4AC7-B624-F2864697E942}" type="presParOf" srcId="{1A10F478-A43D-4573-AD8A-2522F9498070}" destId="{B7A245AD-E1E8-4A0B-A12A-3B29C964BD1E}" srcOrd="0" destOrd="0" presId="urn:microsoft.com/office/officeart/2005/8/layout/list1"/>
    <dgm:cxn modelId="{9DCFEA28-852E-4A9B-9E19-948C677AA417}" type="presParOf" srcId="{1A10F478-A43D-4573-AD8A-2522F9498070}" destId="{14F12080-26FC-49AB-A69D-6C85D89DB49A}" srcOrd="1" destOrd="0" presId="urn:microsoft.com/office/officeart/2005/8/layout/list1"/>
    <dgm:cxn modelId="{C6ADEEC8-2A5E-4EA8-B6EC-6B1FC20EE089}" type="presParOf" srcId="{4ECA4E21-5A89-47FB-B462-F979FF30C7B1}" destId="{F54C003F-6FBA-4291-A18D-0B25D14B5B53}" srcOrd="1" destOrd="0" presId="urn:microsoft.com/office/officeart/2005/8/layout/list1"/>
    <dgm:cxn modelId="{A7964B3E-E7EF-4C3F-B45F-5BFD0D08CA7F}" type="presParOf" srcId="{4ECA4E21-5A89-47FB-B462-F979FF30C7B1}" destId="{D3BA2F57-28AB-42B2-897C-06FDF98C3D0A}" srcOrd="2" destOrd="0" presId="urn:microsoft.com/office/officeart/2005/8/layout/list1"/>
    <dgm:cxn modelId="{D1FE55FF-0228-45DB-B560-E5E94520186C}" type="presParOf" srcId="{4ECA4E21-5A89-47FB-B462-F979FF30C7B1}" destId="{0C0CF8AC-0C6E-46C0-BE1D-FAC07745D463}" srcOrd="3" destOrd="0" presId="urn:microsoft.com/office/officeart/2005/8/layout/list1"/>
    <dgm:cxn modelId="{BB204D2B-B4BC-46C5-953B-704DD6C85D32}" type="presParOf" srcId="{4ECA4E21-5A89-47FB-B462-F979FF30C7B1}" destId="{54F1D963-BF2A-4C47-9773-20A657C0E049}" srcOrd="4" destOrd="0" presId="urn:microsoft.com/office/officeart/2005/8/layout/list1"/>
    <dgm:cxn modelId="{56789F46-FDFA-4F5E-9D60-33EF6D59D771}" type="presParOf" srcId="{54F1D963-BF2A-4C47-9773-20A657C0E049}" destId="{2C9E4CA9-ED7C-4808-A468-987C0F855CE0}" srcOrd="0" destOrd="0" presId="urn:microsoft.com/office/officeart/2005/8/layout/list1"/>
    <dgm:cxn modelId="{184C2FED-2227-4800-A237-9701B8480529}" type="presParOf" srcId="{54F1D963-BF2A-4C47-9773-20A657C0E049}" destId="{B2B44656-F85C-4B98-AEEB-9061766F688C}" srcOrd="1" destOrd="0" presId="urn:microsoft.com/office/officeart/2005/8/layout/list1"/>
    <dgm:cxn modelId="{1998A147-A743-4137-8973-497281E77119}" type="presParOf" srcId="{4ECA4E21-5A89-47FB-B462-F979FF30C7B1}" destId="{9803BBAE-61E4-4ED4-AFAC-1CDA5ECD9DC6}" srcOrd="5" destOrd="0" presId="urn:microsoft.com/office/officeart/2005/8/layout/list1"/>
    <dgm:cxn modelId="{8DEF16FC-A8B2-482B-AD0C-52BEC5C7515A}" type="presParOf" srcId="{4ECA4E21-5A89-47FB-B462-F979FF30C7B1}" destId="{B21E5293-F4C7-484E-A291-89E277C42709}" srcOrd="6" destOrd="0" presId="urn:microsoft.com/office/officeart/2005/8/layout/list1"/>
    <dgm:cxn modelId="{7FF81F60-0AD3-49A8-9A01-2E7F778163F7}" type="presParOf" srcId="{4ECA4E21-5A89-47FB-B462-F979FF30C7B1}" destId="{06153B9F-DB4E-454A-B9C5-3763317143E2}" srcOrd="7" destOrd="0" presId="urn:microsoft.com/office/officeart/2005/8/layout/list1"/>
    <dgm:cxn modelId="{BCAFE801-2936-4442-9DD1-287749730525}" type="presParOf" srcId="{4ECA4E21-5A89-47FB-B462-F979FF30C7B1}" destId="{966AAA97-4440-4E54-874B-F19269C9BEE5}" srcOrd="8" destOrd="0" presId="urn:microsoft.com/office/officeart/2005/8/layout/list1"/>
    <dgm:cxn modelId="{1876D7F5-7A51-41E5-B980-D1DFEC2D434C}" type="presParOf" srcId="{966AAA97-4440-4E54-874B-F19269C9BEE5}" destId="{2F597666-09E0-4722-AD5C-A22F7F71D116}" srcOrd="0" destOrd="0" presId="urn:microsoft.com/office/officeart/2005/8/layout/list1"/>
    <dgm:cxn modelId="{5A6B2FCC-E653-49FD-9B6C-2C3F8F040731}" type="presParOf" srcId="{966AAA97-4440-4E54-874B-F19269C9BEE5}" destId="{16B23DD6-1F0C-4DC4-967F-23B4BC50FD2A}" srcOrd="1" destOrd="0" presId="urn:microsoft.com/office/officeart/2005/8/layout/list1"/>
    <dgm:cxn modelId="{28867BFA-78CF-4534-A359-DA02339B9A17}" type="presParOf" srcId="{4ECA4E21-5A89-47FB-B462-F979FF30C7B1}" destId="{10B9106B-34CE-45BC-A31F-4F401C6B2528}" srcOrd="9" destOrd="0" presId="urn:microsoft.com/office/officeart/2005/8/layout/list1"/>
    <dgm:cxn modelId="{C6804D55-485F-4DE2-9D8A-2257FA6B5A5D}" type="presParOf" srcId="{4ECA4E21-5A89-47FB-B462-F979FF30C7B1}" destId="{E2296B2F-5D03-41E3-ABB5-682D5A3A34DC}" srcOrd="10" destOrd="0" presId="urn:microsoft.com/office/officeart/2005/8/layout/list1"/>
    <dgm:cxn modelId="{4D4D6A64-08B0-4821-8F6E-A3785046BFE9}" type="presParOf" srcId="{4ECA4E21-5A89-47FB-B462-F979FF30C7B1}" destId="{9CD7929E-EBC6-4900-B572-A0B2709DF0F0}" srcOrd="11" destOrd="0" presId="urn:microsoft.com/office/officeart/2005/8/layout/list1"/>
    <dgm:cxn modelId="{2E70CCED-F0B6-41B8-9713-56EF3DCBCB7D}" type="presParOf" srcId="{4ECA4E21-5A89-47FB-B462-F979FF30C7B1}" destId="{FB7D9BBC-A881-48C9-9005-EA19E20B212B}" srcOrd="12" destOrd="0" presId="urn:microsoft.com/office/officeart/2005/8/layout/list1"/>
    <dgm:cxn modelId="{A9510283-DF06-488A-AA96-3BB2EFB6C4A6}" type="presParOf" srcId="{FB7D9BBC-A881-48C9-9005-EA19E20B212B}" destId="{6DD5C256-32E6-4F90-89EB-4DA1AE21196D}" srcOrd="0" destOrd="0" presId="urn:microsoft.com/office/officeart/2005/8/layout/list1"/>
    <dgm:cxn modelId="{557F56FB-7562-4A91-B736-8FBE2E5CD6D8}" type="presParOf" srcId="{FB7D9BBC-A881-48C9-9005-EA19E20B212B}" destId="{292D6A94-B782-47EB-8D33-4C3C705700B1}" srcOrd="1" destOrd="0" presId="urn:microsoft.com/office/officeart/2005/8/layout/list1"/>
    <dgm:cxn modelId="{784950DD-FA17-439C-B9FE-0B00406555FF}" type="presParOf" srcId="{4ECA4E21-5A89-47FB-B462-F979FF30C7B1}" destId="{1A52AC5C-A797-4DC4-A7F6-CF3A27F5602E}" srcOrd="13" destOrd="0" presId="urn:microsoft.com/office/officeart/2005/8/layout/list1"/>
    <dgm:cxn modelId="{81F1780F-FD53-4060-B4C8-89A787FFE8BE}" type="presParOf" srcId="{4ECA4E21-5A89-47FB-B462-F979FF30C7B1}" destId="{E22DBD31-93BA-47E6-9EB9-5C82BFD04AA7}" srcOrd="14" destOrd="0" presId="urn:microsoft.com/office/officeart/2005/8/layout/list1"/>
    <dgm:cxn modelId="{0CB763AA-CA83-42BC-AD4D-17C7460C2978}" type="presParOf" srcId="{4ECA4E21-5A89-47FB-B462-F979FF30C7B1}" destId="{5817A5E0-D8F7-4198-94F4-FEF74C0B65F5}" srcOrd="15" destOrd="0" presId="urn:microsoft.com/office/officeart/2005/8/layout/list1"/>
    <dgm:cxn modelId="{752C4D41-EF27-4D8C-9F22-C7FDF64A39D0}" type="presParOf" srcId="{4ECA4E21-5A89-47FB-B462-F979FF30C7B1}" destId="{54625810-6B16-4ECB-A973-B80CCE57705D}" srcOrd="16" destOrd="0" presId="urn:microsoft.com/office/officeart/2005/8/layout/list1"/>
    <dgm:cxn modelId="{364D0AD8-BE5D-40E1-883E-60F32BC942AB}" type="presParOf" srcId="{54625810-6B16-4ECB-A973-B80CCE57705D}" destId="{BD1920BC-DED9-44B6-BAE0-3404B2ED549B}" srcOrd="0" destOrd="0" presId="urn:microsoft.com/office/officeart/2005/8/layout/list1"/>
    <dgm:cxn modelId="{34E48030-3605-4C1A-BC8D-6AB258BF95F0}" type="presParOf" srcId="{54625810-6B16-4ECB-A973-B80CCE57705D}" destId="{EC7F9B1C-3B67-4F3B-ADD4-451D3127EF9D}" srcOrd="1" destOrd="0" presId="urn:microsoft.com/office/officeart/2005/8/layout/list1"/>
    <dgm:cxn modelId="{907515C3-A5DB-4008-9B08-23184B1AE89D}" type="presParOf" srcId="{4ECA4E21-5A89-47FB-B462-F979FF30C7B1}" destId="{F7CCEC67-3244-43BB-8212-33125D30737A}" srcOrd="17" destOrd="0" presId="urn:microsoft.com/office/officeart/2005/8/layout/list1"/>
    <dgm:cxn modelId="{B1259E56-758C-4BC5-A1C9-F355F7CBD747}" type="presParOf" srcId="{4ECA4E21-5A89-47FB-B462-F979FF30C7B1}" destId="{C03AEAB9-DAB3-44A1-A894-EDB494B14BC4}" srcOrd="18" destOrd="0" presId="urn:microsoft.com/office/officeart/2005/8/layout/list1"/>
    <dgm:cxn modelId="{4DA7F993-18FE-4B54-A826-53484FE7E677}" type="presParOf" srcId="{4ECA4E21-5A89-47FB-B462-F979FF30C7B1}" destId="{8D03ADD8-D1EB-46A8-BFD3-F338702A4328}" srcOrd="19" destOrd="0" presId="urn:microsoft.com/office/officeart/2005/8/layout/list1"/>
    <dgm:cxn modelId="{933076DD-1257-4427-B1F8-372CB19876DF}" type="presParOf" srcId="{4ECA4E21-5A89-47FB-B462-F979FF30C7B1}" destId="{27D6A804-CE11-46C1-AC50-876EC367C598}" srcOrd="20" destOrd="0" presId="urn:microsoft.com/office/officeart/2005/8/layout/list1"/>
    <dgm:cxn modelId="{4F37165E-547F-4DC9-A2E8-8EDCC3823C76}" type="presParOf" srcId="{27D6A804-CE11-46C1-AC50-876EC367C598}" destId="{9843170F-8A00-4320-91E2-0EE1E12D2A26}" srcOrd="0" destOrd="0" presId="urn:microsoft.com/office/officeart/2005/8/layout/list1"/>
    <dgm:cxn modelId="{588794D5-7930-4D08-BE4C-6D0F8D3FFBB3}" type="presParOf" srcId="{27D6A804-CE11-46C1-AC50-876EC367C598}" destId="{CF69944F-294A-4992-BAC2-586DF06C9345}" srcOrd="1" destOrd="0" presId="urn:microsoft.com/office/officeart/2005/8/layout/list1"/>
    <dgm:cxn modelId="{75CAC060-5A85-466F-B5B6-F9B2445F9108}" type="presParOf" srcId="{4ECA4E21-5A89-47FB-B462-F979FF30C7B1}" destId="{F01FD847-D898-401C-AD0B-803D1A6F77C2}" srcOrd="21" destOrd="0" presId="urn:microsoft.com/office/officeart/2005/8/layout/list1"/>
    <dgm:cxn modelId="{083A2A07-13C6-42C8-A8BE-2668BEBA5627}" type="presParOf" srcId="{4ECA4E21-5A89-47FB-B462-F979FF30C7B1}" destId="{60567870-2D4F-4470-A65F-9BF4BFC606F5}" srcOrd="22" destOrd="0" presId="urn:microsoft.com/office/officeart/2005/8/layout/list1"/>
    <dgm:cxn modelId="{14EC2E37-2A46-42AC-A093-B47067F25364}" type="presParOf" srcId="{4ECA4E21-5A89-47FB-B462-F979FF30C7B1}" destId="{3A9F84BD-90C9-4B96-B1C5-53A0BA82EB8D}" srcOrd="23" destOrd="0" presId="urn:microsoft.com/office/officeart/2005/8/layout/list1"/>
    <dgm:cxn modelId="{7B8ABC27-B3CA-47EB-A9C5-BCD999E1E29D}" type="presParOf" srcId="{4ECA4E21-5A89-47FB-B462-F979FF30C7B1}" destId="{7E0A2723-73E3-4D64-9149-D63EA64D6AA1}" srcOrd="24" destOrd="0" presId="urn:microsoft.com/office/officeart/2005/8/layout/list1"/>
    <dgm:cxn modelId="{6B69C3AB-83B9-4986-84E8-748CF71ED514}" type="presParOf" srcId="{7E0A2723-73E3-4D64-9149-D63EA64D6AA1}" destId="{1EB48F58-384B-4F30-8765-A4C050EDAA54}" srcOrd="0" destOrd="0" presId="urn:microsoft.com/office/officeart/2005/8/layout/list1"/>
    <dgm:cxn modelId="{A9D1CB89-8023-46AF-9AAC-58CBA25BE7B4}" type="presParOf" srcId="{7E0A2723-73E3-4D64-9149-D63EA64D6AA1}" destId="{72FCABB3-7E09-4325-BE13-6AB9B20A115A}" srcOrd="1" destOrd="0" presId="urn:microsoft.com/office/officeart/2005/8/layout/list1"/>
    <dgm:cxn modelId="{5A596B15-3C5F-4BD8-AFE7-3EF67C584043}" type="presParOf" srcId="{4ECA4E21-5A89-47FB-B462-F979FF30C7B1}" destId="{8B6A4AF3-3033-4A92-99B4-2E756827BE2A}" srcOrd="25" destOrd="0" presId="urn:microsoft.com/office/officeart/2005/8/layout/list1"/>
    <dgm:cxn modelId="{5A92B4A7-E97F-405D-8A84-C87BB9658FFF}" type="presParOf" srcId="{4ECA4E21-5A89-47FB-B462-F979FF30C7B1}" destId="{1DF6A859-5F56-469C-AED8-4589309E291C}" srcOrd="2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84DB5E1-D042-4FED-A737-88CF95F4DFA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0DF15954-5FB7-4CEC-96FC-B858981BE4B9}">
      <dgm:prSet phldrT="[Text]" custT="1"/>
      <dgm:spPr/>
      <dgm:t>
        <a:bodyPr/>
        <a:lstStyle/>
        <a:p>
          <a:r>
            <a:rPr lang="en-US" sz="2000" dirty="0" smtClean="0"/>
            <a:t>Image Enhancement Techniques</a:t>
          </a:r>
          <a:endParaRPr lang="ru-RU" sz="2000" dirty="0"/>
        </a:p>
      </dgm:t>
    </dgm:pt>
    <dgm:pt modelId="{7E74C93D-7556-4193-ADE2-25D09237093A}" type="parTrans" cxnId="{C056F715-D084-4C4A-A9EC-7362AC5C1742}">
      <dgm:prSet/>
      <dgm:spPr/>
      <dgm:t>
        <a:bodyPr/>
        <a:lstStyle/>
        <a:p>
          <a:endParaRPr lang="ru-RU" sz="2000"/>
        </a:p>
      </dgm:t>
    </dgm:pt>
    <dgm:pt modelId="{DAC6C0C3-0105-4A96-BA1C-54A31B192D50}" type="sibTrans" cxnId="{C056F715-D084-4C4A-A9EC-7362AC5C1742}">
      <dgm:prSet/>
      <dgm:spPr/>
      <dgm:t>
        <a:bodyPr/>
        <a:lstStyle/>
        <a:p>
          <a:endParaRPr lang="ru-RU" sz="2000"/>
        </a:p>
      </dgm:t>
    </dgm:pt>
    <dgm:pt modelId="{87FC3B69-DEB2-42B4-B49C-4694FC833674}">
      <dgm:prSet phldrT="[Text]" custT="1"/>
      <dgm:spPr/>
      <dgm:t>
        <a:bodyPr/>
        <a:lstStyle/>
        <a:p>
          <a:r>
            <a:rPr lang="en-US" sz="2000" dirty="0" smtClean="0"/>
            <a:t>Edge Detection and Boundary Finding Techniques </a:t>
          </a:r>
          <a:endParaRPr lang="ru-RU" sz="2000" dirty="0"/>
        </a:p>
      </dgm:t>
    </dgm:pt>
    <dgm:pt modelId="{E020249B-1907-4ECA-8E33-894F58EE3E99}" type="parTrans" cxnId="{93B1EC3E-4637-46C3-A356-B216A99E98A6}">
      <dgm:prSet/>
      <dgm:spPr/>
      <dgm:t>
        <a:bodyPr/>
        <a:lstStyle/>
        <a:p>
          <a:endParaRPr lang="ru-RU" sz="2000"/>
        </a:p>
      </dgm:t>
    </dgm:pt>
    <dgm:pt modelId="{3C54125B-0AD7-4C03-8CF9-7BF86094C9FE}" type="sibTrans" cxnId="{93B1EC3E-4637-46C3-A356-B216A99E98A6}">
      <dgm:prSet/>
      <dgm:spPr/>
      <dgm:t>
        <a:bodyPr/>
        <a:lstStyle/>
        <a:p>
          <a:endParaRPr lang="ru-RU" sz="2000"/>
        </a:p>
      </dgm:t>
    </dgm:pt>
    <dgm:pt modelId="{ABAAFDC4-F7CB-47B2-AB8B-A960025E8CA8}">
      <dgm:prSet phldrT="[Text]" custT="1"/>
      <dgm:spPr/>
      <dgm:t>
        <a:bodyPr/>
        <a:lstStyle/>
        <a:p>
          <a:r>
            <a:rPr lang="en-US" sz="2000" dirty="0" err="1" smtClean="0"/>
            <a:t>Thresholding</a:t>
          </a:r>
          <a:r>
            <a:rPr lang="en-US" sz="2000" dirty="0" smtClean="0"/>
            <a:t> Techniques</a:t>
          </a:r>
          <a:endParaRPr lang="ru-RU" sz="2000" dirty="0"/>
        </a:p>
      </dgm:t>
    </dgm:pt>
    <dgm:pt modelId="{CEFC8917-5864-4533-B933-6F00AC0AECAC}" type="parTrans" cxnId="{05501125-30B7-49EB-9CF9-D3FF5AE51710}">
      <dgm:prSet/>
      <dgm:spPr/>
      <dgm:t>
        <a:bodyPr/>
        <a:lstStyle/>
        <a:p>
          <a:endParaRPr lang="ru-RU" sz="2000"/>
        </a:p>
      </dgm:t>
    </dgm:pt>
    <dgm:pt modelId="{DFCAADDA-695E-4BF2-9199-6D81CF8AFC63}" type="sibTrans" cxnId="{05501125-30B7-49EB-9CF9-D3FF5AE51710}">
      <dgm:prSet/>
      <dgm:spPr/>
      <dgm:t>
        <a:bodyPr/>
        <a:lstStyle/>
        <a:p>
          <a:endParaRPr lang="ru-RU" sz="2000"/>
        </a:p>
      </dgm:t>
    </dgm:pt>
    <dgm:pt modelId="{5C5B97AE-0B7A-42AE-868F-E4A77CDB8BD8}">
      <dgm:prSet custT="1"/>
      <dgm:spPr/>
      <dgm:t>
        <a:bodyPr/>
        <a:lstStyle/>
        <a:p>
          <a:r>
            <a:rPr lang="en-US" sz="2000" dirty="0" smtClean="0"/>
            <a:t>Thinning and </a:t>
          </a:r>
          <a:r>
            <a:rPr lang="en-US" sz="2000" dirty="0" err="1" smtClean="0"/>
            <a:t>Sceletonizing</a:t>
          </a:r>
          <a:endParaRPr lang="ru-RU" sz="2000" dirty="0"/>
        </a:p>
      </dgm:t>
    </dgm:pt>
    <dgm:pt modelId="{484F9165-61D9-4333-B932-D10F7F8632E8}" type="parTrans" cxnId="{54B764BA-0B52-4045-8B48-02D5E32C4E15}">
      <dgm:prSet/>
      <dgm:spPr/>
      <dgm:t>
        <a:bodyPr/>
        <a:lstStyle/>
        <a:p>
          <a:endParaRPr lang="ru-RU" sz="2000"/>
        </a:p>
      </dgm:t>
    </dgm:pt>
    <dgm:pt modelId="{308F55B2-6DF1-44B8-BD7E-0F8A815FA2EB}" type="sibTrans" cxnId="{54B764BA-0B52-4045-8B48-02D5E32C4E15}">
      <dgm:prSet/>
      <dgm:spPr/>
      <dgm:t>
        <a:bodyPr/>
        <a:lstStyle/>
        <a:p>
          <a:endParaRPr lang="ru-RU" sz="2000"/>
        </a:p>
      </dgm:t>
    </dgm:pt>
    <dgm:pt modelId="{EDB6FDE9-087B-420A-BCB5-944BE9413E09}">
      <dgm:prSet custT="1"/>
      <dgm:spPr/>
      <dgm:t>
        <a:bodyPr/>
        <a:lstStyle/>
        <a:p>
          <a:r>
            <a:rPr lang="en-US" sz="2000" dirty="0" smtClean="0"/>
            <a:t>Connected Component Algorithms</a:t>
          </a:r>
          <a:endParaRPr lang="ru-RU" sz="2000" dirty="0"/>
        </a:p>
      </dgm:t>
    </dgm:pt>
    <dgm:pt modelId="{A9232945-8017-4D20-A9EB-98C40D124345}" type="parTrans" cxnId="{69DA2393-3DF1-4E07-89F7-9E1D9D69DF6F}">
      <dgm:prSet/>
      <dgm:spPr/>
      <dgm:t>
        <a:bodyPr/>
        <a:lstStyle/>
        <a:p>
          <a:endParaRPr lang="ru-RU" sz="2000"/>
        </a:p>
      </dgm:t>
    </dgm:pt>
    <dgm:pt modelId="{B828998B-63F2-4CEF-BCBF-9724579810C6}" type="sibTrans" cxnId="{69DA2393-3DF1-4E07-89F7-9E1D9D69DF6F}">
      <dgm:prSet/>
      <dgm:spPr/>
      <dgm:t>
        <a:bodyPr/>
        <a:lstStyle/>
        <a:p>
          <a:endParaRPr lang="ru-RU" sz="2000"/>
        </a:p>
      </dgm:t>
    </dgm:pt>
    <dgm:pt modelId="{96A4BF8B-BBA2-4223-BE57-DB9AF7456F9D}">
      <dgm:prSet custT="1"/>
      <dgm:spPr/>
      <dgm:t>
        <a:bodyPr/>
        <a:lstStyle/>
        <a:p>
          <a:r>
            <a:rPr lang="en-US" sz="2000" dirty="0" smtClean="0"/>
            <a:t>Morphological Transforms and Techniques</a:t>
          </a:r>
          <a:endParaRPr lang="ru-RU" sz="2000" dirty="0"/>
        </a:p>
      </dgm:t>
    </dgm:pt>
    <dgm:pt modelId="{BA3EAFAC-DEE4-4014-A886-EB4A9DBD385B}" type="parTrans" cxnId="{BD061975-3A95-4FE9-823C-3F953A26ECF1}">
      <dgm:prSet/>
      <dgm:spPr/>
      <dgm:t>
        <a:bodyPr/>
        <a:lstStyle/>
        <a:p>
          <a:endParaRPr lang="ru-RU" sz="2000"/>
        </a:p>
      </dgm:t>
    </dgm:pt>
    <dgm:pt modelId="{DA323C98-46D8-412E-BB1D-A4DF5D37A780}" type="sibTrans" cxnId="{BD061975-3A95-4FE9-823C-3F953A26ECF1}">
      <dgm:prSet/>
      <dgm:spPr/>
      <dgm:t>
        <a:bodyPr/>
        <a:lstStyle/>
        <a:p>
          <a:endParaRPr lang="ru-RU" sz="2000"/>
        </a:p>
      </dgm:t>
    </dgm:pt>
    <dgm:pt modelId="{0DFBA571-3443-4669-A89C-A4E5A0CF147C}">
      <dgm:prSet custT="1"/>
      <dgm:spPr/>
      <dgm:t>
        <a:bodyPr/>
        <a:lstStyle/>
        <a:p>
          <a:r>
            <a:rPr lang="en-US" sz="2000" dirty="0" smtClean="0"/>
            <a:t>Pattern Matching and Shape Detection</a:t>
          </a:r>
          <a:endParaRPr lang="ru-RU" sz="2000" dirty="0"/>
        </a:p>
      </dgm:t>
    </dgm:pt>
    <dgm:pt modelId="{890D31DC-5CCE-4B1D-A030-99D761BD0363}" type="parTrans" cxnId="{4E5E9FA2-6FF1-4B3B-BD63-95780907A41B}">
      <dgm:prSet/>
      <dgm:spPr/>
      <dgm:t>
        <a:bodyPr/>
        <a:lstStyle/>
        <a:p>
          <a:endParaRPr lang="ru-RU" sz="2000"/>
        </a:p>
      </dgm:t>
    </dgm:pt>
    <dgm:pt modelId="{41789C02-FC12-41EC-87F2-EDA147179F5C}" type="sibTrans" cxnId="{4E5E9FA2-6FF1-4B3B-BD63-95780907A41B}">
      <dgm:prSet/>
      <dgm:spPr/>
      <dgm:t>
        <a:bodyPr/>
        <a:lstStyle/>
        <a:p>
          <a:endParaRPr lang="ru-RU" sz="2000"/>
        </a:p>
      </dgm:t>
    </dgm:pt>
    <dgm:pt modelId="{411E8A24-4824-4271-9933-3C777396460B}">
      <dgm:prSet custT="1"/>
      <dgm:spPr/>
      <dgm:t>
        <a:bodyPr/>
        <a:lstStyle/>
        <a:p>
          <a:r>
            <a:rPr lang="en-US" sz="2000" dirty="0" smtClean="0"/>
            <a:t>Image Features and Descriptors</a:t>
          </a:r>
          <a:endParaRPr lang="ru-RU" sz="2000" dirty="0"/>
        </a:p>
      </dgm:t>
    </dgm:pt>
    <dgm:pt modelId="{A768D36E-5F5C-4206-9A90-6A38DD910482}" type="parTrans" cxnId="{3B7CF105-DDCF-4EE1-A8FD-603A3C277944}">
      <dgm:prSet/>
      <dgm:spPr/>
      <dgm:t>
        <a:bodyPr/>
        <a:lstStyle/>
        <a:p>
          <a:endParaRPr lang="ru-RU"/>
        </a:p>
      </dgm:t>
    </dgm:pt>
    <dgm:pt modelId="{9C786DB5-CC12-436D-B737-E5143718D7C1}" type="sibTrans" cxnId="{3B7CF105-DDCF-4EE1-A8FD-603A3C277944}">
      <dgm:prSet/>
      <dgm:spPr/>
      <dgm:t>
        <a:bodyPr/>
        <a:lstStyle/>
        <a:p>
          <a:endParaRPr lang="ru-RU"/>
        </a:p>
      </dgm:t>
    </dgm:pt>
    <dgm:pt modelId="{4ECA4E21-5A89-47FB-B462-F979FF30C7B1}" type="pres">
      <dgm:prSet presAssocID="{A84DB5E1-D042-4FED-A737-88CF95F4DFA5}" presName="linear" presStyleCnt="0">
        <dgm:presLayoutVars>
          <dgm:dir/>
          <dgm:animLvl val="lvl"/>
          <dgm:resizeHandles val="exact"/>
        </dgm:presLayoutVars>
      </dgm:prSet>
      <dgm:spPr/>
      <dgm:t>
        <a:bodyPr/>
        <a:lstStyle/>
        <a:p>
          <a:endParaRPr lang="ru-RU"/>
        </a:p>
      </dgm:t>
    </dgm:pt>
    <dgm:pt modelId="{1A10F478-A43D-4573-AD8A-2522F9498070}" type="pres">
      <dgm:prSet presAssocID="{0DF15954-5FB7-4CEC-96FC-B858981BE4B9}" presName="parentLin" presStyleCnt="0"/>
      <dgm:spPr/>
    </dgm:pt>
    <dgm:pt modelId="{B7A245AD-E1E8-4A0B-A12A-3B29C964BD1E}" type="pres">
      <dgm:prSet presAssocID="{0DF15954-5FB7-4CEC-96FC-B858981BE4B9}" presName="parentLeftMargin" presStyleLbl="node1" presStyleIdx="0" presStyleCnt="8"/>
      <dgm:spPr/>
      <dgm:t>
        <a:bodyPr/>
        <a:lstStyle/>
        <a:p>
          <a:endParaRPr lang="ru-RU"/>
        </a:p>
      </dgm:t>
    </dgm:pt>
    <dgm:pt modelId="{14F12080-26FC-49AB-A69D-6C85D89DB49A}" type="pres">
      <dgm:prSet presAssocID="{0DF15954-5FB7-4CEC-96FC-B858981BE4B9}" presName="parentText" presStyleLbl="node1" presStyleIdx="0" presStyleCnt="8">
        <dgm:presLayoutVars>
          <dgm:chMax val="0"/>
          <dgm:bulletEnabled val="1"/>
        </dgm:presLayoutVars>
      </dgm:prSet>
      <dgm:spPr/>
      <dgm:t>
        <a:bodyPr/>
        <a:lstStyle/>
        <a:p>
          <a:endParaRPr lang="ru-RU"/>
        </a:p>
      </dgm:t>
    </dgm:pt>
    <dgm:pt modelId="{F54C003F-6FBA-4291-A18D-0B25D14B5B53}" type="pres">
      <dgm:prSet presAssocID="{0DF15954-5FB7-4CEC-96FC-B858981BE4B9}" presName="negativeSpace" presStyleCnt="0"/>
      <dgm:spPr/>
    </dgm:pt>
    <dgm:pt modelId="{D3BA2F57-28AB-42B2-897C-06FDF98C3D0A}" type="pres">
      <dgm:prSet presAssocID="{0DF15954-5FB7-4CEC-96FC-B858981BE4B9}" presName="childText" presStyleLbl="conFgAcc1" presStyleIdx="0" presStyleCnt="8">
        <dgm:presLayoutVars>
          <dgm:bulletEnabled val="1"/>
        </dgm:presLayoutVars>
      </dgm:prSet>
      <dgm:spPr/>
    </dgm:pt>
    <dgm:pt modelId="{0C0CF8AC-0C6E-46C0-BE1D-FAC07745D463}" type="pres">
      <dgm:prSet presAssocID="{DAC6C0C3-0105-4A96-BA1C-54A31B192D50}" presName="spaceBetweenRectangles" presStyleCnt="0"/>
      <dgm:spPr/>
    </dgm:pt>
    <dgm:pt modelId="{54F1D963-BF2A-4C47-9773-20A657C0E049}" type="pres">
      <dgm:prSet presAssocID="{87FC3B69-DEB2-42B4-B49C-4694FC833674}" presName="parentLin" presStyleCnt="0"/>
      <dgm:spPr/>
    </dgm:pt>
    <dgm:pt modelId="{2C9E4CA9-ED7C-4808-A468-987C0F855CE0}" type="pres">
      <dgm:prSet presAssocID="{87FC3B69-DEB2-42B4-B49C-4694FC833674}" presName="parentLeftMargin" presStyleLbl="node1" presStyleIdx="0" presStyleCnt="8"/>
      <dgm:spPr/>
      <dgm:t>
        <a:bodyPr/>
        <a:lstStyle/>
        <a:p>
          <a:endParaRPr lang="ru-RU"/>
        </a:p>
      </dgm:t>
    </dgm:pt>
    <dgm:pt modelId="{B2B44656-F85C-4B98-AEEB-9061766F688C}" type="pres">
      <dgm:prSet presAssocID="{87FC3B69-DEB2-42B4-B49C-4694FC833674}" presName="parentText" presStyleLbl="node1" presStyleIdx="1" presStyleCnt="8" custScaleY="143639">
        <dgm:presLayoutVars>
          <dgm:chMax val="0"/>
          <dgm:bulletEnabled val="1"/>
        </dgm:presLayoutVars>
      </dgm:prSet>
      <dgm:spPr/>
      <dgm:t>
        <a:bodyPr/>
        <a:lstStyle/>
        <a:p>
          <a:endParaRPr lang="ru-RU"/>
        </a:p>
      </dgm:t>
    </dgm:pt>
    <dgm:pt modelId="{9803BBAE-61E4-4ED4-AFAC-1CDA5ECD9DC6}" type="pres">
      <dgm:prSet presAssocID="{87FC3B69-DEB2-42B4-B49C-4694FC833674}" presName="negativeSpace" presStyleCnt="0"/>
      <dgm:spPr/>
    </dgm:pt>
    <dgm:pt modelId="{B21E5293-F4C7-484E-A291-89E277C42709}" type="pres">
      <dgm:prSet presAssocID="{87FC3B69-DEB2-42B4-B49C-4694FC833674}" presName="childText" presStyleLbl="conFgAcc1" presStyleIdx="1" presStyleCnt="8">
        <dgm:presLayoutVars>
          <dgm:bulletEnabled val="1"/>
        </dgm:presLayoutVars>
      </dgm:prSet>
      <dgm:spPr/>
    </dgm:pt>
    <dgm:pt modelId="{06153B9F-DB4E-454A-B9C5-3763317143E2}" type="pres">
      <dgm:prSet presAssocID="{3C54125B-0AD7-4C03-8CF9-7BF86094C9FE}" presName="spaceBetweenRectangles" presStyleCnt="0"/>
      <dgm:spPr/>
    </dgm:pt>
    <dgm:pt modelId="{966AAA97-4440-4E54-874B-F19269C9BEE5}" type="pres">
      <dgm:prSet presAssocID="{ABAAFDC4-F7CB-47B2-AB8B-A960025E8CA8}" presName="parentLin" presStyleCnt="0"/>
      <dgm:spPr/>
    </dgm:pt>
    <dgm:pt modelId="{2F597666-09E0-4722-AD5C-A22F7F71D116}" type="pres">
      <dgm:prSet presAssocID="{ABAAFDC4-F7CB-47B2-AB8B-A960025E8CA8}" presName="parentLeftMargin" presStyleLbl="node1" presStyleIdx="1" presStyleCnt="8"/>
      <dgm:spPr/>
      <dgm:t>
        <a:bodyPr/>
        <a:lstStyle/>
        <a:p>
          <a:endParaRPr lang="ru-RU"/>
        </a:p>
      </dgm:t>
    </dgm:pt>
    <dgm:pt modelId="{16B23DD6-1F0C-4DC4-967F-23B4BC50FD2A}" type="pres">
      <dgm:prSet presAssocID="{ABAAFDC4-F7CB-47B2-AB8B-A960025E8CA8}" presName="parentText" presStyleLbl="node1" presStyleIdx="2" presStyleCnt="8" custScaleY="181350">
        <dgm:presLayoutVars>
          <dgm:chMax val="0"/>
          <dgm:bulletEnabled val="1"/>
        </dgm:presLayoutVars>
      </dgm:prSet>
      <dgm:spPr/>
      <dgm:t>
        <a:bodyPr/>
        <a:lstStyle/>
        <a:p>
          <a:endParaRPr lang="ru-RU"/>
        </a:p>
      </dgm:t>
    </dgm:pt>
    <dgm:pt modelId="{10B9106B-34CE-45BC-A31F-4F401C6B2528}" type="pres">
      <dgm:prSet presAssocID="{ABAAFDC4-F7CB-47B2-AB8B-A960025E8CA8}" presName="negativeSpace" presStyleCnt="0"/>
      <dgm:spPr/>
    </dgm:pt>
    <dgm:pt modelId="{E2296B2F-5D03-41E3-ABB5-682D5A3A34DC}" type="pres">
      <dgm:prSet presAssocID="{ABAAFDC4-F7CB-47B2-AB8B-A960025E8CA8}" presName="childText" presStyleLbl="conFgAcc1" presStyleIdx="2" presStyleCnt="8">
        <dgm:presLayoutVars>
          <dgm:bulletEnabled val="1"/>
        </dgm:presLayoutVars>
      </dgm:prSet>
      <dgm:spPr/>
    </dgm:pt>
    <dgm:pt modelId="{9CD7929E-EBC6-4900-B572-A0B2709DF0F0}" type="pres">
      <dgm:prSet presAssocID="{DFCAADDA-695E-4BF2-9199-6D81CF8AFC63}" presName="spaceBetweenRectangles" presStyleCnt="0"/>
      <dgm:spPr/>
    </dgm:pt>
    <dgm:pt modelId="{FB7D9BBC-A881-48C9-9005-EA19E20B212B}" type="pres">
      <dgm:prSet presAssocID="{5C5B97AE-0B7A-42AE-868F-E4A77CDB8BD8}" presName="parentLin" presStyleCnt="0"/>
      <dgm:spPr/>
    </dgm:pt>
    <dgm:pt modelId="{6DD5C256-32E6-4F90-89EB-4DA1AE21196D}" type="pres">
      <dgm:prSet presAssocID="{5C5B97AE-0B7A-42AE-868F-E4A77CDB8BD8}" presName="parentLeftMargin" presStyleLbl="node1" presStyleIdx="2" presStyleCnt="8"/>
      <dgm:spPr/>
      <dgm:t>
        <a:bodyPr/>
        <a:lstStyle/>
        <a:p>
          <a:endParaRPr lang="ru-RU"/>
        </a:p>
      </dgm:t>
    </dgm:pt>
    <dgm:pt modelId="{292D6A94-B782-47EB-8D33-4C3C705700B1}" type="pres">
      <dgm:prSet presAssocID="{5C5B97AE-0B7A-42AE-868F-E4A77CDB8BD8}" presName="parentText" presStyleLbl="node1" presStyleIdx="3" presStyleCnt="8">
        <dgm:presLayoutVars>
          <dgm:chMax val="0"/>
          <dgm:bulletEnabled val="1"/>
        </dgm:presLayoutVars>
      </dgm:prSet>
      <dgm:spPr/>
      <dgm:t>
        <a:bodyPr/>
        <a:lstStyle/>
        <a:p>
          <a:endParaRPr lang="ru-RU"/>
        </a:p>
      </dgm:t>
    </dgm:pt>
    <dgm:pt modelId="{1A52AC5C-A797-4DC4-A7F6-CF3A27F5602E}" type="pres">
      <dgm:prSet presAssocID="{5C5B97AE-0B7A-42AE-868F-E4A77CDB8BD8}" presName="negativeSpace" presStyleCnt="0"/>
      <dgm:spPr/>
    </dgm:pt>
    <dgm:pt modelId="{E22DBD31-93BA-47E6-9EB9-5C82BFD04AA7}" type="pres">
      <dgm:prSet presAssocID="{5C5B97AE-0B7A-42AE-868F-E4A77CDB8BD8}" presName="childText" presStyleLbl="conFgAcc1" presStyleIdx="3" presStyleCnt="8">
        <dgm:presLayoutVars>
          <dgm:bulletEnabled val="1"/>
        </dgm:presLayoutVars>
      </dgm:prSet>
      <dgm:spPr/>
    </dgm:pt>
    <dgm:pt modelId="{5817A5E0-D8F7-4198-94F4-FEF74C0B65F5}" type="pres">
      <dgm:prSet presAssocID="{308F55B2-6DF1-44B8-BD7E-0F8A815FA2EB}" presName="spaceBetweenRectangles" presStyleCnt="0"/>
      <dgm:spPr/>
    </dgm:pt>
    <dgm:pt modelId="{54625810-6B16-4ECB-A973-B80CCE57705D}" type="pres">
      <dgm:prSet presAssocID="{EDB6FDE9-087B-420A-BCB5-944BE9413E09}" presName="parentLin" presStyleCnt="0"/>
      <dgm:spPr/>
    </dgm:pt>
    <dgm:pt modelId="{BD1920BC-DED9-44B6-BAE0-3404B2ED549B}" type="pres">
      <dgm:prSet presAssocID="{EDB6FDE9-087B-420A-BCB5-944BE9413E09}" presName="parentLeftMargin" presStyleLbl="node1" presStyleIdx="3" presStyleCnt="8"/>
      <dgm:spPr/>
      <dgm:t>
        <a:bodyPr/>
        <a:lstStyle/>
        <a:p>
          <a:endParaRPr lang="ru-RU"/>
        </a:p>
      </dgm:t>
    </dgm:pt>
    <dgm:pt modelId="{EC7F9B1C-3B67-4F3B-ADD4-451D3127EF9D}" type="pres">
      <dgm:prSet presAssocID="{EDB6FDE9-087B-420A-BCB5-944BE9413E09}" presName="parentText" presStyleLbl="node1" presStyleIdx="4" presStyleCnt="8">
        <dgm:presLayoutVars>
          <dgm:chMax val="0"/>
          <dgm:bulletEnabled val="1"/>
        </dgm:presLayoutVars>
      </dgm:prSet>
      <dgm:spPr/>
      <dgm:t>
        <a:bodyPr/>
        <a:lstStyle/>
        <a:p>
          <a:endParaRPr lang="ru-RU"/>
        </a:p>
      </dgm:t>
    </dgm:pt>
    <dgm:pt modelId="{F7CCEC67-3244-43BB-8212-33125D30737A}" type="pres">
      <dgm:prSet presAssocID="{EDB6FDE9-087B-420A-BCB5-944BE9413E09}" presName="negativeSpace" presStyleCnt="0"/>
      <dgm:spPr/>
    </dgm:pt>
    <dgm:pt modelId="{C03AEAB9-DAB3-44A1-A894-EDB494B14BC4}" type="pres">
      <dgm:prSet presAssocID="{EDB6FDE9-087B-420A-BCB5-944BE9413E09}" presName="childText" presStyleLbl="conFgAcc1" presStyleIdx="4" presStyleCnt="8">
        <dgm:presLayoutVars>
          <dgm:bulletEnabled val="1"/>
        </dgm:presLayoutVars>
      </dgm:prSet>
      <dgm:spPr/>
    </dgm:pt>
    <dgm:pt modelId="{8D03ADD8-D1EB-46A8-BFD3-F338702A4328}" type="pres">
      <dgm:prSet presAssocID="{B828998B-63F2-4CEF-BCBF-9724579810C6}" presName="spaceBetweenRectangles" presStyleCnt="0"/>
      <dgm:spPr/>
    </dgm:pt>
    <dgm:pt modelId="{27D6A804-CE11-46C1-AC50-876EC367C598}" type="pres">
      <dgm:prSet presAssocID="{96A4BF8B-BBA2-4223-BE57-DB9AF7456F9D}" presName="parentLin" presStyleCnt="0"/>
      <dgm:spPr/>
    </dgm:pt>
    <dgm:pt modelId="{9843170F-8A00-4320-91E2-0EE1E12D2A26}" type="pres">
      <dgm:prSet presAssocID="{96A4BF8B-BBA2-4223-BE57-DB9AF7456F9D}" presName="parentLeftMargin" presStyleLbl="node1" presStyleIdx="4" presStyleCnt="8"/>
      <dgm:spPr/>
      <dgm:t>
        <a:bodyPr/>
        <a:lstStyle/>
        <a:p>
          <a:endParaRPr lang="ru-RU"/>
        </a:p>
      </dgm:t>
    </dgm:pt>
    <dgm:pt modelId="{CF69944F-294A-4992-BAC2-586DF06C9345}" type="pres">
      <dgm:prSet presAssocID="{96A4BF8B-BBA2-4223-BE57-DB9AF7456F9D}" presName="parentText" presStyleLbl="node1" presStyleIdx="5" presStyleCnt="8">
        <dgm:presLayoutVars>
          <dgm:chMax val="0"/>
          <dgm:bulletEnabled val="1"/>
        </dgm:presLayoutVars>
      </dgm:prSet>
      <dgm:spPr/>
      <dgm:t>
        <a:bodyPr/>
        <a:lstStyle/>
        <a:p>
          <a:endParaRPr lang="ru-RU"/>
        </a:p>
      </dgm:t>
    </dgm:pt>
    <dgm:pt modelId="{F01FD847-D898-401C-AD0B-803D1A6F77C2}" type="pres">
      <dgm:prSet presAssocID="{96A4BF8B-BBA2-4223-BE57-DB9AF7456F9D}" presName="negativeSpace" presStyleCnt="0"/>
      <dgm:spPr/>
    </dgm:pt>
    <dgm:pt modelId="{60567870-2D4F-4470-A65F-9BF4BFC606F5}" type="pres">
      <dgm:prSet presAssocID="{96A4BF8B-BBA2-4223-BE57-DB9AF7456F9D}" presName="childText" presStyleLbl="conFgAcc1" presStyleIdx="5" presStyleCnt="8">
        <dgm:presLayoutVars>
          <dgm:bulletEnabled val="1"/>
        </dgm:presLayoutVars>
      </dgm:prSet>
      <dgm:spPr/>
    </dgm:pt>
    <dgm:pt modelId="{3A9F84BD-90C9-4B96-B1C5-53A0BA82EB8D}" type="pres">
      <dgm:prSet presAssocID="{DA323C98-46D8-412E-BB1D-A4DF5D37A780}" presName="spaceBetweenRectangles" presStyleCnt="0"/>
      <dgm:spPr/>
    </dgm:pt>
    <dgm:pt modelId="{7E0A2723-73E3-4D64-9149-D63EA64D6AA1}" type="pres">
      <dgm:prSet presAssocID="{0DFBA571-3443-4669-A89C-A4E5A0CF147C}" presName="parentLin" presStyleCnt="0"/>
      <dgm:spPr/>
    </dgm:pt>
    <dgm:pt modelId="{1EB48F58-384B-4F30-8765-A4C050EDAA54}" type="pres">
      <dgm:prSet presAssocID="{0DFBA571-3443-4669-A89C-A4E5A0CF147C}" presName="parentLeftMargin" presStyleLbl="node1" presStyleIdx="5" presStyleCnt="8"/>
      <dgm:spPr/>
      <dgm:t>
        <a:bodyPr/>
        <a:lstStyle/>
        <a:p>
          <a:endParaRPr lang="ru-RU"/>
        </a:p>
      </dgm:t>
    </dgm:pt>
    <dgm:pt modelId="{72FCABB3-7E09-4325-BE13-6AB9B20A115A}" type="pres">
      <dgm:prSet presAssocID="{0DFBA571-3443-4669-A89C-A4E5A0CF147C}" presName="parentText" presStyleLbl="node1" presStyleIdx="6" presStyleCnt="8">
        <dgm:presLayoutVars>
          <dgm:chMax val="0"/>
          <dgm:bulletEnabled val="1"/>
        </dgm:presLayoutVars>
      </dgm:prSet>
      <dgm:spPr/>
      <dgm:t>
        <a:bodyPr/>
        <a:lstStyle/>
        <a:p>
          <a:endParaRPr lang="ru-RU"/>
        </a:p>
      </dgm:t>
    </dgm:pt>
    <dgm:pt modelId="{8B6A4AF3-3033-4A92-99B4-2E756827BE2A}" type="pres">
      <dgm:prSet presAssocID="{0DFBA571-3443-4669-A89C-A4E5A0CF147C}" presName="negativeSpace" presStyleCnt="0"/>
      <dgm:spPr/>
    </dgm:pt>
    <dgm:pt modelId="{1DF6A859-5F56-469C-AED8-4589309E291C}" type="pres">
      <dgm:prSet presAssocID="{0DFBA571-3443-4669-A89C-A4E5A0CF147C}" presName="childText" presStyleLbl="conFgAcc1" presStyleIdx="6" presStyleCnt="8">
        <dgm:presLayoutVars>
          <dgm:bulletEnabled val="1"/>
        </dgm:presLayoutVars>
      </dgm:prSet>
      <dgm:spPr/>
    </dgm:pt>
    <dgm:pt modelId="{C6ADAB64-87DD-4FAA-B801-67B417EB2938}" type="pres">
      <dgm:prSet presAssocID="{41789C02-FC12-41EC-87F2-EDA147179F5C}" presName="spaceBetweenRectangles" presStyleCnt="0"/>
      <dgm:spPr/>
    </dgm:pt>
    <dgm:pt modelId="{29510DD9-2753-4B91-8BCA-0F7B03AF9573}" type="pres">
      <dgm:prSet presAssocID="{411E8A24-4824-4271-9933-3C777396460B}" presName="parentLin" presStyleCnt="0"/>
      <dgm:spPr/>
    </dgm:pt>
    <dgm:pt modelId="{2478E3F6-E55B-4C36-8B1C-FF581BF22EC6}" type="pres">
      <dgm:prSet presAssocID="{411E8A24-4824-4271-9933-3C777396460B}" presName="parentLeftMargin" presStyleLbl="node1" presStyleIdx="6" presStyleCnt="8"/>
      <dgm:spPr/>
      <dgm:t>
        <a:bodyPr/>
        <a:lstStyle/>
        <a:p>
          <a:endParaRPr lang="ru-RU"/>
        </a:p>
      </dgm:t>
    </dgm:pt>
    <dgm:pt modelId="{17DD8A48-0349-489A-95DF-3195A4985C2B}" type="pres">
      <dgm:prSet presAssocID="{411E8A24-4824-4271-9933-3C777396460B}" presName="parentText" presStyleLbl="node1" presStyleIdx="7" presStyleCnt="8">
        <dgm:presLayoutVars>
          <dgm:chMax val="0"/>
          <dgm:bulletEnabled val="1"/>
        </dgm:presLayoutVars>
      </dgm:prSet>
      <dgm:spPr/>
      <dgm:t>
        <a:bodyPr/>
        <a:lstStyle/>
        <a:p>
          <a:endParaRPr lang="ru-RU"/>
        </a:p>
      </dgm:t>
    </dgm:pt>
    <dgm:pt modelId="{3EE025CB-4284-4FD2-B16C-6B9CF5B19940}" type="pres">
      <dgm:prSet presAssocID="{411E8A24-4824-4271-9933-3C777396460B}" presName="negativeSpace" presStyleCnt="0"/>
      <dgm:spPr/>
    </dgm:pt>
    <dgm:pt modelId="{E8F07062-0C9A-43FB-B98F-661F78E17C07}" type="pres">
      <dgm:prSet presAssocID="{411E8A24-4824-4271-9933-3C777396460B}" presName="childText" presStyleLbl="conFgAcc1" presStyleIdx="7" presStyleCnt="8">
        <dgm:presLayoutVars>
          <dgm:bulletEnabled val="1"/>
        </dgm:presLayoutVars>
      </dgm:prSet>
      <dgm:spPr/>
    </dgm:pt>
  </dgm:ptLst>
  <dgm:cxnLst>
    <dgm:cxn modelId="{4E5E9FA2-6FF1-4B3B-BD63-95780907A41B}" srcId="{A84DB5E1-D042-4FED-A737-88CF95F4DFA5}" destId="{0DFBA571-3443-4669-A89C-A4E5A0CF147C}" srcOrd="6" destOrd="0" parTransId="{890D31DC-5CCE-4B1D-A030-99D761BD0363}" sibTransId="{41789C02-FC12-41EC-87F2-EDA147179F5C}"/>
    <dgm:cxn modelId="{715DE81F-EA3F-4ADD-BE71-33A6972F5B11}" type="presOf" srcId="{A84DB5E1-D042-4FED-A737-88CF95F4DFA5}" destId="{4ECA4E21-5A89-47FB-B462-F979FF30C7B1}" srcOrd="0" destOrd="0" presId="urn:microsoft.com/office/officeart/2005/8/layout/list1"/>
    <dgm:cxn modelId="{400157F0-D03F-46E6-AA76-D5412CF0D86A}" type="presOf" srcId="{0DFBA571-3443-4669-A89C-A4E5A0CF147C}" destId="{72FCABB3-7E09-4325-BE13-6AB9B20A115A}" srcOrd="1" destOrd="0" presId="urn:microsoft.com/office/officeart/2005/8/layout/list1"/>
    <dgm:cxn modelId="{D66BBF61-8A4A-4F0C-86FC-9A94AF9383BF}" type="presOf" srcId="{96A4BF8B-BBA2-4223-BE57-DB9AF7456F9D}" destId="{CF69944F-294A-4992-BAC2-586DF06C9345}" srcOrd="1" destOrd="0" presId="urn:microsoft.com/office/officeart/2005/8/layout/list1"/>
    <dgm:cxn modelId="{3B7CF105-DDCF-4EE1-A8FD-603A3C277944}" srcId="{A84DB5E1-D042-4FED-A737-88CF95F4DFA5}" destId="{411E8A24-4824-4271-9933-3C777396460B}" srcOrd="7" destOrd="0" parTransId="{A768D36E-5F5C-4206-9A90-6A38DD910482}" sibTransId="{9C786DB5-CC12-436D-B737-E5143718D7C1}"/>
    <dgm:cxn modelId="{05501125-30B7-49EB-9CF9-D3FF5AE51710}" srcId="{A84DB5E1-D042-4FED-A737-88CF95F4DFA5}" destId="{ABAAFDC4-F7CB-47B2-AB8B-A960025E8CA8}" srcOrd="2" destOrd="0" parTransId="{CEFC8917-5864-4533-B933-6F00AC0AECAC}" sibTransId="{DFCAADDA-695E-4BF2-9199-6D81CF8AFC63}"/>
    <dgm:cxn modelId="{4B934111-5C9B-4B14-8A5B-07F5EC58A593}" type="presOf" srcId="{ABAAFDC4-F7CB-47B2-AB8B-A960025E8CA8}" destId="{2F597666-09E0-4722-AD5C-A22F7F71D116}" srcOrd="0" destOrd="0" presId="urn:microsoft.com/office/officeart/2005/8/layout/list1"/>
    <dgm:cxn modelId="{829E0A98-7FFF-4927-994E-B988F4C7E494}" type="presOf" srcId="{96A4BF8B-BBA2-4223-BE57-DB9AF7456F9D}" destId="{9843170F-8A00-4320-91E2-0EE1E12D2A26}" srcOrd="0" destOrd="0" presId="urn:microsoft.com/office/officeart/2005/8/layout/list1"/>
    <dgm:cxn modelId="{93B1EC3E-4637-46C3-A356-B216A99E98A6}" srcId="{A84DB5E1-D042-4FED-A737-88CF95F4DFA5}" destId="{87FC3B69-DEB2-42B4-B49C-4694FC833674}" srcOrd="1" destOrd="0" parTransId="{E020249B-1907-4ECA-8E33-894F58EE3E99}" sibTransId="{3C54125B-0AD7-4C03-8CF9-7BF86094C9FE}"/>
    <dgm:cxn modelId="{EA2584F0-20FB-4D6F-8811-5C016A57EC08}" type="presOf" srcId="{5C5B97AE-0B7A-42AE-868F-E4A77CDB8BD8}" destId="{292D6A94-B782-47EB-8D33-4C3C705700B1}" srcOrd="1" destOrd="0" presId="urn:microsoft.com/office/officeart/2005/8/layout/list1"/>
    <dgm:cxn modelId="{A598A65B-8ADF-40C7-BEDD-55C976E343BA}" type="presOf" srcId="{5C5B97AE-0B7A-42AE-868F-E4A77CDB8BD8}" destId="{6DD5C256-32E6-4F90-89EB-4DA1AE21196D}" srcOrd="0" destOrd="0" presId="urn:microsoft.com/office/officeart/2005/8/layout/list1"/>
    <dgm:cxn modelId="{BD061975-3A95-4FE9-823C-3F953A26ECF1}" srcId="{A84DB5E1-D042-4FED-A737-88CF95F4DFA5}" destId="{96A4BF8B-BBA2-4223-BE57-DB9AF7456F9D}" srcOrd="5" destOrd="0" parTransId="{BA3EAFAC-DEE4-4014-A886-EB4A9DBD385B}" sibTransId="{DA323C98-46D8-412E-BB1D-A4DF5D37A780}"/>
    <dgm:cxn modelId="{8F1B3583-9225-4C75-93ED-983861014314}" type="presOf" srcId="{ABAAFDC4-F7CB-47B2-AB8B-A960025E8CA8}" destId="{16B23DD6-1F0C-4DC4-967F-23B4BC50FD2A}" srcOrd="1" destOrd="0" presId="urn:microsoft.com/office/officeart/2005/8/layout/list1"/>
    <dgm:cxn modelId="{C6CA2A71-28E2-4F62-9284-7893AEC46B1C}" type="presOf" srcId="{0DF15954-5FB7-4CEC-96FC-B858981BE4B9}" destId="{14F12080-26FC-49AB-A69D-6C85D89DB49A}" srcOrd="1" destOrd="0" presId="urn:microsoft.com/office/officeart/2005/8/layout/list1"/>
    <dgm:cxn modelId="{98E84E7C-DCD3-4166-B68D-55FCA0A2083A}" type="presOf" srcId="{EDB6FDE9-087B-420A-BCB5-944BE9413E09}" destId="{BD1920BC-DED9-44B6-BAE0-3404B2ED549B}" srcOrd="0" destOrd="0" presId="urn:microsoft.com/office/officeart/2005/8/layout/list1"/>
    <dgm:cxn modelId="{6D6DEECB-1BD5-418A-B2BD-1CE43592CB5E}" type="presOf" srcId="{87FC3B69-DEB2-42B4-B49C-4694FC833674}" destId="{B2B44656-F85C-4B98-AEEB-9061766F688C}" srcOrd="1" destOrd="0" presId="urn:microsoft.com/office/officeart/2005/8/layout/list1"/>
    <dgm:cxn modelId="{C056F715-D084-4C4A-A9EC-7362AC5C1742}" srcId="{A84DB5E1-D042-4FED-A737-88CF95F4DFA5}" destId="{0DF15954-5FB7-4CEC-96FC-B858981BE4B9}" srcOrd="0" destOrd="0" parTransId="{7E74C93D-7556-4193-ADE2-25D09237093A}" sibTransId="{DAC6C0C3-0105-4A96-BA1C-54A31B192D50}"/>
    <dgm:cxn modelId="{AEFC5D2F-3F61-4FE6-A9AB-026B64C01C15}" type="presOf" srcId="{411E8A24-4824-4271-9933-3C777396460B}" destId="{17DD8A48-0349-489A-95DF-3195A4985C2B}" srcOrd="1" destOrd="0" presId="urn:microsoft.com/office/officeart/2005/8/layout/list1"/>
    <dgm:cxn modelId="{2BFB70BD-AE42-4A81-9076-60C1C9F8ED91}" type="presOf" srcId="{EDB6FDE9-087B-420A-BCB5-944BE9413E09}" destId="{EC7F9B1C-3B67-4F3B-ADD4-451D3127EF9D}" srcOrd="1" destOrd="0" presId="urn:microsoft.com/office/officeart/2005/8/layout/list1"/>
    <dgm:cxn modelId="{6D9CE46B-54B4-4896-9C56-A26F25FD4E93}" type="presOf" srcId="{411E8A24-4824-4271-9933-3C777396460B}" destId="{2478E3F6-E55B-4C36-8B1C-FF581BF22EC6}" srcOrd="0" destOrd="0" presId="urn:microsoft.com/office/officeart/2005/8/layout/list1"/>
    <dgm:cxn modelId="{67D7BB7B-94B3-47AE-97D4-279DF9ED2580}" type="presOf" srcId="{0DFBA571-3443-4669-A89C-A4E5A0CF147C}" destId="{1EB48F58-384B-4F30-8765-A4C050EDAA54}" srcOrd="0" destOrd="0" presId="urn:microsoft.com/office/officeart/2005/8/layout/list1"/>
    <dgm:cxn modelId="{0E369CE9-7A9F-4EAE-93D2-14E0702EBF54}" type="presOf" srcId="{0DF15954-5FB7-4CEC-96FC-B858981BE4B9}" destId="{B7A245AD-E1E8-4A0B-A12A-3B29C964BD1E}" srcOrd="0" destOrd="0" presId="urn:microsoft.com/office/officeart/2005/8/layout/list1"/>
    <dgm:cxn modelId="{54B764BA-0B52-4045-8B48-02D5E32C4E15}" srcId="{A84DB5E1-D042-4FED-A737-88CF95F4DFA5}" destId="{5C5B97AE-0B7A-42AE-868F-E4A77CDB8BD8}" srcOrd="3" destOrd="0" parTransId="{484F9165-61D9-4333-B932-D10F7F8632E8}" sibTransId="{308F55B2-6DF1-44B8-BD7E-0F8A815FA2EB}"/>
    <dgm:cxn modelId="{69DA2393-3DF1-4E07-89F7-9E1D9D69DF6F}" srcId="{A84DB5E1-D042-4FED-A737-88CF95F4DFA5}" destId="{EDB6FDE9-087B-420A-BCB5-944BE9413E09}" srcOrd="4" destOrd="0" parTransId="{A9232945-8017-4D20-A9EB-98C40D124345}" sibTransId="{B828998B-63F2-4CEF-BCBF-9724579810C6}"/>
    <dgm:cxn modelId="{59F099B2-8A96-4D4C-829A-CB8E98B7C46D}" type="presOf" srcId="{87FC3B69-DEB2-42B4-B49C-4694FC833674}" destId="{2C9E4CA9-ED7C-4808-A468-987C0F855CE0}" srcOrd="0" destOrd="0" presId="urn:microsoft.com/office/officeart/2005/8/layout/list1"/>
    <dgm:cxn modelId="{52D98591-CEF0-4493-8F1A-7731CAB6309C}" type="presParOf" srcId="{4ECA4E21-5A89-47FB-B462-F979FF30C7B1}" destId="{1A10F478-A43D-4573-AD8A-2522F9498070}" srcOrd="0" destOrd="0" presId="urn:microsoft.com/office/officeart/2005/8/layout/list1"/>
    <dgm:cxn modelId="{9258FFE3-5608-4088-827F-674AAD2D58C9}" type="presParOf" srcId="{1A10F478-A43D-4573-AD8A-2522F9498070}" destId="{B7A245AD-E1E8-4A0B-A12A-3B29C964BD1E}" srcOrd="0" destOrd="0" presId="urn:microsoft.com/office/officeart/2005/8/layout/list1"/>
    <dgm:cxn modelId="{672CBD14-39C0-4255-BD18-BC112898F7C0}" type="presParOf" srcId="{1A10F478-A43D-4573-AD8A-2522F9498070}" destId="{14F12080-26FC-49AB-A69D-6C85D89DB49A}" srcOrd="1" destOrd="0" presId="urn:microsoft.com/office/officeart/2005/8/layout/list1"/>
    <dgm:cxn modelId="{0F51614F-27D3-4FE8-9EDF-EC1C37A51BC4}" type="presParOf" srcId="{4ECA4E21-5A89-47FB-B462-F979FF30C7B1}" destId="{F54C003F-6FBA-4291-A18D-0B25D14B5B53}" srcOrd="1" destOrd="0" presId="urn:microsoft.com/office/officeart/2005/8/layout/list1"/>
    <dgm:cxn modelId="{D5AFB36C-C66C-47D1-861C-D954C9FC41A9}" type="presParOf" srcId="{4ECA4E21-5A89-47FB-B462-F979FF30C7B1}" destId="{D3BA2F57-28AB-42B2-897C-06FDF98C3D0A}" srcOrd="2" destOrd="0" presId="urn:microsoft.com/office/officeart/2005/8/layout/list1"/>
    <dgm:cxn modelId="{24F7E655-ADBF-412A-9EC1-67EA87ADE28C}" type="presParOf" srcId="{4ECA4E21-5A89-47FB-B462-F979FF30C7B1}" destId="{0C0CF8AC-0C6E-46C0-BE1D-FAC07745D463}" srcOrd="3" destOrd="0" presId="urn:microsoft.com/office/officeart/2005/8/layout/list1"/>
    <dgm:cxn modelId="{9AC824B0-FD62-450B-BF13-641CF060A159}" type="presParOf" srcId="{4ECA4E21-5A89-47FB-B462-F979FF30C7B1}" destId="{54F1D963-BF2A-4C47-9773-20A657C0E049}" srcOrd="4" destOrd="0" presId="urn:microsoft.com/office/officeart/2005/8/layout/list1"/>
    <dgm:cxn modelId="{23F25EA1-C149-44C3-A6A3-BD5B576B9F89}" type="presParOf" srcId="{54F1D963-BF2A-4C47-9773-20A657C0E049}" destId="{2C9E4CA9-ED7C-4808-A468-987C0F855CE0}" srcOrd="0" destOrd="0" presId="urn:microsoft.com/office/officeart/2005/8/layout/list1"/>
    <dgm:cxn modelId="{0E9A2B6F-67D2-40B0-BFA0-B90383014383}" type="presParOf" srcId="{54F1D963-BF2A-4C47-9773-20A657C0E049}" destId="{B2B44656-F85C-4B98-AEEB-9061766F688C}" srcOrd="1" destOrd="0" presId="urn:microsoft.com/office/officeart/2005/8/layout/list1"/>
    <dgm:cxn modelId="{D19D7F28-FC55-4E0A-BCEC-ED5B2D34265A}" type="presParOf" srcId="{4ECA4E21-5A89-47FB-B462-F979FF30C7B1}" destId="{9803BBAE-61E4-4ED4-AFAC-1CDA5ECD9DC6}" srcOrd="5" destOrd="0" presId="urn:microsoft.com/office/officeart/2005/8/layout/list1"/>
    <dgm:cxn modelId="{E43A0086-FDD3-4C2D-96ED-2D58433CDB5F}" type="presParOf" srcId="{4ECA4E21-5A89-47FB-B462-F979FF30C7B1}" destId="{B21E5293-F4C7-484E-A291-89E277C42709}" srcOrd="6" destOrd="0" presId="urn:microsoft.com/office/officeart/2005/8/layout/list1"/>
    <dgm:cxn modelId="{2013AE81-0E56-462E-9603-518A4D364FDC}" type="presParOf" srcId="{4ECA4E21-5A89-47FB-B462-F979FF30C7B1}" destId="{06153B9F-DB4E-454A-B9C5-3763317143E2}" srcOrd="7" destOrd="0" presId="urn:microsoft.com/office/officeart/2005/8/layout/list1"/>
    <dgm:cxn modelId="{740FC011-6C01-4379-92AD-DAF0CA1DE589}" type="presParOf" srcId="{4ECA4E21-5A89-47FB-B462-F979FF30C7B1}" destId="{966AAA97-4440-4E54-874B-F19269C9BEE5}" srcOrd="8" destOrd="0" presId="urn:microsoft.com/office/officeart/2005/8/layout/list1"/>
    <dgm:cxn modelId="{BF92E37A-5AD0-4752-922E-1473CB284CE7}" type="presParOf" srcId="{966AAA97-4440-4E54-874B-F19269C9BEE5}" destId="{2F597666-09E0-4722-AD5C-A22F7F71D116}" srcOrd="0" destOrd="0" presId="urn:microsoft.com/office/officeart/2005/8/layout/list1"/>
    <dgm:cxn modelId="{A75134EE-0D59-46E1-8664-9B7143996B38}" type="presParOf" srcId="{966AAA97-4440-4E54-874B-F19269C9BEE5}" destId="{16B23DD6-1F0C-4DC4-967F-23B4BC50FD2A}" srcOrd="1" destOrd="0" presId="urn:microsoft.com/office/officeart/2005/8/layout/list1"/>
    <dgm:cxn modelId="{F511C067-85EA-44AE-9876-AE790ED3E2CF}" type="presParOf" srcId="{4ECA4E21-5A89-47FB-B462-F979FF30C7B1}" destId="{10B9106B-34CE-45BC-A31F-4F401C6B2528}" srcOrd="9" destOrd="0" presId="urn:microsoft.com/office/officeart/2005/8/layout/list1"/>
    <dgm:cxn modelId="{2E07542B-AC32-449F-A6ED-C04AC350B2CF}" type="presParOf" srcId="{4ECA4E21-5A89-47FB-B462-F979FF30C7B1}" destId="{E2296B2F-5D03-41E3-ABB5-682D5A3A34DC}" srcOrd="10" destOrd="0" presId="urn:microsoft.com/office/officeart/2005/8/layout/list1"/>
    <dgm:cxn modelId="{0E24D025-6CA0-4A1A-96DB-D1607430ED16}" type="presParOf" srcId="{4ECA4E21-5A89-47FB-B462-F979FF30C7B1}" destId="{9CD7929E-EBC6-4900-B572-A0B2709DF0F0}" srcOrd="11" destOrd="0" presId="urn:microsoft.com/office/officeart/2005/8/layout/list1"/>
    <dgm:cxn modelId="{5C30E178-45D9-4D19-B3BB-BAC235D0ED66}" type="presParOf" srcId="{4ECA4E21-5A89-47FB-B462-F979FF30C7B1}" destId="{FB7D9BBC-A881-48C9-9005-EA19E20B212B}" srcOrd="12" destOrd="0" presId="urn:microsoft.com/office/officeart/2005/8/layout/list1"/>
    <dgm:cxn modelId="{7F68569C-1AC6-40C2-B699-1A2C50E1231A}" type="presParOf" srcId="{FB7D9BBC-A881-48C9-9005-EA19E20B212B}" destId="{6DD5C256-32E6-4F90-89EB-4DA1AE21196D}" srcOrd="0" destOrd="0" presId="urn:microsoft.com/office/officeart/2005/8/layout/list1"/>
    <dgm:cxn modelId="{E86D48BE-CE21-44E6-B2F5-DCDD2B83BEEB}" type="presParOf" srcId="{FB7D9BBC-A881-48C9-9005-EA19E20B212B}" destId="{292D6A94-B782-47EB-8D33-4C3C705700B1}" srcOrd="1" destOrd="0" presId="urn:microsoft.com/office/officeart/2005/8/layout/list1"/>
    <dgm:cxn modelId="{312BB634-8412-4B2E-9A54-9AB4F2D325C2}" type="presParOf" srcId="{4ECA4E21-5A89-47FB-B462-F979FF30C7B1}" destId="{1A52AC5C-A797-4DC4-A7F6-CF3A27F5602E}" srcOrd="13" destOrd="0" presId="urn:microsoft.com/office/officeart/2005/8/layout/list1"/>
    <dgm:cxn modelId="{C471E580-639A-4EC1-8A8A-4E609E6EB08A}" type="presParOf" srcId="{4ECA4E21-5A89-47FB-B462-F979FF30C7B1}" destId="{E22DBD31-93BA-47E6-9EB9-5C82BFD04AA7}" srcOrd="14" destOrd="0" presId="urn:microsoft.com/office/officeart/2005/8/layout/list1"/>
    <dgm:cxn modelId="{76A72B80-C966-4646-90E6-297C45A0E410}" type="presParOf" srcId="{4ECA4E21-5A89-47FB-B462-F979FF30C7B1}" destId="{5817A5E0-D8F7-4198-94F4-FEF74C0B65F5}" srcOrd="15" destOrd="0" presId="urn:microsoft.com/office/officeart/2005/8/layout/list1"/>
    <dgm:cxn modelId="{1A88A6DD-9868-46DF-9D80-6DD963EA6814}" type="presParOf" srcId="{4ECA4E21-5A89-47FB-B462-F979FF30C7B1}" destId="{54625810-6B16-4ECB-A973-B80CCE57705D}" srcOrd="16" destOrd="0" presId="urn:microsoft.com/office/officeart/2005/8/layout/list1"/>
    <dgm:cxn modelId="{C6854089-0384-4A5D-8E4E-98040642207E}" type="presParOf" srcId="{54625810-6B16-4ECB-A973-B80CCE57705D}" destId="{BD1920BC-DED9-44B6-BAE0-3404B2ED549B}" srcOrd="0" destOrd="0" presId="urn:microsoft.com/office/officeart/2005/8/layout/list1"/>
    <dgm:cxn modelId="{D04EDAF6-94C4-42D1-A504-C3ED23ABA0BB}" type="presParOf" srcId="{54625810-6B16-4ECB-A973-B80CCE57705D}" destId="{EC7F9B1C-3B67-4F3B-ADD4-451D3127EF9D}" srcOrd="1" destOrd="0" presId="urn:microsoft.com/office/officeart/2005/8/layout/list1"/>
    <dgm:cxn modelId="{7576E716-2DBC-448E-84CA-06437A221657}" type="presParOf" srcId="{4ECA4E21-5A89-47FB-B462-F979FF30C7B1}" destId="{F7CCEC67-3244-43BB-8212-33125D30737A}" srcOrd="17" destOrd="0" presId="urn:microsoft.com/office/officeart/2005/8/layout/list1"/>
    <dgm:cxn modelId="{81DE8D1F-9641-4B68-9BAD-62B0D27E7213}" type="presParOf" srcId="{4ECA4E21-5A89-47FB-B462-F979FF30C7B1}" destId="{C03AEAB9-DAB3-44A1-A894-EDB494B14BC4}" srcOrd="18" destOrd="0" presId="urn:microsoft.com/office/officeart/2005/8/layout/list1"/>
    <dgm:cxn modelId="{286A0FBA-9596-44AA-8A23-56B6F0B9DB13}" type="presParOf" srcId="{4ECA4E21-5A89-47FB-B462-F979FF30C7B1}" destId="{8D03ADD8-D1EB-46A8-BFD3-F338702A4328}" srcOrd="19" destOrd="0" presId="urn:microsoft.com/office/officeart/2005/8/layout/list1"/>
    <dgm:cxn modelId="{5AD568E4-8075-4A7D-80C1-429BBA22EF1F}" type="presParOf" srcId="{4ECA4E21-5A89-47FB-B462-F979FF30C7B1}" destId="{27D6A804-CE11-46C1-AC50-876EC367C598}" srcOrd="20" destOrd="0" presId="urn:microsoft.com/office/officeart/2005/8/layout/list1"/>
    <dgm:cxn modelId="{D3C7E78C-216E-4F3A-958A-8DEEAB6ED3FC}" type="presParOf" srcId="{27D6A804-CE11-46C1-AC50-876EC367C598}" destId="{9843170F-8A00-4320-91E2-0EE1E12D2A26}" srcOrd="0" destOrd="0" presId="urn:microsoft.com/office/officeart/2005/8/layout/list1"/>
    <dgm:cxn modelId="{F8CA91BD-50F6-457E-A687-E90AB2E47516}" type="presParOf" srcId="{27D6A804-CE11-46C1-AC50-876EC367C598}" destId="{CF69944F-294A-4992-BAC2-586DF06C9345}" srcOrd="1" destOrd="0" presId="urn:microsoft.com/office/officeart/2005/8/layout/list1"/>
    <dgm:cxn modelId="{692599D0-2245-42E6-BC62-FDC88DAC9939}" type="presParOf" srcId="{4ECA4E21-5A89-47FB-B462-F979FF30C7B1}" destId="{F01FD847-D898-401C-AD0B-803D1A6F77C2}" srcOrd="21" destOrd="0" presId="urn:microsoft.com/office/officeart/2005/8/layout/list1"/>
    <dgm:cxn modelId="{04F2A5B8-EA51-4E60-BA65-F11827BE1654}" type="presParOf" srcId="{4ECA4E21-5A89-47FB-B462-F979FF30C7B1}" destId="{60567870-2D4F-4470-A65F-9BF4BFC606F5}" srcOrd="22" destOrd="0" presId="urn:microsoft.com/office/officeart/2005/8/layout/list1"/>
    <dgm:cxn modelId="{4602C0C3-A739-4CF2-B12A-C2F245B9327A}" type="presParOf" srcId="{4ECA4E21-5A89-47FB-B462-F979FF30C7B1}" destId="{3A9F84BD-90C9-4B96-B1C5-53A0BA82EB8D}" srcOrd="23" destOrd="0" presId="urn:microsoft.com/office/officeart/2005/8/layout/list1"/>
    <dgm:cxn modelId="{7E45DBB1-FB41-4A8D-AEB1-D3510DAAF078}" type="presParOf" srcId="{4ECA4E21-5A89-47FB-B462-F979FF30C7B1}" destId="{7E0A2723-73E3-4D64-9149-D63EA64D6AA1}" srcOrd="24" destOrd="0" presId="urn:microsoft.com/office/officeart/2005/8/layout/list1"/>
    <dgm:cxn modelId="{43931336-8F3B-45E4-8956-2495730CCAD5}" type="presParOf" srcId="{7E0A2723-73E3-4D64-9149-D63EA64D6AA1}" destId="{1EB48F58-384B-4F30-8765-A4C050EDAA54}" srcOrd="0" destOrd="0" presId="urn:microsoft.com/office/officeart/2005/8/layout/list1"/>
    <dgm:cxn modelId="{38BE17FF-F80B-4A36-9BF8-B3E69132AC43}" type="presParOf" srcId="{7E0A2723-73E3-4D64-9149-D63EA64D6AA1}" destId="{72FCABB3-7E09-4325-BE13-6AB9B20A115A}" srcOrd="1" destOrd="0" presId="urn:microsoft.com/office/officeart/2005/8/layout/list1"/>
    <dgm:cxn modelId="{37C262E7-D727-43C3-9834-4555E719D95E}" type="presParOf" srcId="{4ECA4E21-5A89-47FB-B462-F979FF30C7B1}" destId="{8B6A4AF3-3033-4A92-99B4-2E756827BE2A}" srcOrd="25" destOrd="0" presId="urn:microsoft.com/office/officeart/2005/8/layout/list1"/>
    <dgm:cxn modelId="{1C831CD2-C8F1-49E3-BA05-A86AFC50D5F5}" type="presParOf" srcId="{4ECA4E21-5A89-47FB-B462-F979FF30C7B1}" destId="{1DF6A859-5F56-469C-AED8-4589309E291C}" srcOrd="26" destOrd="0" presId="urn:microsoft.com/office/officeart/2005/8/layout/list1"/>
    <dgm:cxn modelId="{2A7FD1A4-A933-41C8-8476-E2AA29DBB0C1}" type="presParOf" srcId="{4ECA4E21-5A89-47FB-B462-F979FF30C7B1}" destId="{C6ADAB64-87DD-4FAA-B801-67B417EB2938}" srcOrd="27" destOrd="0" presId="urn:microsoft.com/office/officeart/2005/8/layout/list1"/>
    <dgm:cxn modelId="{F08A772E-3BF7-43F0-99EA-381B86A79F73}" type="presParOf" srcId="{4ECA4E21-5A89-47FB-B462-F979FF30C7B1}" destId="{29510DD9-2753-4B91-8BCA-0F7B03AF9573}" srcOrd="28" destOrd="0" presId="urn:microsoft.com/office/officeart/2005/8/layout/list1"/>
    <dgm:cxn modelId="{6C57C199-A6A3-4205-9FE5-AB492C766653}" type="presParOf" srcId="{29510DD9-2753-4B91-8BCA-0F7B03AF9573}" destId="{2478E3F6-E55B-4C36-8B1C-FF581BF22EC6}" srcOrd="0" destOrd="0" presId="urn:microsoft.com/office/officeart/2005/8/layout/list1"/>
    <dgm:cxn modelId="{CBA7B66D-C523-4AE9-AF76-943618D97CAD}" type="presParOf" srcId="{29510DD9-2753-4B91-8BCA-0F7B03AF9573}" destId="{17DD8A48-0349-489A-95DF-3195A4985C2B}" srcOrd="1" destOrd="0" presId="urn:microsoft.com/office/officeart/2005/8/layout/list1"/>
    <dgm:cxn modelId="{53EB4AA0-C5FD-4351-A01E-BCA293B21D10}" type="presParOf" srcId="{4ECA4E21-5A89-47FB-B462-F979FF30C7B1}" destId="{3EE025CB-4284-4FD2-B16C-6B9CF5B19940}" srcOrd="29" destOrd="0" presId="urn:microsoft.com/office/officeart/2005/8/layout/list1"/>
    <dgm:cxn modelId="{966B2F22-45C6-42F4-B281-324E60FF9AFD}" type="presParOf" srcId="{4ECA4E21-5A89-47FB-B462-F979FF30C7B1}" destId="{E8F07062-0C9A-43FB-B98F-661F78E17C07}" srcOrd="3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E80197D9-189D-474C-BA03-F6794A8FA69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46F61786-F646-4194-9CF2-1569E716677B}">
      <dgm:prSet phldrT="[Текст]"/>
      <dgm:spPr/>
      <dgm:t>
        <a:bodyPr/>
        <a:lstStyle/>
        <a:p>
          <a:r>
            <a:rPr lang="en-US" dirty="0" smtClean="0"/>
            <a:t>images as objects of analysis and recognition</a:t>
          </a:r>
          <a:r>
            <a:rPr lang="ru-RU" dirty="0" smtClean="0"/>
            <a:t>; </a:t>
          </a:r>
          <a:endParaRPr lang="ru-RU" dirty="0"/>
        </a:p>
      </dgm:t>
    </dgm:pt>
    <dgm:pt modelId="{8BA3ECBB-57F8-437F-9096-CFA93269A648}" type="parTrans" cxnId="{CA75D53C-6B31-4123-9174-384E557EE52B}">
      <dgm:prSet/>
      <dgm:spPr/>
      <dgm:t>
        <a:bodyPr/>
        <a:lstStyle/>
        <a:p>
          <a:endParaRPr lang="ru-RU"/>
        </a:p>
      </dgm:t>
    </dgm:pt>
    <dgm:pt modelId="{C3918B40-0FC1-43C6-AD14-05924118D073}" type="sibTrans" cxnId="{CA75D53C-6B31-4123-9174-384E557EE52B}">
      <dgm:prSet/>
      <dgm:spPr/>
      <dgm:t>
        <a:bodyPr/>
        <a:lstStyle/>
        <a:p>
          <a:endParaRPr lang="ru-RU"/>
        </a:p>
      </dgm:t>
    </dgm:pt>
    <dgm:pt modelId="{9E9D06C7-06AE-47D6-BA92-6F8167D768AB}">
      <dgm:prSet/>
      <dgm:spPr/>
      <dgm:t>
        <a:bodyPr/>
        <a:lstStyle/>
        <a:p>
          <a:r>
            <a:rPr lang="en-US" dirty="0" smtClean="0"/>
            <a:t>image models – any formal representation of images, which are objects or results of analysis and recognition</a:t>
          </a:r>
          <a:r>
            <a:rPr lang="ru-RU" dirty="0" smtClean="0"/>
            <a:t>;</a:t>
          </a:r>
          <a:endParaRPr lang="en-US" dirty="0" smtClean="0"/>
        </a:p>
      </dgm:t>
    </dgm:pt>
    <dgm:pt modelId="{AF6B64AF-7B8D-47FF-8C2B-5AE7798E64E7}" type="parTrans" cxnId="{12389FBD-BAF9-45D7-91EA-44B576AA12F3}">
      <dgm:prSet/>
      <dgm:spPr/>
      <dgm:t>
        <a:bodyPr/>
        <a:lstStyle/>
        <a:p>
          <a:endParaRPr lang="ru-RU"/>
        </a:p>
      </dgm:t>
    </dgm:pt>
    <dgm:pt modelId="{8314B84A-ABAD-42D6-BA8D-AB6C61CC97B7}" type="sibTrans" cxnId="{12389FBD-BAF9-45D7-91EA-44B576AA12F3}">
      <dgm:prSet/>
      <dgm:spPr/>
      <dgm:t>
        <a:bodyPr/>
        <a:lstStyle/>
        <a:p>
          <a:endParaRPr lang="ru-RU"/>
        </a:p>
      </dgm:t>
    </dgm:pt>
    <dgm:pt modelId="{4A6DFA03-A181-4AB7-9B7D-FC604D24D939}">
      <dgm:prSet/>
      <dgm:spPr/>
      <dgm:t>
        <a:bodyPr/>
        <a:lstStyle/>
        <a:p>
          <a:r>
            <a:rPr lang="en-US" dirty="0" smtClean="0"/>
            <a:t>basic models of image recognition procedures</a:t>
          </a:r>
          <a:r>
            <a:rPr lang="ru-RU" dirty="0" smtClean="0"/>
            <a:t>.</a:t>
          </a:r>
          <a:endParaRPr lang="en-US" dirty="0" smtClean="0"/>
        </a:p>
      </dgm:t>
    </dgm:pt>
    <dgm:pt modelId="{D46F2B00-BF53-48BE-9C91-0F315C159740}" type="parTrans" cxnId="{DB0D39B9-CF17-4256-9851-F7F5D24331ED}">
      <dgm:prSet/>
      <dgm:spPr/>
      <dgm:t>
        <a:bodyPr/>
        <a:lstStyle/>
        <a:p>
          <a:endParaRPr lang="ru-RU"/>
        </a:p>
      </dgm:t>
    </dgm:pt>
    <dgm:pt modelId="{9B0E238B-3366-4E91-8E43-445526301C0F}" type="sibTrans" cxnId="{DB0D39B9-CF17-4256-9851-F7F5D24331ED}">
      <dgm:prSet/>
      <dgm:spPr/>
      <dgm:t>
        <a:bodyPr/>
        <a:lstStyle/>
        <a:p>
          <a:endParaRPr lang="ru-RU"/>
        </a:p>
      </dgm:t>
    </dgm:pt>
    <dgm:pt modelId="{38B21AED-BDA9-4710-A33F-C65ADB7201CC}" type="pres">
      <dgm:prSet presAssocID="{E80197D9-189D-474C-BA03-F6794A8FA695}" presName="linear" presStyleCnt="0">
        <dgm:presLayoutVars>
          <dgm:animLvl val="lvl"/>
          <dgm:resizeHandles val="exact"/>
        </dgm:presLayoutVars>
      </dgm:prSet>
      <dgm:spPr/>
      <dgm:t>
        <a:bodyPr/>
        <a:lstStyle/>
        <a:p>
          <a:endParaRPr lang="ru-RU"/>
        </a:p>
      </dgm:t>
    </dgm:pt>
    <dgm:pt modelId="{D7635B9F-BE65-4F30-A258-24A48A00206E}" type="pres">
      <dgm:prSet presAssocID="{46F61786-F646-4194-9CF2-1569E716677B}" presName="parentText" presStyleLbl="node1" presStyleIdx="0" presStyleCnt="3">
        <dgm:presLayoutVars>
          <dgm:chMax val="0"/>
          <dgm:bulletEnabled val="1"/>
        </dgm:presLayoutVars>
      </dgm:prSet>
      <dgm:spPr/>
      <dgm:t>
        <a:bodyPr/>
        <a:lstStyle/>
        <a:p>
          <a:endParaRPr lang="ru-RU"/>
        </a:p>
      </dgm:t>
    </dgm:pt>
    <dgm:pt modelId="{B260CDA7-4CAC-4E7A-86E7-C3D89C200606}" type="pres">
      <dgm:prSet presAssocID="{C3918B40-0FC1-43C6-AD14-05924118D073}" presName="spacer" presStyleCnt="0"/>
      <dgm:spPr/>
    </dgm:pt>
    <dgm:pt modelId="{753F12A7-8B56-4F9F-AD51-FA8285D11E0B}" type="pres">
      <dgm:prSet presAssocID="{9E9D06C7-06AE-47D6-BA92-6F8167D768AB}" presName="parentText" presStyleLbl="node1" presStyleIdx="1" presStyleCnt="3">
        <dgm:presLayoutVars>
          <dgm:chMax val="0"/>
          <dgm:bulletEnabled val="1"/>
        </dgm:presLayoutVars>
      </dgm:prSet>
      <dgm:spPr/>
      <dgm:t>
        <a:bodyPr/>
        <a:lstStyle/>
        <a:p>
          <a:endParaRPr lang="ru-RU"/>
        </a:p>
      </dgm:t>
    </dgm:pt>
    <dgm:pt modelId="{DCF547B2-4252-4887-9604-35ACF7D5E842}" type="pres">
      <dgm:prSet presAssocID="{8314B84A-ABAD-42D6-BA8D-AB6C61CC97B7}" presName="spacer" presStyleCnt="0"/>
      <dgm:spPr/>
    </dgm:pt>
    <dgm:pt modelId="{D89B193B-D9A1-4A8D-9014-88377B7F5032}" type="pres">
      <dgm:prSet presAssocID="{4A6DFA03-A181-4AB7-9B7D-FC604D24D939}" presName="parentText" presStyleLbl="node1" presStyleIdx="2" presStyleCnt="3">
        <dgm:presLayoutVars>
          <dgm:chMax val="0"/>
          <dgm:bulletEnabled val="1"/>
        </dgm:presLayoutVars>
      </dgm:prSet>
      <dgm:spPr/>
      <dgm:t>
        <a:bodyPr/>
        <a:lstStyle/>
        <a:p>
          <a:endParaRPr lang="ru-RU"/>
        </a:p>
      </dgm:t>
    </dgm:pt>
  </dgm:ptLst>
  <dgm:cxnLst>
    <dgm:cxn modelId="{12389FBD-BAF9-45D7-91EA-44B576AA12F3}" srcId="{E80197D9-189D-474C-BA03-F6794A8FA695}" destId="{9E9D06C7-06AE-47D6-BA92-6F8167D768AB}" srcOrd="1" destOrd="0" parTransId="{AF6B64AF-7B8D-47FF-8C2B-5AE7798E64E7}" sibTransId="{8314B84A-ABAD-42D6-BA8D-AB6C61CC97B7}"/>
    <dgm:cxn modelId="{D810B8C3-CBE6-42F3-AF75-DCDD39F3BC52}" type="presOf" srcId="{E80197D9-189D-474C-BA03-F6794A8FA695}" destId="{38B21AED-BDA9-4710-A33F-C65ADB7201CC}" srcOrd="0" destOrd="0" presId="urn:microsoft.com/office/officeart/2005/8/layout/vList2"/>
    <dgm:cxn modelId="{CA75D53C-6B31-4123-9174-384E557EE52B}" srcId="{E80197D9-189D-474C-BA03-F6794A8FA695}" destId="{46F61786-F646-4194-9CF2-1569E716677B}" srcOrd="0" destOrd="0" parTransId="{8BA3ECBB-57F8-437F-9096-CFA93269A648}" sibTransId="{C3918B40-0FC1-43C6-AD14-05924118D073}"/>
    <dgm:cxn modelId="{DB0D39B9-CF17-4256-9851-F7F5D24331ED}" srcId="{E80197D9-189D-474C-BA03-F6794A8FA695}" destId="{4A6DFA03-A181-4AB7-9B7D-FC604D24D939}" srcOrd="2" destOrd="0" parTransId="{D46F2B00-BF53-48BE-9C91-0F315C159740}" sibTransId="{9B0E238B-3366-4E91-8E43-445526301C0F}"/>
    <dgm:cxn modelId="{6492D874-93F8-45AC-8647-D87295F96B91}" type="presOf" srcId="{46F61786-F646-4194-9CF2-1569E716677B}" destId="{D7635B9F-BE65-4F30-A258-24A48A00206E}" srcOrd="0" destOrd="0" presId="urn:microsoft.com/office/officeart/2005/8/layout/vList2"/>
    <dgm:cxn modelId="{D5F065DE-6296-4D7C-BAF0-38D0E61196F5}" type="presOf" srcId="{4A6DFA03-A181-4AB7-9B7D-FC604D24D939}" destId="{D89B193B-D9A1-4A8D-9014-88377B7F5032}" srcOrd="0" destOrd="0" presId="urn:microsoft.com/office/officeart/2005/8/layout/vList2"/>
    <dgm:cxn modelId="{606BBF38-9BA9-4D3E-B279-85579D4CBBEA}" type="presOf" srcId="{9E9D06C7-06AE-47D6-BA92-6F8167D768AB}" destId="{753F12A7-8B56-4F9F-AD51-FA8285D11E0B}" srcOrd="0" destOrd="0" presId="urn:microsoft.com/office/officeart/2005/8/layout/vList2"/>
    <dgm:cxn modelId="{A5C52BEC-6204-4269-9D18-DCA82B378157}" type="presParOf" srcId="{38B21AED-BDA9-4710-A33F-C65ADB7201CC}" destId="{D7635B9F-BE65-4F30-A258-24A48A00206E}" srcOrd="0" destOrd="0" presId="urn:microsoft.com/office/officeart/2005/8/layout/vList2"/>
    <dgm:cxn modelId="{5EC006CC-8B7D-44DA-8F51-0AC4F3C32168}" type="presParOf" srcId="{38B21AED-BDA9-4710-A33F-C65ADB7201CC}" destId="{B260CDA7-4CAC-4E7A-86E7-C3D89C200606}" srcOrd="1" destOrd="0" presId="urn:microsoft.com/office/officeart/2005/8/layout/vList2"/>
    <dgm:cxn modelId="{4E15C82E-88D5-4D73-92D4-5E1577EFD526}" type="presParOf" srcId="{38B21AED-BDA9-4710-A33F-C65ADB7201CC}" destId="{753F12A7-8B56-4F9F-AD51-FA8285D11E0B}" srcOrd="2" destOrd="0" presId="urn:microsoft.com/office/officeart/2005/8/layout/vList2"/>
    <dgm:cxn modelId="{7663F2AD-A9C3-450C-BCD2-72C478DF2DA5}" type="presParOf" srcId="{38B21AED-BDA9-4710-A33F-C65ADB7201CC}" destId="{DCF547B2-4252-4887-9604-35ACF7D5E842}" srcOrd="3" destOrd="0" presId="urn:microsoft.com/office/officeart/2005/8/layout/vList2"/>
    <dgm:cxn modelId="{8C121FA4-0F9B-431A-BD8F-C4DCD303AB89}" type="presParOf" srcId="{38B21AED-BDA9-4710-A33F-C65ADB7201CC}" destId="{D89B193B-D9A1-4A8D-9014-88377B7F5032}" srcOrd="4"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9B9A6E59-13FA-4E50-A904-4B366E651B1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C9DEB16-22C7-4631-877A-11714C0C4051}">
      <dgm:prSet phldrT="[Текст]"/>
      <dgm:spPr/>
      <dgm:t>
        <a:bodyPr/>
        <a:lstStyle/>
        <a:p>
          <a:r>
            <a:rPr lang="en-US" dirty="0" smtClean="0"/>
            <a:t>DIA Operands</a:t>
          </a:r>
          <a:endParaRPr lang="ru-RU" dirty="0"/>
        </a:p>
      </dgm:t>
    </dgm:pt>
    <dgm:pt modelId="{23FD9287-1E77-4DDE-830B-F9A53C100CE8}" type="parTrans" cxnId="{4510714E-ED32-4353-8A46-6D65D29A1A62}">
      <dgm:prSet/>
      <dgm:spPr/>
      <dgm:t>
        <a:bodyPr/>
        <a:lstStyle/>
        <a:p>
          <a:endParaRPr lang="ru-RU"/>
        </a:p>
      </dgm:t>
    </dgm:pt>
    <dgm:pt modelId="{E9F955E0-5D6C-4F1A-B5A7-60C6A44605E5}" type="sibTrans" cxnId="{4510714E-ED32-4353-8A46-6D65D29A1A62}">
      <dgm:prSet/>
      <dgm:spPr/>
      <dgm:t>
        <a:bodyPr/>
        <a:lstStyle/>
        <a:p>
          <a:endParaRPr lang="ru-RU"/>
        </a:p>
      </dgm:t>
    </dgm:pt>
    <dgm:pt modelId="{7B33C09D-A603-4982-A74A-9BE3D9A37D70}">
      <dgm:prSet phldrT="[Текст]"/>
      <dgm:spPr/>
      <dgm:t>
        <a:bodyPr/>
        <a:lstStyle/>
        <a:p>
          <a:r>
            <a:rPr lang="en-US" dirty="0" smtClean="0"/>
            <a:t>Image Models</a:t>
          </a:r>
          <a:endParaRPr lang="ru-RU" dirty="0"/>
        </a:p>
      </dgm:t>
    </dgm:pt>
    <dgm:pt modelId="{91567E4A-6928-4E58-B247-574E7F0AF480}" type="parTrans" cxnId="{3DEC330E-3D85-4B66-A136-9B44AFB24CD4}">
      <dgm:prSet/>
      <dgm:spPr/>
      <dgm:t>
        <a:bodyPr/>
        <a:lstStyle/>
        <a:p>
          <a:endParaRPr lang="ru-RU"/>
        </a:p>
      </dgm:t>
    </dgm:pt>
    <dgm:pt modelId="{AB56AFD1-AC70-4296-8F24-08EE3A25C463}" type="sibTrans" cxnId="{3DEC330E-3D85-4B66-A136-9B44AFB24CD4}">
      <dgm:prSet/>
      <dgm:spPr/>
      <dgm:t>
        <a:bodyPr/>
        <a:lstStyle/>
        <a:p>
          <a:endParaRPr lang="ru-RU"/>
        </a:p>
      </dgm:t>
    </dgm:pt>
    <dgm:pt modelId="{9AE551B5-634B-4A15-96C0-1AC4C68FC733}">
      <dgm:prSet phldrT="[Текст]"/>
      <dgm:spPr/>
      <dgm:t>
        <a:bodyPr/>
        <a:lstStyle/>
        <a:p>
          <a:r>
            <a:rPr lang="en-US" dirty="0" smtClean="0"/>
            <a:t>Operations on Images</a:t>
          </a:r>
          <a:endParaRPr lang="ru-RU" dirty="0"/>
        </a:p>
      </dgm:t>
    </dgm:pt>
    <dgm:pt modelId="{8E126C37-E6FA-4D4C-B1E9-81665EB44E38}" type="parTrans" cxnId="{1C8A665D-DDA3-4CF9-920C-551052B6FE0B}">
      <dgm:prSet/>
      <dgm:spPr/>
      <dgm:t>
        <a:bodyPr/>
        <a:lstStyle/>
        <a:p>
          <a:endParaRPr lang="ru-RU"/>
        </a:p>
      </dgm:t>
    </dgm:pt>
    <dgm:pt modelId="{B561DD64-B37F-44EB-9079-07F2778EA5F4}" type="sibTrans" cxnId="{1C8A665D-DDA3-4CF9-920C-551052B6FE0B}">
      <dgm:prSet/>
      <dgm:spPr/>
      <dgm:t>
        <a:bodyPr/>
        <a:lstStyle/>
        <a:p>
          <a:endParaRPr lang="ru-RU"/>
        </a:p>
      </dgm:t>
    </dgm:pt>
    <dgm:pt modelId="{CC674772-41F2-4100-BED7-B85D0FFD9BCC}">
      <dgm:prSet/>
      <dgm:spPr/>
      <dgm:t>
        <a:bodyPr/>
        <a:lstStyle/>
        <a:p>
          <a:r>
            <a:rPr lang="en-US" dirty="0" smtClean="0"/>
            <a:t>Image Models and Operations on Images</a:t>
          </a:r>
          <a:endParaRPr lang="ru-RU" dirty="0"/>
        </a:p>
      </dgm:t>
    </dgm:pt>
    <dgm:pt modelId="{311D6036-6BE6-4453-B121-AFB0DA58B283}" type="parTrans" cxnId="{F5DBA4CB-629A-4E89-A36F-7E98953172BB}">
      <dgm:prSet/>
      <dgm:spPr/>
      <dgm:t>
        <a:bodyPr/>
        <a:lstStyle/>
        <a:p>
          <a:endParaRPr lang="ru-RU"/>
        </a:p>
      </dgm:t>
    </dgm:pt>
    <dgm:pt modelId="{024766BD-1593-42CA-B13C-B0ABE819A016}" type="sibTrans" cxnId="{F5DBA4CB-629A-4E89-A36F-7E98953172BB}">
      <dgm:prSet/>
      <dgm:spPr/>
      <dgm:t>
        <a:bodyPr/>
        <a:lstStyle/>
        <a:p>
          <a:endParaRPr lang="ru-RU"/>
        </a:p>
      </dgm:t>
    </dgm:pt>
    <dgm:pt modelId="{D42F1DC6-24AD-43AC-8273-44F86F076436}" type="pres">
      <dgm:prSet presAssocID="{9B9A6E59-13FA-4E50-A904-4B366E651B11}" presName="hierChild1" presStyleCnt="0">
        <dgm:presLayoutVars>
          <dgm:chPref val="1"/>
          <dgm:dir/>
          <dgm:animOne val="branch"/>
          <dgm:animLvl val="lvl"/>
          <dgm:resizeHandles/>
        </dgm:presLayoutVars>
      </dgm:prSet>
      <dgm:spPr/>
      <dgm:t>
        <a:bodyPr/>
        <a:lstStyle/>
        <a:p>
          <a:endParaRPr lang="ru-RU"/>
        </a:p>
      </dgm:t>
    </dgm:pt>
    <dgm:pt modelId="{C2DEFD56-BD57-4EA4-980C-5CF5C0C12BFB}" type="pres">
      <dgm:prSet presAssocID="{2C9DEB16-22C7-4631-877A-11714C0C4051}" presName="hierRoot1" presStyleCnt="0"/>
      <dgm:spPr/>
    </dgm:pt>
    <dgm:pt modelId="{DC5B0793-3287-47D8-93F7-73DF918F6D53}" type="pres">
      <dgm:prSet presAssocID="{2C9DEB16-22C7-4631-877A-11714C0C4051}" presName="composite" presStyleCnt="0"/>
      <dgm:spPr/>
    </dgm:pt>
    <dgm:pt modelId="{296FFD71-D994-45B3-B76C-D0131469959C}" type="pres">
      <dgm:prSet presAssocID="{2C9DEB16-22C7-4631-877A-11714C0C4051}" presName="background" presStyleLbl="node0" presStyleIdx="0" presStyleCnt="1"/>
      <dgm:spPr/>
    </dgm:pt>
    <dgm:pt modelId="{A64EC484-1E5E-4B4B-B15C-B6FF935783AD}" type="pres">
      <dgm:prSet presAssocID="{2C9DEB16-22C7-4631-877A-11714C0C4051}" presName="text" presStyleLbl="fgAcc0" presStyleIdx="0" presStyleCnt="1">
        <dgm:presLayoutVars>
          <dgm:chPref val="3"/>
        </dgm:presLayoutVars>
      </dgm:prSet>
      <dgm:spPr/>
      <dgm:t>
        <a:bodyPr/>
        <a:lstStyle/>
        <a:p>
          <a:endParaRPr lang="ru-RU"/>
        </a:p>
      </dgm:t>
    </dgm:pt>
    <dgm:pt modelId="{52C028C7-4FB5-4196-A6F6-3AF5E1537740}" type="pres">
      <dgm:prSet presAssocID="{2C9DEB16-22C7-4631-877A-11714C0C4051}" presName="hierChild2" presStyleCnt="0"/>
      <dgm:spPr/>
    </dgm:pt>
    <dgm:pt modelId="{ADD7CF38-2193-440A-BC72-ACBA6F461A4F}" type="pres">
      <dgm:prSet presAssocID="{91567E4A-6928-4E58-B247-574E7F0AF480}" presName="Name10" presStyleLbl="parChTrans1D2" presStyleIdx="0" presStyleCnt="3"/>
      <dgm:spPr/>
      <dgm:t>
        <a:bodyPr/>
        <a:lstStyle/>
        <a:p>
          <a:endParaRPr lang="ru-RU"/>
        </a:p>
      </dgm:t>
    </dgm:pt>
    <dgm:pt modelId="{AFCBAFF7-C100-4944-8A4A-480C465C1AD4}" type="pres">
      <dgm:prSet presAssocID="{7B33C09D-A603-4982-A74A-9BE3D9A37D70}" presName="hierRoot2" presStyleCnt="0"/>
      <dgm:spPr/>
    </dgm:pt>
    <dgm:pt modelId="{69055B44-67C9-48DD-A4F8-004883240410}" type="pres">
      <dgm:prSet presAssocID="{7B33C09D-A603-4982-A74A-9BE3D9A37D70}" presName="composite2" presStyleCnt="0"/>
      <dgm:spPr/>
    </dgm:pt>
    <dgm:pt modelId="{DFD47809-2058-4986-A5E7-44C7D872F91B}" type="pres">
      <dgm:prSet presAssocID="{7B33C09D-A603-4982-A74A-9BE3D9A37D70}" presName="background2" presStyleLbl="node2" presStyleIdx="0" presStyleCnt="3"/>
      <dgm:spPr/>
    </dgm:pt>
    <dgm:pt modelId="{EC437B94-1F91-4355-B325-D9B87D080F8F}" type="pres">
      <dgm:prSet presAssocID="{7B33C09D-A603-4982-A74A-9BE3D9A37D70}" presName="text2" presStyleLbl="fgAcc2" presStyleIdx="0" presStyleCnt="3">
        <dgm:presLayoutVars>
          <dgm:chPref val="3"/>
        </dgm:presLayoutVars>
      </dgm:prSet>
      <dgm:spPr/>
      <dgm:t>
        <a:bodyPr/>
        <a:lstStyle/>
        <a:p>
          <a:endParaRPr lang="ru-RU"/>
        </a:p>
      </dgm:t>
    </dgm:pt>
    <dgm:pt modelId="{8B61A244-2FF9-47BA-9A27-ECAEB71FF76F}" type="pres">
      <dgm:prSet presAssocID="{7B33C09D-A603-4982-A74A-9BE3D9A37D70}" presName="hierChild3" presStyleCnt="0"/>
      <dgm:spPr/>
    </dgm:pt>
    <dgm:pt modelId="{1C15E752-7FB1-4D94-A28A-4BEF8E316AF7}" type="pres">
      <dgm:prSet presAssocID="{8E126C37-E6FA-4D4C-B1E9-81665EB44E38}" presName="Name10" presStyleLbl="parChTrans1D2" presStyleIdx="1" presStyleCnt="3"/>
      <dgm:spPr/>
      <dgm:t>
        <a:bodyPr/>
        <a:lstStyle/>
        <a:p>
          <a:endParaRPr lang="ru-RU"/>
        </a:p>
      </dgm:t>
    </dgm:pt>
    <dgm:pt modelId="{8A204AFA-806E-44A8-BA3F-14ADC5874E74}" type="pres">
      <dgm:prSet presAssocID="{9AE551B5-634B-4A15-96C0-1AC4C68FC733}" presName="hierRoot2" presStyleCnt="0"/>
      <dgm:spPr/>
    </dgm:pt>
    <dgm:pt modelId="{45B4EBE4-B444-4499-9439-82199A38B3AE}" type="pres">
      <dgm:prSet presAssocID="{9AE551B5-634B-4A15-96C0-1AC4C68FC733}" presName="composite2" presStyleCnt="0"/>
      <dgm:spPr/>
    </dgm:pt>
    <dgm:pt modelId="{FA89F5B2-7E1E-4401-BB63-754F28D3811B}" type="pres">
      <dgm:prSet presAssocID="{9AE551B5-634B-4A15-96C0-1AC4C68FC733}" presName="background2" presStyleLbl="node2" presStyleIdx="1" presStyleCnt="3"/>
      <dgm:spPr/>
    </dgm:pt>
    <dgm:pt modelId="{0C79D2CA-D8FC-4B5A-AA29-9C2911C5F4A7}" type="pres">
      <dgm:prSet presAssocID="{9AE551B5-634B-4A15-96C0-1AC4C68FC733}" presName="text2" presStyleLbl="fgAcc2" presStyleIdx="1" presStyleCnt="3">
        <dgm:presLayoutVars>
          <dgm:chPref val="3"/>
        </dgm:presLayoutVars>
      </dgm:prSet>
      <dgm:spPr/>
      <dgm:t>
        <a:bodyPr/>
        <a:lstStyle/>
        <a:p>
          <a:endParaRPr lang="ru-RU"/>
        </a:p>
      </dgm:t>
    </dgm:pt>
    <dgm:pt modelId="{1D68CEEB-D433-4B27-9BA5-7EAD16ED345D}" type="pres">
      <dgm:prSet presAssocID="{9AE551B5-634B-4A15-96C0-1AC4C68FC733}" presName="hierChild3" presStyleCnt="0"/>
      <dgm:spPr/>
    </dgm:pt>
    <dgm:pt modelId="{715A21F5-7376-4D5C-B026-79BE2468BED7}" type="pres">
      <dgm:prSet presAssocID="{311D6036-6BE6-4453-B121-AFB0DA58B283}" presName="Name10" presStyleLbl="parChTrans1D2" presStyleIdx="2" presStyleCnt="3"/>
      <dgm:spPr/>
      <dgm:t>
        <a:bodyPr/>
        <a:lstStyle/>
        <a:p>
          <a:endParaRPr lang="ru-RU"/>
        </a:p>
      </dgm:t>
    </dgm:pt>
    <dgm:pt modelId="{4A2A683A-C5C0-4138-AE45-6546FE19CC85}" type="pres">
      <dgm:prSet presAssocID="{CC674772-41F2-4100-BED7-B85D0FFD9BCC}" presName="hierRoot2" presStyleCnt="0"/>
      <dgm:spPr/>
    </dgm:pt>
    <dgm:pt modelId="{55616144-073F-4F08-AA71-BD91A42B3E08}" type="pres">
      <dgm:prSet presAssocID="{CC674772-41F2-4100-BED7-B85D0FFD9BCC}" presName="composite2" presStyleCnt="0"/>
      <dgm:spPr/>
    </dgm:pt>
    <dgm:pt modelId="{314766CD-7734-41D9-8211-24CD7C72956B}" type="pres">
      <dgm:prSet presAssocID="{CC674772-41F2-4100-BED7-B85D0FFD9BCC}" presName="background2" presStyleLbl="node2" presStyleIdx="2" presStyleCnt="3"/>
      <dgm:spPr/>
    </dgm:pt>
    <dgm:pt modelId="{C7BDC45B-6E6A-45F6-8BC1-260B4EBED994}" type="pres">
      <dgm:prSet presAssocID="{CC674772-41F2-4100-BED7-B85D0FFD9BCC}" presName="text2" presStyleLbl="fgAcc2" presStyleIdx="2" presStyleCnt="3">
        <dgm:presLayoutVars>
          <dgm:chPref val="3"/>
        </dgm:presLayoutVars>
      </dgm:prSet>
      <dgm:spPr/>
      <dgm:t>
        <a:bodyPr/>
        <a:lstStyle/>
        <a:p>
          <a:endParaRPr lang="ru-RU"/>
        </a:p>
      </dgm:t>
    </dgm:pt>
    <dgm:pt modelId="{E0AF75C1-E244-4618-AD0E-8FD74C6D729F}" type="pres">
      <dgm:prSet presAssocID="{CC674772-41F2-4100-BED7-B85D0FFD9BCC}" presName="hierChild3" presStyleCnt="0"/>
      <dgm:spPr/>
    </dgm:pt>
  </dgm:ptLst>
  <dgm:cxnLst>
    <dgm:cxn modelId="{AF3B7816-B2D6-4C78-950A-7CC43F3ED366}" type="presOf" srcId="{2C9DEB16-22C7-4631-877A-11714C0C4051}" destId="{A64EC484-1E5E-4B4B-B15C-B6FF935783AD}" srcOrd="0" destOrd="0" presId="urn:microsoft.com/office/officeart/2005/8/layout/hierarchy1"/>
    <dgm:cxn modelId="{11E12DBE-3151-4357-B75D-11FDEA478DBF}" type="presOf" srcId="{7B33C09D-A603-4982-A74A-9BE3D9A37D70}" destId="{EC437B94-1F91-4355-B325-D9B87D080F8F}" srcOrd="0" destOrd="0" presId="urn:microsoft.com/office/officeart/2005/8/layout/hierarchy1"/>
    <dgm:cxn modelId="{6F33B840-F294-4651-8418-E932A8E488DC}" type="presOf" srcId="{91567E4A-6928-4E58-B247-574E7F0AF480}" destId="{ADD7CF38-2193-440A-BC72-ACBA6F461A4F}" srcOrd="0" destOrd="0" presId="urn:microsoft.com/office/officeart/2005/8/layout/hierarchy1"/>
    <dgm:cxn modelId="{3DEC330E-3D85-4B66-A136-9B44AFB24CD4}" srcId="{2C9DEB16-22C7-4631-877A-11714C0C4051}" destId="{7B33C09D-A603-4982-A74A-9BE3D9A37D70}" srcOrd="0" destOrd="0" parTransId="{91567E4A-6928-4E58-B247-574E7F0AF480}" sibTransId="{AB56AFD1-AC70-4296-8F24-08EE3A25C463}"/>
    <dgm:cxn modelId="{65E53D8C-32F6-4A02-9192-B812D793D4E1}" type="presOf" srcId="{9AE551B5-634B-4A15-96C0-1AC4C68FC733}" destId="{0C79D2CA-D8FC-4B5A-AA29-9C2911C5F4A7}" srcOrd="0" destOrd="0" presId="urn:microsoft.com/office/officeart/2005/8/layout/hierarchy1"/>
    <dgm:cxn modelId="{4510714E-ED32-4353-8A46-6D65D29A1A62}" srcId="{9B9A6E59-13FA-4E50-A904-4B366E651B11}" destId="{2C9DEB16-22C7-4631-877A-11714C0C4051}" srcOrd="0" destOrd="0" parTransId="{23FD9287-1E77-4DDE-830B-F9A53C100CE8}" sibTransId="{E9F955E0-5D6C-4F1A-B5A7-60C6A44605E5}"/>
    <dgm:cxn modelId="{BC1B556A-304C-4900-B25E-018037493890}" type="presOf" srcId="{CC674772-41F2-4100-BED7-B85D0FFD9BCC}" destId="{C7BDC45B-6E6A-45F6-8BC1-260B4EBED994}" srcOrd="0" destOrd="0" presId="urn:microsoft.com/office/officeart/2005/8/layout/hierarchy1"/>
    <dgm:cxn modelId="{FB9C42CF-EE89-4A48-A7CD-B2D791F0E290}" type="presOf" srcId="{9B9A6E59-13FA-4E50-A904-4B366E651B11}" destId="{D42F1DC6-24AD-43AC-8273-44F86F076436}" srcOrd="0" destOrd="0" presId="urn:microsoft.com/office/officeart/2005/8/layout/hierarchy1"/>
    <dgm:cxn modelId="{1C8A665D-DDA3-4CF9-920C-551052B6FE0B}" srcId="{2C9DEB16-22C7-4631-877A-11714C0C4051}" destId="{9AE551B5-634B-4A15-96C0-1AC4C68FC733}" srcOrd="1" destOrd="0" parTransId="{8E126C37-E6FA-4D4C-B1E9-81665EB44E38}" sibTransId="{B561DD64-B37F-44EB-9079-07F2778EA5F4}"/>
    <dgm:cxn modelId="{F5DBA4CB-629A-4E89-A36F-7E98953172BB}" srcId="{2C9DEB16-22C7-4631-877A-11714C0C4051}" destId="{CC674772-41F2-4100-BED7-B85D0FFD9BCC}" srcOrd="2" destOrd="0" parTransId="{311D6036-6BE6-4453-B121-AFB0DA58B283}" sibTransId="{024766BD-1593-42CA-B13C-B0ABE819A016}"/>
    <dgm:cxn modelId="{9D323EE2-43DE-4E22-8FA9-ADCDF60E0128}" type="presOf" srcId="{311D6036-6BE6-4453-B121-AFB0DA58B283}" destId="{715A21F5-7376-4D5C-B026-79BE2468BED7}" srcOrd="0" destOrd="0" presId="urn:microsoft.com/office/officeart/2005/8/layout/hierarchy1"/>
    <dgm:cxn modelId="{01023946-2EF2-4830-B558-72F30B8FE6E7}" type="presOf" srcId="{8E126C37-E6FA-4D4C-B1E9-81665EB44E38}" destId="{1C15E752-7FB1-4D94-A28A-4BEF8E316AF7}" srcOrd="0" destOrd="0" presId="urn:microsoft.com/office/officeart/2005/8/layout/hierarchy1"/>
    <dgm:cxn modelId="{F5D9A994-A42E-4B8E-91F6-0E28FAADDA6C}" type="presParOf" srcId="{D42F1DC6-24AD-43AC-8273-44F86F076436}" destId="{C2DEFD56-BD57-4EA4-980C-5CF5C0C12BFB}" srcOrd="0" destOrd="0" presId="urn:microsoft.com/office/officeart/2005/8/layout/hierarchy1"/>
    <dgm:cxn modelId="{A932F095-1914-400C-95D0-23AD9F3D7BE1}" type="presParOf" srcId="{C2DEFD56-BD57-4EA4-980C-5CF5C0C12BFB}" destId="{DC5B0793-3287-47D8-93F7-73DF918F6D53}" srcOrd="0" destOrd="0" presId="urn:microsoft.com/office/officeart/2005/8/layout/hierarchy1"/>
    <dgm:cxn modelId="{F03F1617-39E6-4D46-A9BA-66FA409EFE12}" type="presParOf" srcId="{DC5B0793-3287-47D8-93F7-73DF918F6D53}" destId="{296FFD71-D994-45B3-B76C-D0131469959C}" srcOrd="0" destOrd="0" presId="urn:microsoft.com/office/officeart/2005/8/layout/hierarchy1"/>
    <dgm:cxn modelId="{4403A10E-2B9E-4147-B224-DD55D4DDE556}" type="presParOf" srcId="{DC5B0793-3287-47D8-93F7-73DF918F6D53}" destId="{A64EC484-1E5E-4B4B-B15C-B6FF935783AD}" srcOrd="1" destOrd="0" presId="urn:microsoft.com/office/officeart/2005/8/layout/hierarchy1"/>
    <dgm:cxn modelId="{D6A1A7A6-8ED7-42E7-BF2B-9CE2B2962EF4}" type="presParOf" srcId="{C2DEFD56-BD57-4EA4-980C-5CF5C0C12BFB}" destId="{52C028C7-4FB5-4196-A6F6-3AF5E1537740}" srcOrd="1" destOrd="0" presId="urn:microsoft.com/office/officeart/2005/8/layout/hierarchy1"/>
    <dgm:cxn modelId="{4FE58BA4-4D1C-440C-B149-996D8BE3AAE7}" type="presParOf" srcId="{52C028C7-4FB5-4196-A6F6-3AF5E1537740}" destId="{ADD7CF38-2193-440A-BC72-ACBA6F461A4F}" srcOrd="0" destOrd="0" presId="urn:microsoft.com/office/officeart/2005/8/layout/hierarchy1"/>
    <dgm:cxn modelId="{0954858B-9A83-45DB-A517-36BF6AEB9CC3}" type="presParOf" srcId="{52C028C7-4FB5-4196-A6F6-3AF5E1537740}" destId="{AFCBAFF7-C100-4944-8A4A-480C465C1AD4}" srcOrd="1" destOrd="0" presId="urn:microsoft.com/office/officeart/2005/8/layout/hierarchy1"/>
    <dgm:cxn modelId="{495F4632-71CC-4B1A-8B06-3356BE23FD4F}" type="presParOf" srcId="{AFCBAFF7-C100-4944-8A4A-480C465C1AD4}" destId="{69055B44-67C9-48DD-A4F8-004883240410}" srcOrd="0" destOrd="0" presId="urn:microsoft.com/office/officeart/2005/8/layout/hierarchy1"/>
    <dgm:cxn modelId="{84686DAD-52D5-4674-9FC5-3EB412052946}" type="presParOf" srcId="{69055B44-67C9-48DD-A4F8-004883240410}" destId="{DFD47809-2058-4986-A5E7-44C7D872F91B}" srcOrd="0" destOrd="0" presId="urn:microsoft.com/office/officeart/2005/8/layout/hierarchy1"/>
    <dgm:cxn modelId="{EF92F8E8-4093-45E9-8816-6F2D8103AAE4}" type="presParOf" srcId="{69055B44-67C9-48DD-A4F8-004883240410}" destId="{EC437B94-1F91-4355-B325-D9B87D080F8F}" srcOrd="1" destOrd="0" presId="urn:microsoft.com/office/officeart/2005/8/layout/hierarchy1"/>
    <dgm:cxn modelId="{8BDCEE92-E461-4B18-AAEA-A7341691B784}" type="presParOf" srcId="{AFCBAFF7-C100-4944-8A4A-480C465C1AD4}" destId="{8B61A244-2FF9-47BA-9A27-ECAEB71FF76F}" srcOrd="1" destOrd="0" presId="urn:microsoft.com/office/officeart/2005/8/layout/hierarchy1"/>
    <dgm:cxn modelId="{08CFFAB9-C6A9-4513-A4C4-9AAC4D998268}" type="presParOf" srcId="{52C028C7-4FB5-4196-A6F6-3AF5E1537740}" destId="{1C15E752-7FB1-4D94-A28A-4BEF8E316AF7}" srcOrd="2" destOrd="0" presId="urn:microsoft.com/office/officeart/2005/8/layout/hierarchy1"/>
    <dgm:cxn modelId="{BC29D0F7-76BD-4CDF-AF88-C9DB82D23E22}" type="presParOf" srcId="{52C028C7-4FB5-4196-A6F6-3AF5E1537740}" destId="{8A204AFA-806E-44A8-BA3F-14ADC5874E74}" srcOrd="3" destOrd="0" presId="urn:microsoft.com/office/officeart/2005/8/layout/hierarchy1"/>
    <dgm:cxn modelId="{B99AD7F9-A8BC-4BED-9199-8C3F14461DCF}" type="presParOf" srcId="{8A204AFA-806E-44A8-BA3F-14ADC5874E74}" destId="{45B4EBE4-B444-4499-9439-82199A38B3AE}" srcOrd="0" destOrd="0" presId="urn:microsoft.com/office/officeart/2005/8/layout/hierarchy1"/>
    <dgm:cxn modelId="{618E7484-25C4-4811-AFD6-D71F2EB90317}" type="presParOf" srcId="{45B4EBE4-B444-4499-9439-82199A38B3AE}" destId="{FA89F5B2-7E1E-4401-BB63-754F28D3811B}" srcOrd="0" destOrd="0" presId="urn:microsoft.com/office/officeart/2005/8/layout/hierarchy1"/>
    <dgm:cxn modelId="{5B88708F-1561-4E05-AD8A-22CD42BC3951}" type="presParOf" srcId="{45B4EBE4-B444-4499-9439-82199A38B3AE}" destId="{0C79D2CA-D8FC-4B5A-AA29-9C2911C5F4A7}" srcOrd="1" destOrd="0" presId="urn:microsoft.com/office/officeart/2005/8/layout/hierarchy1"/>
    <dgm:cxn modelId="{1F2F399A-988F-4BC3-8762-06C9A1C56302}" type="presParOf" srcId="{8A204AFA-806E-44A8-BA3F-14ADC5874E74}" destId="{1D68CEEB-D433-4B27-9BA5-7EAD16ED345D}" srcOrd="1" destOrd="0" presId="urn:microsoft.com/office/officeart/2005/8/layout/hierarchy1"/>
    <dgm:cxn modelId="{D38D1F37-5149-4F7C-AFDA-7F5D21CC84E8}" type="presParOf" srcId="{52C028C7-4FB5-4196-A6F6-3AF5E1537740}" destId="{715A21F5-7376-4D5C-B026-79BE2468BED7}" srcOrd="4" destOrd="0" presId="urn:microsoft.com/office/officeart/2005/8/layout/hierarchy1"/>
    <dgm:cxn modelId="{C77AFD68-1232-48E4-87CD-2D6279A4FD79}" type="presParOf" srcId="{52C028C7-4FB5-4196-A6F6-3AF5E1537740}" destId="{4A2A683A-C5C0-4138-AE45-6546FE19CC85}" srcOrd="5" destOrd="0" presId="urn:microsoft.com/office/officeart/2005/8/layout/hierarchy1"/>
    <dgm:cxn modelId="{5893B08C-09B3-4A34-9582-614E9D9F680B}" type="presParOf" srcId="{4A2A683A-C5C0-4138-AE45-6546FE19CC85}" destId="{55616144-073F-4F08-AA71-BD91A42B3E08}" srcOrd="0" destOrd="0" presId="urn:microsoft.com/office/officeart/2005/8/layout/hierarchy1"/>
    <dgm:cxn modelId="{B85F6BA8-EA71-4409-A67A-C68793ADF1D0}" type="presParOf" srcId="{55616144-073F-4F08-AA71-BD91A42B3E08}" destId="{314766CD-7734-41D9-8211-24CD7C72956B}" srcOrd="0" destOrd="0" presId="urn:microsoft.com/office/officeart/2005/8/layout/hierarchy1"/>
    <dgm:cxn modelId="{030AEB9F-2D1C-483A-8E5F-218A726D98D7}" type="presParOf" srcId="{55616144-073F-4F08-AA71-BD91A42B3E08}" destId="{C7BDC45B-6E6A-45F6-8BC1-260B4EBED994}" srcOrd="1" destOrd="0" presId="urn:microsoft.com/office/officeart/2005/8/layout/hierarchy1"/>
    <dgm:cxn modelId="{2D18DE3F-46E0-4695-92EB-4B874700E59F}" type="presParOf" srcId="{4A2A683A-C5C0-4138-AE45-6546FE19CC85}" destId="{E0AF75C1-E244-4618-AD0E-8FD74C6D729F}"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56BB0435-07E3-4DEB-804F-85419671AB4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6CB59C4F-39E4-4594-9277-89231A7CF721}">
      <dgm:prSet phldrT="[Текст]" custT="1"/>
      <dgm:spPr/>
      <dgm:t>
        <a:bodyPr/>
        <a:lstStyle/>
        <a:p>
          <a:r>
            <a:rPr lang="en-US" sz="3000" dirty="0" smtClean="0"/>
            <a:t>Algebraic Language </a:t>
          </a:r>
          <a:r>
            <a:rPr lang="ru-RU" sz="3000" dirty="0" smtClean="0"/>
            <a:t>(</a:t>
          </a:r>
          <a:r>
            <a:rPr lang="en-US" sz="3000" dirty="0" smtClean="0"/>
            <a:t>Descriptive Image Algebras</a:t>
          </a:r>
          <a:r>
            <a:rPr lang="ru-RU" sz="3000" dirty="0" smtClean="0"/>
            <a:t>): </a:t>
          </a:r>
          <a:endParaRPr lang="ru-RU" sz="3000" dirty="0"/>
        </a:p>
      </dgm:t>
    </dgm:pt>
    <dgm:pt modelId="{73F2FE84-F14D-48F4-91C7-17A0E6A8267A}" type="parTrans" cxnId="{E19A15A7-B13E-4CFB-9E6D-963FF01DAF03}">
      <dgm:prSet/>
      <dgm:spPr/>
      <dgm:t>
        <a:bodyPr/>
        <a:lstStyle/>
        <a:p>
          <a:endParaRPr lang="ru-RU"/>
        </a:p>
      </dgm:t>
    </dgm:pt>
    <dgm:pt modelId="{E02B4611-5309-4ED1-ACEB-156F51C6BC9A}" type="sibTrans" cxnId="{E19A15A7-B13E-4CFB-9E6D-963FF01DAF03}">
      <dgm:prSet/>
      <dgm:spPr/>
      <dgm:t>
        <a:bodyPr/>
        <a:lstStyle/>
        <a:p>
          <a:endParaRPr lang="ru-RU"/>
        </a:p>
      </dgm:t>
    </dgm:pt>
    <dgm:pt modelId="{EDF288A9-CF0A-4235-8068-BFBBEBEB2991}">
      <dgm:prSet phldrT="[Текст]"/>
      <dgm:spPr/>
      <dgm:t>
        <a:bodyPr/>
        <a:lstStyle/>
        <a:p>
          <a:r>
            <a:rPr lang="en-US" dirty="0" smtClean="0"/>
            <a:t>provide effective representation of descriptive image models</a:t>
          </a:r>
          <a:r>
            <a:rPr lang="ru-RU" dirty="0" smtClean="0"/>
            <a:t>;</a:t>
          </a:r>
          <a:endParaRPr lang="ru-RU" dirty="0"/>
        </a:p>
      </dgm:t>
    </dgm:pt>
    <dgm:pt modelId="{ECF16333-82A3-4324-8F87-F36F1ECCB93E}" type="parTrans" cxnId="{AF879D1D-4A68-4F3D-B381-7D94977D642A}">
      <dgm:prSet/>
      <dgm:spPr/>
      <dgm:t>
        <a:bodyPr/>
        <a:lstStyle/>
        <a:p>
          <a:endParaRPr lang="ru-RU"/>
        </a:p>
      </dgm:t>
    </dgm:pt>
    <dgm:pt modelId="{4F110360-16F9-4E0E-A32C-E73D4482A7FF}" type="sibTrans" cxnId="{AF879D1D-4A68-4F3D-B381-7D94977D642A}">
      <dgm:prSet/>
      <dgm:spPr/>
      <dgm:t>
        <a:bodyPr/>
        <a:lstStyle/>
        <a:p>
          <a:endParaRPr lang="ru-RU"/>
        </a:p>
      </dgm:t>
    </dgm:pt>
    <dgm:pt modelId="{8737CE4B-9E35-41D5-8BBA-DCD68B3A1905}">
      <dgm:prSet/>
      <dgm:spPr/>
      <dgm:t>
        <a:bodyPr/>
        <a:lstStyle/>
        <a:p>
          <a:r>
            <a:rPr lang="en-US" dirty="0" smtClean="0"/>
            <a:t>provide representation of descriptive image models as elements of information technologies of image analysis, recognition and understanding</a:t>
          </a:r>
          <a:r>
            <a:rPr lang="ru-RU" dirty="0" smtClean="0"/>
            <a:t>;</a:t>
          </a:r>
          <a:endParaRPr lang="en-US" dirty="0" smtClean="0"/>
        </a:p>
      </dgm:t>
    </dgm:pt>
    <dgm:pt modelId="{B5F0B3AF-1C46-49B4-97E9-C9D36C551579}" type="parTrans" cxnId="{805CA945-738C-4B8D-B38A-5FC9C79B15CE}">
      <dgm:prSet/>
      <dgm:spPr/>
      <dgm:t>
        <a:bodyPr/>
        <a:lstStyle/>
        <a:p>
          <a:endParaRPr lang="ru-RU"/>
        </a:p>
      </dgm:t>
    </dgm:pt>
    <dgm:pt modelId="{C45B2BD1-B9C3-488A-8D93-1D183E10A83B}" type="sibTrans" cxnId="{805CA945-738C-4B8D-B38A-5FC9C79B15CE}">
      <dgm:prSet/>
      <dgm:spPr/>
      <dgm:t>
        <a:bodyPr/>
        <a:lstStyle/>
        <a:p>
          <a:endParaRPr lang="ru-RU"/>
        </a:p>
      </dgm:t>
    </dgm:pt>
    <dgm:pt modelId="{B21C5011-8518-440A-92C1-D9C7A3196EC7}">
      <dgm:prSet/>
      <dgm:spPr/>
      <dgm:t>
        <a:bodyPr/>
        <a:lstStyle/>
        <a:p>
          <a:r>
            <a:rPr lang="en-US" dirty="0" smtClean="0"/>
            <a:t>provide generation of basic classes of descriptive image models </a:t>
          </a:r>
          <a:r>
            <a:rPr lang="ru-RU" dirty="0" smtClean="0"/>
            <a:t>(P-, G-, T-, I- </a:t>
          </a:r>
          <a:r>
            <a:rPr lang="en-US" dirty="0" smtClean="0"/>
            <a:t>models</a:t>
          </a:r>
          <a:r>
            <a:rPr lang="ru-RU" dirty="0" smtClean="0"/>
            <a:t>);</a:t>
          </a:r>
          <a:endParaRPr lang="en-US" dirty="0" smtClean="0"/>
        </a:p>
      </dgm:t>
    </dgm:pt>
    <dgm:pt modelId="{BA45F387-6EF8-4330-A335-780A3AD8B99A}" type="parTrans" cxnId="{7B465BF2-2E61-4E17-8414-CCA3AA24B08E}">
      <dgm:prSet/>
      <dgm:spPr/>
      <dgm:t>
        <a:bodyPr/>
        <a:lstStyle/>
        <a:p>
          <a:endParaRPr lang="ru-RU"/>
        </a:p>
      </dgm:t>
    </dgm:pt>
    <dgm:pt modelId="{F80793E8-D5A5-42CF-9CDF-27E5DE72C8C2}" type="sibTrans" cxnId="{7B465BF2-2E61-4E17-8414-CCA3AA24B08E}">
      <dgm:prSet/>
      <dgm:spPr/>
      <dgm:t>
        <a:bodyPr/>
        <a:lstStyle/>
        <a:p>
          <a:endParaRPr lang="ru-RU"/>
        </a:p>
      </dgm:t>
    </dgm:pt>
    <dgm:pt modelId="{B8CB1979-BCB2-4488-B597-DA6029EA207E}">
      <dgm:prSet/>
      <dgm:spPr/>
      <dgm:t>
        <a:bodyPr/>
        <a:lstStyle/>
        <a:p>
          <a:r>
            <a:rPr lang="en-US" dirty="0" smtClean="0"/>
            <a:t>satisfy the main requirements and conditions determining algebraic constructions</a:t>
          </a:r>
          <a:r>
            <a:rPr lang="ru-RU" dirty="0" smtClean="0"/>
            <a:t>.</a:t>
          </a:r>
          <a:endParaRPr lang="en-US" dirty="0" smtClean="0"/>
        </a:p>
      </dgm:t>
    </dgm:pt>
    <dgm:pt modelId="{2569BFC0-684C-4E65-9018-D61AE157A90B}" type="parTrans" cxnId="{4725D9C7-D835-4801-ADDA-A283555704AD}">
      <dgm:prSet/>
      <dgm:spPr/>
      <dgm:t>
        <a:bodyPr/>
        <a:lstStyle/>
        <a:p>
          <a:endParaRPr lang="ru-RU"/>
        </a:p>
      </dgm:t>
    </dgm:pt>
    <dgm:pt modelId="{B4433B51-494E-4D57-B92F-B37A3FA491D2}" type="sibTrans" cxnId="{4725D9C7-D835-4801-ADDA-A283555704AD}">
      <dgm:prSet/>
      <dgm:spPr/>
      <dgm:t>
        <a:bodyPr/>
        <a:lstStyle/>
        <a:p>
          <a:endParaRPr lang="ru-RU"/>
        </a:p>
      </dgm:t>
    </dgm:pt>
    <dgm:pt modelId="{349F3F4E-D02F-4A3E-9B98-53F11A842EE9}" type="pres">
      <dgm:prSet presAssocID="{56BB0435-07E3-4DEB-804F-85419671AB42}" presName="Name0" presStyleCnt="0">
        <dgm:presLayoutVars>
          <dgm:dir/>
          <dgm:animLvl val="lvl"/>
          <dgm:resizeHandles val="exact"/>
        </dgm:presLayoutVars>
      </dgm:prSet>
      <dgm:spPr/>
      <dgm:t>
        <a:bodyPr/>
        <a:lstStyle/>
        <a:p>
          <a:endParaRPr lang="ru-RU"/>
        </a:p>
      </dgm:t>
    </dgm:pt>
    <dgm:pt modelId="{17F08E9B-E17B-46B4-834C-F698745DBCCE}" type="pres">
      <dgm:prSet presAssocID="{6CB59C4F-39E4-4594-9277-89231A7CF721}" presName="linNode" presStyleCnt="0"/>
      <dgm:spPr/>
    </dgm:pt>
    <dgm:pt modelId="{6991B495-A5D8-45E6-A3C8-E24D28C371AB}" type="pres">
      <dgm:prSet presAssocID="{6CB59C4F-39E4-4594-9277-89231A7CF721}" presName="parentText" presStyleLbl="node1" presStyleIdx="0" presStyleCnt="1">
        <dgm:presLayoutVars>
          <dgm:chMax val="1"/>
          <dgm:bulletEnabled val="1"/>
        </dgm:presLayoutVars>
      </dgm:prSet>
      <dgm:spPr/>
      <dgm:t>
        <a:bodyPr/>
        <a:lstStyle/>
        <a:p>
          <a:endParaRPr lang="ru-RU"/>
        </a:p>
      </dgm:t>
    </dgm:pt>
    <dgm:pt modelId="{D64268C9-6E67-48EC-BFE0-F6D52B348076}" type="pres">
      <dgm:prSet presAssocID="{6CB59C4F-39E4-4594-9277-89231A7CF721}" presName="descendantText" presStyleLbl="alignAccFollowNode1" presStyleIdx="0" presStyleCnt="1" custScaleY="117174">
        <dgm:presLayoutVars>
          <dgm:bulletEnabled val="1"/>
        </dgm:presLayoutVars>
      </dgm:prSet>
      <dgm:spPr/>
      <dgm:t>
        <a:bodyPr/>
        <a:lstStyle/>
        <a:p>
          <a:endParaRPr lang="ru-RU"/>
        </a:p>
      </dgm:t>
    </dgm:pt>
  </dgm:ptLst>
  <dgm:cxnLst>
    <dgm:cxn modelId="{AF879D1D-4A68-4F3D-B381-7D94977D642A}" srcId="{6CB59C4F-39E4-4594-9277-89231A7CF721}" destId="{EDF288A9-CF0A-4235-8068-BFBBEBEB2991}" srcOrd="0" destOrd="0" parTransId="{ECF16333-82A3-4324-8F87-F36F1ECCB93E}" sibTransId="{4F110360-16F9-4E0E-A32C-E73D4482A7FF}"/>
    <dgm:cxn modelId="{12A1BBC5-FB1E-4048-91AD-1BFF8E544E91}" type="presOf" srcId="{56BB0435-07E3-4DEB-804F-85419671AB42}" destId="{349F3F4E-D02F-4A3E-9B98-53F11A842EE9}" srcOrd="0" destOrd="0" presId="urn:microsoft.com/office/officeart/2005/8/layout/vList5"/>
    <dgm:cxn modelId="{07009ED5-7DD2-4447-90EE-3247E799E659}" type="presOf" srcId="{B21C5011-8518-440A-92C1-D9C7A3196EC7}" destId="{D64268C9-6E67-48EC-BFE0-F6D52B348076}" srcOrd="0" destOrd="2" presId="urn:microsoft.com/office/officeart/2005/8/layout/vList5"/>
    <dgm:cxn modelId="{7B465BF2-2E61-4E17-8414-CCA3AA24B08E}" srcId="{6CB59C4F-39E4-4594-9277-89231A7CF721}" destId="{B21C5011-8518-440A-92C1-D9C7A3196EC7}" srcOrd="2" destOrd="0" parTransId="{BA45F387-6EF8-4330-A335-780A3AD8B99A}" sibTransId="{F80793E8-D5A5-42CF-9CDF-27E5DE72C8C2}"/>
    <dgm:cxn modelId="{94FFF0C3-A6FE-46B1-A3E3-6E6E64180982}" type="presOf" srcId="{B8CB1979-BCB2-4488-B597-DA6029EA207E}" destId="{D64268C9-6E67-48EC-BFE0-F6D52B348076}" srcOrd="0" destOrd="3" presId="urn:microsoft.com/office/officeart/2005/8/layout/vList5"/>
    <dgm:cxn modelId="{805CA945-738C-4B8D-B38A-5FC9C79B15CE}" srcId="{6CB59C4F-39E4-4594-9277-89231A7CF721}" destId="{8737CE4B-9E35-41D5-8BBA-DCD68B3A1905}" srcOrd="1" destOrd="0" parTransId="{B5F0B3AF-1C46-49B4-97E9-C9D36C551579}" sibTransId="{C45B2BD1-B9C3-488A-8D93-1D183E10A83B}"/>
    <dgm:cxn modelId="{E19A15A7-B13E-4CFB-9E6D-963FF01DAF03}" srcId="{56BB0435-07E3-4DEB-804F-85419671AB42}" destId="{6CB59C4F-39E4-4594-9277-89231A7CF721}" srcOrd="0" destOrd="0" parTransId="{73F2FE84-F14D-48F4-91C7-17A0E6A8267A}" sibTransId="{E02B4611-5309-4ED1-ACEB-156F51C6BC9A}"/>
    <dgm:cxn modelId="{61A06CCE-3405-426D-9AA6-B77968BA6822}" type="presOf" srcId="{8737CE4B-9E35-41D5-8BBA-DCD68B3A1905}" destId="{D64268C9-6E67-48EC-BFE0-F6D52B348076}" srcOrd="0" destOrd="1" presId="urn:microsoft.com/office/officeart/2005/8/layout/vList5"/>
    <dgm:cxn modelId="{750EF614-B8AB-4570-8624-67FD1C298724}" type="presOf" srcId="{6CB59C4F-39E4-4594-9277-89231A7CF721}" destId="{6991B495-A5D8-45E6-A3C8-E24D28C371AB}" srcOrd="0" destOrd="0" presId="urn:microsoft.com/office/officeart/2005/8/layout/vList5"/>
    <dgm:cxn modelId="{4725D9C7-D835-4801-ADDA-A283555704AD}" srcId="{6CB59C4F-39E4-4594-9277-89231A7CF721}" destId="{B8CB1979-BCB2-4488-B597-DA6029EA207E}" srcOrd="3" destOrd="0" parTransId="{2569BFC0-684C-4E65-9018-D61AE157A90B}" sibTransId="{B4433B51-494E-4D57-B92F-B37A3FA491D2}"/>
    <dgm:cxn modelId="{D0F69784-152D-4060-8B71-AFF7E8C8F116}" type="presOf" srcId="{EDF288A9-CF0A-4235-8068-BFBBEBEB2991}" destId="{D64268C9-6E67-48EC-BFE0-F6D52B348076}" srcOrd="0" destOrd="0" presId="urn:microsoft.com/office/officeart/2005/8/layout/vList5"/>
    <dgm:cxn modelId="{1F69EA9E-7827-49B4-993B-DCE77EE89806}" type="presParOf" srcId="{349F3F4E-D02F-4A3E-9B98-53F11A842EE9}" destId="{17F08E9B-E17B-46B4-834C-F698745DBCCE}" srcOrd="0" destOrd="0" presId="urn:microsoft.com/office/officeart/2005/8/layout/vList5"/>
    <dgm:cxn modelId="{69ECA1C6-D2D2-4D41-8682-DE24FEE07690}" type="presParOf" srcId="{17F08E9B-E17B-46B4-834C-F698745DBCCE}" destId="{6991B495-A5D8-45E6-A3C8-E24D28C371AB}" srcOrd="0" destOrd="0" presId="urn:microsoft.com/office/officeart/2005/8/layout/vList5"/>
    <dgm:cxn modelId="{32AA36EB-3EE2-40CA-89D0-4D6A635F5C12}" type="presParOf" srcId="{17F08E9B-E17B-46B4-834C-F698745DBCCE}" destId="{D64268C9-6E67-48EC-BFE0-F6D52B34807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9B9A6E59-13FA-4E50-A904-4B366E651B1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C9DEB16-22C7-4631-877A-11714C0C4051}">
      <dgm:prSet phldrT="[Текст]" custT="1"/>
      <dgm:spPr/>
      <dgm:t>
        <a:bodyPr/>
        <a:lstStyle/>
        <a:p>
          <a:r>
            <a:rPr lang="en-US" sz="2000" b="1" dirty="0" smtClean="0"/>
            <a:t>DIA with One Ring Operands</a:t>
          </a:r>
          <a:endParaRPr lang="ru-RU" sz="2000" b="1" dirty="0"/>
        </a:p>
      </dgm:t>
    </dgm:pt>
    <dgm:pt modelId="{23FD9287-1E77-4DDE-830B-F9A53C100CE8}" type="parTrans" cxnId="{4510714E-ED32-4353-8A46-6D65D29A1A62}">
      <dgm:prSet/>
      <dgm:spPr/>
      <dgm:t>
        <a:bodyPr/>
        <a:lstStyle/>
        <a:p>
          <a:endParaRPr lang="ru-RU" sz="2000"/>
        </a:p>
      </dgm:t>
    </dgm:pt>
    <dgm:pt modelId="{E9F955E0-5D6C-4F1A-B5A7-60C6A44605E5}" type="sibTrans" cxnId="{4510714E-ED32-4353-8A46-6D65D29A1A62}">
      <dgm:prSet/>
      <dgm:spPr/>
      <dgm:t>
        <a:bodyPr/>
        <a:lstStyle/>
        <a:p>
          <a:endParaRPr lang="ru-RU" sz="2000"/>
        </a:p>
      </dgm:t>
    </dgm:pt>
    <dgm:pt modelId="{7B33C09D-A603-4982-A74A-9BE3D9A37D70}">
      <dgm:prSet phldrT="[Текст]" custT="1"/>
      <dgm:spPr/>
      <dgm:t>
        <a:bodyPr/>
        <a:lstStyle/>
        <a:p>
          <a:r>
            <a:rPr lang="en-US" sz="2000" dirty="0" smtClean="0"/>
            <a:t>Image Models (Including Raw Images)</a:t>
          </a:r>
          <a:endParaRPr lang="ru-RU" sz="2000" dirty="0"/>
        </a:p>
      </dgm:t>
    </dgm:pt>
    <dgm:pt modelId="{91567E4A-6928-4E58-B247-574E7F0AF480}" type="parTrans" cxnId="{3DEC330E-3D85-4B66-A136-9B44AFB24CD4}">
      <dgm:prSet/>
      <dgm:spPr/>
      <dgm:t>
        <a:bodyPr/>
        <a:lstStyle/>
        <a:p>
          <a:endParaRPr lang="ru-RU" sz="2000"/>
        </a:p>
      </dgm:t>
    </dgm:pt>
    <dgm:pt modelId="{AB56AFD1-AC70-4296-8F24-08EE3A25C463}" type="sibTrans" cxnId="{3DEC330E-3D85-4B66-A136-9B44AFB24CD4}">
      <dgm:prSet/>
      <dgm:spPr/>
      <dgm:t>
        <a:bodyPr/>
        <a:lstStyle/>
        <a:p>
          <a:endParaRPr lang="ru-RU" sz="2000"/>
        </a:p>
      </dgm:t>
    </dgm:pt>
    <dgm:pt modelId="{9AE551B5-634B-4A15-96C0-1AC4C68FC733}">
      <dgm:prSet phldrT="[Текст]" custT="1"/>
      <dgm:spPr/>
      <dgm:t>
        <a:bodyPr/>
        <a:lstStyle/>
        <a:p>
          <a:r>
            <a:rPr lang="en-US" sz="2000" dirty="0" smtClean="0"/>
            <a:t>Image Transforms</a:t>
          </a:r>
          <a:endParaRPr lang="ru-RU" sz="2000" dirty="0"/>
        </a:p>
      </dgm:t>
    </dgm:pt>
    <dgm:pt modelId="{8E126C37-E6FA-4D4C-B1E9-81665EB44E38}" type="parTrans" cxnId="{1C8A665D-DDA3-4CF9-920C-551052B6FE0B}">
      <dgm:prSet/>
      <dgm:spPr/>
      <dgm:t>
        <a:bodyPr/>
        <a:lstStyle/>
        <a:p>
          <a:endParaRPr lang="ru-RU" sz="2000"/>
        </a:p>
      </dgm:t>
    </dgm:pt>
    <dgm:pt modelId="{B561DD64-B37F-44EB-9079-07F2778EA5F4}" type="sibTrans" cxnId="{1C8A665D-DDA3-4CF9-920C-551052B6FE0B}">
      <dgm:prSet/>
      <dgm:spPr/>
      <dgm:t>
        <a:bodyPr/>
        <a:lstStyle/>
        <a:p>
          <a:endParaRPr lang="ru-RU" sz="2000"/>
        </a:p>
      </dgm:t>
    </dgm:pt>
    <dgm:pt modelId="{D42F1DC6-24AD-43AC-8273-44F86F076436}" type="pres">
      <dgm:prSet presAssocID="{9B9A6E59-13FA-4E50-A904-4B366E651B11}" presName="hierChild1" presStyleCnt="0">
        <dgm:presLayoutVars>
          <dgm:chPref val="1"/>
          <dgm:dir/>
          <dgm:animOne val="branch"/>
          <dgm:animLvl val="lvl"/>
          <dgm:resizeHandles/>
        </dgm:presLayoutVars>
      </dgm:prSet>
      <dgm:spPr/>
      <dgm:t>
        <a:bodyPr/>
        <a:lstStyle/>
        <a:p>
          <a:endParaRPr lang="ru-RU"/>
        </a:p>
      </dgm:t>
    </dgm:pt>
    <dgm:pt modelId="{C2DEFD56-BD57-4EA4-980C-5CF5C0C12BFB}" type="pres">
      <dgm:prSet presAssocID="{2C9DEB16-22C7-4631-877A-11714C0C4051}" presName="hierRoot1" presStyleCnt="0"/>
      <dgm:spPr/>
    </dgm:pt>
    <dgm:pt modelId="{DC5B0793-3287-47D8-93F7-73DF918F6D53}" type="pres">
      <dgm:prSet presAssocID="{2C9DEB16-22C7-4631-877A-11714C0C4051}" presName="composite" presStyleCnt="0"/>
      <dgm:spPr/>
    </dgm:pt>
    <dgm:pt modelId="{296FFD71-D994-45B3-B76C-D0131469959C}" type="pres">
      <dgm:prSet presAssocID="{2C9DEB16-22C7-4631-877A-11714C0C4051}" presName="background" presStyleLbl="node0" presStyleIdx="0" presStyleCnt="1"/>
      <dgm:spPr/>
    </dgm:pt>
    <dgm:pt modelId="{A64EC484-1E5E-4B4B-B15C-B6FF935783AD}" type="pres">
      <dgm:prSet presAssocID="{2C9DEB16-22C7-4631-877A-11714C0C4051}" presName="text" presStyleLbl="fgAcc0" presStyleIdx="0" presStyleCnt="1" custScaleX="225231">
        <dgm:presLayoutVars>
          <dgm:chPref val="3"/>
        </dgm:presLayoutVars>
      </dgm:prSet>
      <dgm:spPr/>
      <dgm:t>
        <a:bodyPr/>
        <a:lstStyle/>
        <a:p>
          <a:endParaRPr lang="ru-RU"/>
        </a:p>
      </dgm:t>
    </dgm:pt>
    <dgm:pt modelId="{52C028C7-4FB5-4196-A6F6-3AF5E1537740}" type="pres">
      <dgm:prSet presAssocID="{2C9DEB16-22C7-4631-877A-11714C0C4051}" presName="hierChild2" presStyleCnt="0"/>
      <dgm:spPr/>
    </dgm:pt>
    <dgm:pt modelId="{ADD7CF38-2193-440A-BC72-ACBA6F461A4F}" type="pres">
      <dgm:prSet presAssocID="{91567E4A-6928-4E58-B247-574E7F0AF480}" presName="Name10" presStyleLbl="parChTrans1D2" presStyleIdx="0" presStyleCnt="2"/>
      <dgm:spPr/>
      <dgm:t>
        <a:bodyPr/>
        <a:lstStyle/>
        <a:p>
          <a:endParaRPr lang="ru-RU"/>
        </a:p>
      </dgm:t>
    </dgm:pt>
    <dgm:pt modelId="{AFCBAFF7-C100-4944-8A4A-480C465C1AD4}" type="pres">
      <dgm:prSet presAssocID="{7B33C09D-A603-4982-A74A-9BE3D9A37D70}" presName="hierRoot2" presStyleCnt="0"/>
      <dgm:spPr/>
    </dgm:pt>
    <dgm:pt modelId="{69055B44-67C9-48DD-A4F8-004883240410}" type="pres">
      <dgm:prSet presAssocID="{7B33C09D-A603-4982-A74A-9BE3D9A37D70}" presName="composite2" presStyleCnt="0"/>
      <dgm:spPr/>
    </dgm:pt>
    <dgm:pt modelId="{DFD47809-2058-4986-A5E7-44C7D872F91B}" type="pres">
      <dgm:prSet presAssocID="{7B33C09D-A603-4982-A74A-9BE3D9A37D70}" presName="background2" presStyleLbl="node2" presStyleIdx="0" presStyleCnt="2"/>
      <dgm:spPr/>
    </dgm:pt>
    <dgm:pt modelId="{EC437B94-1F91-4355-B325-D9B87D080F8F}" type="pres">
      <dgm:prSet presAssocID="{7B33C09D-A603-4982-A74A-9BE3D9A37D70}" presName="text2" presStyleLbl="fgAcc2" presStyleIdx="0" presStyleCnt="2" custScaleX="275149">
        <dgm:presLayoutVars>
          <dgm:chPref val="3"/>
        </dgm:presLayoutVars>
      </dgm:prSet>
      <dgm:spPr/>
      <dgm:t>
        <a:bodyPr/>
        <a:lstStyle/>
        <a:p>
          <a:endParaRPr lang="ru-RU"/>
        </a:p>
      </dgm:t>
    </dgm:pt>
    <dgm:pt modelId="{8B61A244-2FF9-47BA-9A27-ECAEB71FF76F}" type="pres">
      <dgm:prSet presAssocID="{7B33C09D-A603-4982-A74A-9BE3D9A37D70}" presName="hierChild3" presStyleCnt="0"/>
      <dgm:spPr/>
    </dgm:pt>
    <dgm:pt modelId="{1C15E752-7FB1-4D94-A28A-4BEF8E316AF7}" type="pres">
      <dgm:prSet presAssocID="{8E126C37-E6FA-4D4C-B1E9-81665EB44E38}" presName="Name10" presStyleLbl="parChTrans1D2" presStyleIdx="1" presStyleCnt="2"/>
      <dgm:spPr/>
      <dgm:t>
        <a:bodyPr/>
        <a:lstStyle/>
        <a:p>
          <a:endParaRPr lang="ru-RU"/>
        </a:p>
      </dgm:t>
    </dgm:pt>
    <dgm:pt modelId="{8A204AFA-806E-44A8-BA3F-14ADC5874E74}" type="pres">
      <dgm:prSet presAssocID="{9AE551B5-634B-4A15-96C0-1AC4C68FC733}" presName="hierRoot2" presStyleCnt="0"/>
      <dgm:spPr/>
    </dgm:pt>
    <dgm:pt modelId="{45B4EBE4-B444-4499-9439-82199A38B3AE}" type="pres">
      <dgm:prSet presAssocID="{9AE551B5-634B-4A15-96C0-1AC4C68FC733}" presName="composite2" presStyleCnt="0"/>
      <dgm:spPr/>
    </dgm:pt>
    <dgm:pt modelId="{FA89F5B2-7E1E-4401-BB63-754F28D3811B}" type="pres">
      <dgm:prSet presAssocID="{9AE551B5-634B-4A15-96C0-1AC4C68FC733}" presName="background2" presStyleLbl="node2" presStyleIdx="1" presStyleCnt="2"/>
      <dgm:spPr/>
    </dgm:pt>
    <dgm:pt modelId="{0C79D2CA-D8FC-4B5A-AA29-9C2911C5F4A7}" type="pres">
      <dgm:prSet presAssocID="{9AE551B5-634B-4A15-96C0-1AC4C68FC733}" presName="text2" presStyleLbl="fgAcc2" presStyleIdx="1" presStyleCnt="2" custScaleX="242034">
        <dgm:presLayoutVars>
          <dgm:chPref val="3"/>
        </dgm:presLayoutVars>
      </dgm:prSet>
      <dgm:spPr/>
      <dgm:t>
        <a:bodyPr/>
        <a:lstStyle/>
        <a:p>
          <a:endParaRPr lang="ru-RU"/>
        </a:p>
      </dgm:t>
    </dgm:pt>
    <dgm:pt modelId="{1D68CEEB-D433-4B27-9BA5-7EAD16ED345D}" type="pres">
      <dgm:prSet presAssocID="{9AE551B5-634B-4A15-96C0-1AC4C68FC733}" presName="hierChild3" presStyleCnt="0"/>
      <dgm:spPr/>
    </dgm:pt>
  </dgm:ptLst>
  <dgm:cxnLst>
    <dgm:cxn modelId="{830D8451-BE95-457E-8CA8-5F48ADEC0F3D}" type="presOf" srcId="{9B9A6E59-13FA-4E50-A904-4B366E651B11}" destId="{D42F1DC6-24AD-43AC-8273-44F86F076436}" srcOrd="0" destOrd="0" presId="urn:microsoft.com/office/officeart/2005/8/layout/hierarchy1"/>
    <dgm:cxn modelId="{3DEC330E-3D85-4B66-A136-9B44AFB24CD4}" srcId="{2C9DEB16-22C7-4631-877A-11714C0C4051}" destId="{7B33C09D-A603-4982-A74A-9BE3D9A37D70}" srcOrd="0" destOrd="0" parTransId="{91567E4A-6928-4E58-B247-574E7F0AF480}" sibTransId="{AB56AFD1-AC70-4296-8F24-08EE3A25C463}"/>
    <dgm:cxn modelId="{8DE14288-C46E-4E01-B96E-222603F9881D}" type="presOf" srcId="{8E126C37-E6FA-4D4C-B1E9-81665EB44E38}" destId="{1C15E752-7FB1-4D94-A28A-4BEF8E316AF7}" srcOrd="0" destOrd="0" presId="urn:microsoft.com/office/officeart/2005/8/layout/hierarchy1"/>
    <dgm:cxn modelId="{93863DAC-2287-4F50-8935-6D9575365BE2}" type="presOf" srcId="{9AE551B5-634B-4A15-96C0-1AC4C68FC733}" destId="{0C79D2CA-D8FC-4B5A-AA29-9C2911C5F4A7}" srcOrd="0" destOrd="0" presId="urn:microsoft.com/office/officeart/2005/8/layout/hierarchy1"/>
    <dgm:cxn modelId="{15D87F38-84EA-41A2-9ED0-0C6E7CED787D}" type="presOf" srcId="{91567E4A-6928-4E58-B247-574E7F0AF480}" destId="{ADD7CF38-2193-440A-BC72-ACBA6F461A4F}" srcOrd="0" destOrd="0" presId="urn:microsoft.com/office/officeart/2005/8/layout/hierarchy1"/>
    <dgm:cxn modelId="{4510714E-ED32-4353-8A46-6D65D29A1A62}" srcId="{9B9A6E59-13FA-4E50-A904-4B366E651B11}" destId="{2C9DEB16-22C7-4631-877A-11714C0C4051}" srcOrd="0" destOrd="0" parTransId="{23FD9287-1E77-4DDE-830B-F9A53C100CE8}" sibTransId="{E9F955E0-5D6C-4F1A-B5A7-60C6A44605E5}"/>
    <dgm:cxn modelId="{0F20E406-6F38-4874-B89B-4C03B1DB60F7}" type="presOf" srcId="{2C9DEB16-22C7-4631-877A-11714C0C4051}" destId="{A64EC484-1E5E-4B4B-B15C-B6FF935783AD}" srcOrd="0" destOrd="0" presId="urn:microsoft.com/office/officeart/2005/8/layout/hierarchy1"/>
    <dgm:cxn modelId="{1C8A665D-DDA3-4CF9-920C-551052B6FE0B}" srcId="{2C9DEB16-22C7-4631-877A-11714C0C4051}" destId="{9AE551B5-634B-4A15-96C0-1AC4C68FC733}" srcOrd="1" destOrd="0" parTransId="{8E126C37-E6FA-4D4C-B1E9-81665EB44E38}" sibTransId="{B561DD64-B37F-44EB-9079-07F2778EA5F4}"/>
    <dgm:cxn modelId="{CF81386E-FBAE-410F-A007-7E8C701C660A}" type="presOf" srcId="{7B33C09D-A603-4982-A74A-9BE3D9A37D70}" destId="{EC437B94-1F91-4355-B325-D9B87D080F8F}" srcOrd="0" destOrd="0" presId="urn:microsoft.com/office/officeart/2005/8/layout/hierarchy1"/>
    <dgm:cxn modelId="{EC437F25-9748-4482-9228-00746068C4C6}" type="presParOf" srcId="{D42F1DC6-24AD-43AC-8273-44F86F076436}" destId="{C2DEFD56-BD57-4EA4-980C-5CF5C0C12BFB}" srcOrd="0" destOrd="0" presId="urn:microsoft.com/office/officeart/2005/8/layout/hierarchy1"/>
    <dgm:cxn modelId="{A183BF62-B656-4870-B037-CA7F9C82D694}" type="presParOf" srcId="{C2DEFD56-BD57-4EA4-980C-5CF5C0C12BFB}" destId="{DC5B0793-3287-47D8-93F7-73DF918F6D53}" srcOrd="0" destOrd="0" presId="urn:microsoft.com/office/officeart/2005/8/layout/hierarchy1"/>
    <dgm:cxn modelId="{4374F2AD-5DC8-40B5-BD92-C4814BACBCBD}" type="presParOf" srcId="{DC5B0793-3287-47D8-93F7-73DF918F6D53}" destId="{296FFD71-D994-45B3-B76C-D0131469959C}" srcOrd="0" destOrd="0" presId="urn:microsoft.com/office/officeart/2005/8/layout/hierarchy1"/>
    <dgm:cxn modelId="{892C63E0-C57E-4B41-A09D-5024B458AB8C}" type="presParOf" srcId="{DC5B0793-3287-47D8-93F7-73DF918F6D53}" destId="{A64EC484-1E5E-4B4B-B15C-B6FF935783AD}" srcOrd="1" destOrd="0" presId="urn:microsoft.com/office/officeart/2005/8/layout/hierarchy1"/>
    <dgm:cxn modelId="{6CFA2C7F-BDC7-4088-BF82-024B9A08ED73}" type="presParOf" srcId="{C2DEFD56-BD57-4EA4-980C-5CF5C0C12BFB}" destId="{52C028C7-4FB5-4196-A6F6-3AF5E1537740}" srcOrd="1" destOrd="0" presId="urn:microsoft.com/office/officeart/2005/8/layout/hierarchy1"/>
    <dgm:cxn modelId="{5D8896A9-546E-43E8-9421-B9ADDB7A67CD}" type="presParOf" srcId="{52C028C7-4FB5-4196-A6F6-3AF5E1537740}" destId="{ADD7CF38-2193-440A-BC72-ACBA6F461A4F}" srcOrd="0" destOrd="0" presId="urn:microsoft.com/office/officeart/2005/8/layout/hierarchy1"/>
    <dgm:cxn modelId="{7F4A4638-5F94-4EC0-9F9A-2EE8AA2A25B4}" type="presParOf" srcId="{52C028C7-4FB5-4196-A6F6-3AF5E1537740}" destId="{AFCBAFF7-C100-4944-8A4A-480C465C1AD4}" srcOrd="1" destOrd="0" presId="urn:microsoft.com/office/officeart/2005/8/layout/hierarchy1"/>
    <dgm:cxn modelId="{C1A3D9A6-CC1E-406F-8442-86547FD9231E}" type="presParOf" srcId="{AFCBAFF7-C100-4944-8A4A-480C465C1AD4}" destId="{69055B44-67C9-48DD-A4F8-004883240410}" srcOrd="0" destOrd="0" presId="urn:microsoft.com/office/officeart/2005/8/layout/hierarchy1"/>
    <dgm:cxn modelId="{AD6C4017-D01F-4D9B-8946-9BE61519526E}" type="presParOf" srcId="{69055B44-67C9-48DD-A4F8-004883240410}" destId="{DFD47809-2058-4986-A5E7-44C7D872F91B}" srcOrd="0" destOrd="0" presId="urn:microsoft.com/office/officeart/2005/8/layout/hierarchy1"/>
    <dgm:cxn modelId="{D0484A8E-B639-4A37-B5AE-3259AA06BD6E}" type="presParOf" srcId="{69055B44-67C9-48DD-A4F8-004883240410}" destId="{EC437B94-1F91-4355-B325-D9B87D080F8F}" srcOrd="1" destOrd="0" presId="urn:microsoft.com/office/officeart/2005/8/layout/hierarchy1"/>
    <dgm:cxn modelId="{570743F0-4011-4C26-8962-0958A2E550C6}" type="presParOf" srcId="{AFCBAFF7-C100-4944-8A4A-480C465C1AD4}" destId="{8B61A244-2FF9-47BA-9A27-ECAEB71FF76F}" srcOrd="1" destOrd="0" presId="urn:microsoft.com/office/officeart/2005/8/layout/hierarchy1"/>
    <dgm:cxn modelId="{79ABEB8E-64AA-447B-B62F-8E612D2D4394}" type="presParOf" srcId="{52C028C7-4FB5-4196-A6F6-3AF5E1537740}" destId="{1C15E752-7FB1-4D94-A28A-4BEF8E316AF7}" srcOrd="2" destOrd="0" presId="urn:microsoft.com/office/officeart/2005/8/layout/hierarchy1"/>
    <dgm:cxn modelId="{F1A04713-1C07-4DFE-9A6D-600A4B61CFBD}" type="presParOf" srcId="{52C028C7-4FB5-4196-A6F6-3AF5E1537740}" destId="{8A204AFA-806E-44A8-BA3F-14ADC5874E74}" srcOrd="3" destOrd="0" presId="urn:microsoft.com/office/officeart/2005/8/layout/hierarchy1"/>
    <dgm:cxn modelId="{F4B1AD22-77AA-48EB-A399-16665631767E}" type="presParOf" srcId="{8A204AFA-806E-44A8-BA3F-14ADC5874E74}" destId="{45B4EBE4-B444-4499-9439-82199A38B3AE}" srcOrd="0" destOrd="0" presId="urn:microsoft.com/office/officeart/2005/8/layout/hierarchy1"/>
    <dgm:cxn modelId="{7119BB6A-3C2D-4C73-AE6D-BDEA6E458E57}" type="presParOf" srcId="{45B4EBE4-B444-4499-9439-82199A38B3AE}" destId="{FA89F5B2-7E1E-4401-BB63-754F28D3811B}" srcOrd="0" destOrd="0" presId="urn:microsoft.com/office/officeart/2005/8/layout/hierarchy1"/>
    <dgm:cxn modelId="{E4007DF5-E2AD-4D25-8E96-44C3BFF15C43}" type="presParOf" srcId="{45B4EBE4-B444-4499-9439-82199A38B3AE}" destId="{0C79D2CA-D8FC-4B5A-AA29-9C2911C5F4A7}" srcOrd="1" destOrd="0" presId="urn:microsoft.com/office/officeart/2005/8/layout/hierarchy1"/>
    <dgm:cxn modelId="{28A3B04D-3874-4C43-BECB-18E7BFB7E80D}" type="presParOf" srcId="{8A204AFA-806E-44A8-BA3F-14ADC5874E74}" destId="{1D68CEEB-D433-4B27-9BA5-7EAD16ED345D}"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9AA7F5F-6F95-4629-8777-06F26F57A10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461AD06-462A-4E61-A4BF-9F29E9C8748C}">
      <dgm:prSet phldrT="[Текст]" custT="1"/>
      <dgm:spPr/>
      <dgm:t>
        <a:bodyPr/>
        <a:lstStyle/>
        <a:p>
          <a:r>
            <a:rPr lang="en-US" sz="2000" b="1" dirty="0" smtClean="0"/>
            <a:t>DIA with One Ring Operations</a:t>
          </a:r>
          <a:endParaRPr lang="ru-RU" sz="2000" b="1" dirty="0"/>
        </a:p>
      </dgm:t>
    </dgm:pt>
    <dgm:pt modelId="{EA0AA3E4-790B-4077-9AC4-CAADD3F6D8A0}" type="parTrans" cxnId="{F25899DB-D44E-4FA1-968B-E0971C52DFFF}">
      <dgm:prSet/>
      <dgm:spPr/>
      <dgm:t>
        <a:bodyPr/>
        <a:lstStyle/>
        <a:p>
          <a:endParaRPr lang="ru-RU" sz="2000"/>
        </a:p>
      </dgm:t>
    </dgm:pt>
    <dgm:pt modelId="{3B000479-4CC6-4D67-91F4-20C6A9409AEE}" type="sibTrans" cxnId="{F25899DB-D44E-4FA1-968B-E0971C52DFFF}">
      <dgm:prSet/>
      <dgm:spPr/>
      <dgm:t>
        <a:bodyPr/>
        <a:lstStyle/>
        <a:p>
          <a:endParaRPr lang="ru-RU" sz="2000"/>
        </a:p>
      </dgm:t>
    </dgm:pt>
    <dgm:pt modelId="{066B7C60-5566-45D2-89CC-20680BB67747}">
      <dgm:prSet phldrT="[Текст]" custT="1"/>
      <dgm:spPr/>
      <dgm:t>
        <a:bodyPr/>
        <a:lstStyle/>
        <a:p>
          <a:r>
            <a:rPr lang="en-US" sz="2000" dirty="0" smtClean="0"/>
            <a:t>Image analysis and processing transforms</a:t>
          </a:r>
          <a:endParaRPr lang="ru-RU" sz="2000" dirty="0"/>
        </a:p>
      </dgm:t>
    </dgm:pt>
    <dgm:pt modelId="{18CBD0D0-579B-4C72-859F-6C38D30CB9FA}" type="parTrans" cxnId="{923690C3-2320-455E-925E-6D02BD41C4FC}">
      <dgm:prSet/>
      <dgm:spPr/>
      <dgm:t>
        <a:bodyPr/>
        <a:lstStyle/>
        <a:p>
          <a:endParaRPr lang="ru-RU" sz="2000"/>
        </a:p>
      </dgm:t>
    </dgm:pt>
    <dgm:pt modelId="{B398A953-50D5-4A91-A66F-BD3F79914596}" type="sibTrans" cxnId="{923690C3-2320-455E-925E-6D02BD41C4FC}">
      <dgm:prSet/>
      <dgm:spPr/>
      <dgm:t>
        <a:bodyPr/>
        <a:lstStyle/>
        <a:p>
          <a:endParaRPr lang="ru-RU" sz="2000"/>
        </a:p>
      </dgm:t>
    </dgm:pt>
    <dgm:pt modelId="{C7986ECC-A76C-485E-ABC8-9B0A6C72D96A}">
      <dgm:prSet custT="1"/>
      <dgm:spPr/>
      <dgm:t>
        <a:bodyPr/>
        <a:lstStyle/>
        <a:p>
          <a:r>
            <a:rPr lang="en-US" sz="2000" dirty="0" smtClean="0"/>
            <a:t>Standard algebraic operations</a:t>
          </a:r>
        </a:p>
      </dgm:t>
    </dgm:pt>
    <dgm:pt modelId="{9B3AA8F6-A78F-4766-AEBD-27D052D111CD}" type="parTrans" cxnId="{1208DE5B-48DB-45CB-88A5-3BED042420C8}">
      <dgm:prSet/>
      <dgm:spPr/>
      <dgm:t>
        <a:bodyPr/>
        <a:lstStyle/>
        <a:p>
          <a:endParaRPr lang="ru-RU" sz="2000"/>
        </a:p>
      </dgm:t>
    </dgm:pt>
    <dgm:pt modelId="{82464D6C-914E-4C43-9611-033CE22EFD48}" type="sibTrans" cxnId="{1208DE5B-48DB-45CB-88A5-3BED042420C8}">
      <dgm:prSet/>
      <dgm:spPr/>
      <dgm:t>
        <a:bodyPr/>
        <a:lstStyle/>
        <a:p>
          <a:endParaRPr lang="ru-RU" sz="2000"/>
        </a:p>
      </dgm:t>
    </dgm:pt>
    <dgm:pt modelId="{53D0047A-3313-425D-B651-2CAB01E870AD}">
      <dgm:prSet custT="1"/>
      <dgm:spPr/>
      <dgm:t>
        <a:bodyPr/>
        <a:lstStyle/>
        <a:p>
          <a:r>
            <a:rPr lang="en-US" sz="2000" dirty="0" smtClean="0"/>
            <a:t>Linear combinations and </a:t>
          </a:r>
          <a:r>
            <a:rPr lang="en-US" sz="2000" dirty="0" err="1" smtClean="0"/>
            <a:t>superpositions</a:t>
          </a:r>
          <a:r>
            <a:rPr lang="en-US" sz="2000" dirty="0" smtClean="0"/>
            <a:t> of these operations</a:t>
          </a:r>
          <a:r>
            <a:rPr lang="ru-RU" sz="2000" dirty="0" smtClean="0"/>
            <a:t>.</a:t>
          </a:r>
          <a:endParaRPr lang="ru-RU" sz="2000" dirty="0"/>
        </a:p>
      </dgm:t>
    </dgm:pt>
    <dgm:pt modelId="{2E98F48D-D5F9-4403-9A5B-BBD0F216FC75}" type="parTrans" cxnId="{CB0DDF06-770A-4C2C-83DF-CAB7A46C8627}">
      <dgm:prSet/>
      <dgm:spPr/>
      <dgm:t>
        <a:bodyPr/>
        <a:lstStyle/>
        <a:p>
          <a:endParaRPr lang="ru-RU" sz="2000"/>
        </a:p>
      </dgm:t>
    </dgm:pt>
    <dgm:pt modelId="{28967BBD-0996-49C0-A1F1-C6F5A7032A57}" type="sibTrans" cxnId="{CB0DDF06-770A-4C2C-83DF-CAB7A46C8627}">
      <dgm:prSet/>
      <dgm:spPr/>
      <dgm:t>
        <a:bodyPr/>
        <a:lstStyle/>
        <a:p>
          <a:endParaRPr lang="ru-RU" sz="2000"/>
        </a:p>
      </dgm:t>
    </dgm:pt>
    <dgm:pt modelId="{ABEB9E02-8A35-44F4-B974-D65B17DDBD1A}" type="pres">
      <dgm:prSet presAssocID="{C9AA7F5F-6F95-4629-8777-06F26F57A10C}" presName="hierChild1" presStyleCnt="0">
        <dgm:presLayoutVars>
          <dgm:chPref val="1"/>
          <dgm:dir/>
          <dgm:animOne val="branch"/>
          <dgm:animLvl val="lvl"/>
          <dgm:resizeHandles/>
        </dgm:presLayoutVars>
      </dgm:prSet>
      <dgm:spPr/>
      <dgm:t>
        <a:bodyPr/>
        <a:lstStyle/>
        <a:p>
          <a:endParaRPr lang="ru-RU"/>
        </a:p>
      </dgm:t>
    </dgm:pt>
    <dgm:pt modelId="{54243145-F288-4897-A82C-D00DBD1CE0A5}" type="pres">
      <dgm:prSet presAssocID="{2461AD06-462A-4E61-A4BF-9F29E9C8748C}" presName="hierRoot1" presStyleCnt="0"/>
      <dgm:spPr/>
    </dgm:pt>
    <dgm:pt modelId="{386C65EA-8BF4-4C47-BABD-5FEECC9476B0}" type="pres">
      <dgm:prSet presAssocID="{2461AD06-462A-4E61-A4BF-9F29E9C8748C}" presName="composite" presStyleCnt="0"/>
      <dgm:spPr/>
    </dgm:pt>
    <dgm:pt modelId="{D1CF2B45-397A-4229-BB15-142D2B435E09}" type="pres">
      <dgm:prSet presAssocID="{2461AD06-462A-4E61-A4BF-9F29E9C8748C}" presName="background" presStyleLbl="node0" presStyleIdx="0" presStyleCnt="1"/>
      <dgm:spPr/>
    </dgm:pt>
    <dgm:pt modelId="{EB71B737-987E-457F-BEB5-81D43DAA075A}" type="pres">
      <dgm:prSet presAssocID="{2461AD06-462A-4E61-A4BF-9F29E9C8748C}" presName="text" presStyleLbl="fgAcc0" presStyleIdx="0" presStyleCnt="1" custScaleX="234023" custLinFactNeighborX="-163" custLinFactNeighborY="2142">
        <dgm:presLayoutVars>
          <dgm:chPref val="3"/>
        </dgm:presLayoutVars>
      </dgm:prSet>
      <dgm:spPr/>
      <dgm:t>
        <a:bodyPr/>
        <a:lstStyle/>
        <a:p>
          <a:endParaRPr lang="ru-RU"/>
        </a:p>
      </dgm:t>
    </dgm:pt>
    <dgm:pt modelId="{195E67A8-6C39-4F87-B3DB-DE1021CEE4E2}" type="pres">
      <dgm:prSet presAssocID="{2461AD06-462A-4E61-A4BF-9F29E9C8748C}" presName="hierChild2" presStyleCnt="0"/>
      <dgm:spPr/>
    </dgm:pt>
    <dgm:pt modelId="{A7FCEEB2-118B-408A-AA1D-1BABF8CD70D1}" type="pres">
      <dgm:prSet presAssocID="{18CBD0D0-579B-4C72-859F-6C38D30CB9FA}" presName="Name10" presStyleLbl="parChTrans1D2" presStyleIdx="0" presStyleCnt="3"/>
      <dgm:spPr/>
      <dgm:t>
        <a:bodyPr/>
        <a:lstStyle/>
        <a:p>
          <a:endParaRPr lang="ru-RU"/>
        </a:p>
      </dgm:t>
    </dgm:pt>
    <dgm:pt modelId="{72CC6AA8-B27D-47B4-B6DF-BA4DFAA8CD5E}" type="pres">
      <dgm:prSet presAssocID="{066B7C60-5566-45D2-89CC-20680BB67747}" presName="hierRoot2" presStyleCnt="0"/>
      <dgm:spPr/>
    </dgm:pt>
    <dgm:pt modelId="{6EF9B9E9-EBB5-44ED-BC40-55AE1F7FD401}" type="pres">
      <dgm:prSet presAssocID="{066B7C60-5566-45D2-89CC-20680BB67747}" presName="composite2" presStyleCnt="0"/>
      <dgm:spPr/>
    </dgm:pt>
    <dgm:pt modelId="{C44A4062-3C48-4626-8D60-57189CE29E5C}" type="pres">
      <dgm:prSet presAssocID="{066B7C60-5566-45D2-89CC-20680BB67747}" presName="background2" presStyleLbl="node2" presStyleIdx="0" presStyleCnt="3"/>
      <dgm:spPr/>
    </dgm:pt>
    <dgm:pt modelId="{24430007-4307-4C22-AE63-C261C268810C}" type="pres">
      <dgm:prSet presAssocID="{066B7C60-5566-45D2-89CC-20680BB67747}" presName="text2" presStyleLbl="fgAcc2" presStyleIdx="0" presStyleCnt="3" custScaleX="188576">
        <dgm:presLayoutVars>
          <dgm:chPref val="3"/>
        </dgm:presLayoutVars>
      </dgm:prSet>
      <dgm:spPr/>
      <dgm:t>
        <a:bodyPr/>
        <a:lstStyle/>
        <a:p>
          <a:endParaRPr lang="ru-RU"/>
        </a:p>
      </dgm:t>
    </dgm:pt>
    <dgm:pt modelId="{77B24FE4-BF74-4A28-9082-E07309BC618C}" type="pres">
      <dgm:prSet presAssocID="{066B7C60-5566-45D2-89CC-20680BB67747}" presName="hierChild3" presStyleCnt="0"/>
      <dgm:spPr/>
    </dgm:pt>
    <dgm:pt modelId="{AABC05DF-2F41-4FE7-B42E-1531F9A8DB8B}" type="pres">
      <dgm:prSet presAssocID="{9B3AA8F6-A78F-4766-AEBD-27D052D111CD}" presName="Name10" presStyleLbl="parChTrans1D2" presStyleIdx="1" presStyleCnt="3"/>
      <dgm:spPr/>
      <dgm:t>
        <a:bodyPr/>
        <a:lstStyle/>
        <a:p>
          <a:endParaRPr lang="ru-RU"/>
        </a:p>
      </dgm:t>
    </dgm:pt>
    <dgm:pt modelId="{B7E3BCE4-0B36-4DA4-88C5-FE39375C7BE0}" type="pres">
      <dgm:prSet presAssocID="{C7986ECC-A76C-485E-ABC8-9B0A6C72D96A}" presName="hierRoot2" presStyleCnt="0"/>
      <dgm:spPr/>
    </dgm:pt>
    <dgm:pt modelId="{6B94D5E6-73FE-48BB-89C0-FFC8951409A4}" type="pres">
      <dgm:prSet presAssocID="{C7986ECC-A76C-485E-ABC8-9B0A6C72D96A}" presName="composite2" presStyleCnt="0"/>
      <dgm:spPr/>
    </dgm:pt>
    <dgm:pt modelId="{20615F5C-1163-470B-A987-13F3D8A0C0F8}" type="pres">
      <dgm:prSet presAssocID="{C7986ECC-A76C-485E-ABC8-9B0A6C72D96A}" presName="background2" presStyleLbl="node2" presStyleIdx="1" presStyleCnt="3"/>
      <dgm:spPr/>
    </dgm:pt>
    <dgm:pt modelId="{70D72CAB-0A3B-4B32-A638-8EFE543B9388}" type="pres">
      <dgm:prSet presAssocID="{C7986ECC-A76C-485E-ABC8-9B0A6C72D96A}" presName="text2" presStyleLbl="fgAcc2" presStyleIdx="1" presStyleCnt="3" custScaleX="165956">
        <dgm:presLayoutVars>
          <dgm:chPref val="3"/>
        </dgm:presLayoutVars>
      </dgm:prSet>
      <dgm:spPr/>
      <dgm:t>
        <a:bodyPr/>
        <a:lstStyle/>
        <a:p>
          <a:endParaRPr lang="ru-RU"/>
        </a:p>
      </dgm:t>
    </dgm:pt>
    <dgm:pt modelId="{EDCB00D6-69AA-4CB7-BEEB-D94FC722BAD8}" type="pres">
      <dgm:prSet presAssocID="{C7986ECC-A76C-485E-ABC8-9B0A6C72D96A}" presName="hierChild3" presStyleCnt="0"/>
      <dgm:spPr/>
    </dgm:pt>
    <dgm:pt modelId="{C5009295-F37A-4868-9A78-3A439F87BFFC}" type="pres">
      <dgm:prSet presAssocID="{2E98F48D-D5F9-4403-9A5B-BBD0F216FC75}" presName="Name10" presStyleLbl="parChTrans1D2" presStyleIdx="2" presStyleCnt="3"/>
      <dgm:spPr/>
      <dgm:t>
        <a:bodyPr/>
        <a:lstStyle/>
        <a:p>
          <a:endParaRPr lang="ru-RU"/>
        </a:p>
      </dgm:t>
    </dgm:pt>
    <dgm:pt modelId="{77AA590C-98A2-49F3-8CDB-FBA51DD8A53B}" type="pres">
      <dgm:prSet presAssocID="{53D0047A-3313-425D-B651-2CAB01E870AD}" presName="hierRoot2" presStyleCnt="0"/>
      <dgm:spPr/>
    </dgm:pt>
    <dgm:pt modelId="{4D720F2F-DE06-4F34-B026-A54FA8603110}" type="pres">
      <dgm:prSet presAssocID="{53D0047A-3313-425D-B651-2CAB01E870AD}" presName="composite2" presStyleCnt="0"/>
      <dgm:spPr/>
    </dgm:pt>
    <dgm:pt modelId="{3EF1CD1F-8345-46F9-AC4C-2289B8E8B8FF}" type="pres">
      <dgm:prSet presAssocID="{53D0047A-3313-425D-B651-2CAB01E870AD}" presName="background2" presStyleLbl="node2" presStyleIdx="2" presStyleCnt="3"/>
      <dgm:spPr/>
    </dgm:pt>
    <dgm:pt modelId="{D99554E9-F591-4A25-97E1-9F9368E21EE5}" type="pres">
      <dgm:prSet presAssocID="{53D0047A-3313-425D-B651-2CAB01E870AD}" presName="text2" presStyleLbl="fgAcc2" presStyleIdx="2" presStyleCnt="3" custScaleX="230584">
        <dgm:presLayoutVars>
          <dgm:chPref val="3"/>
        </dgm:presLayoutVars>
      </dgm:prSet>
      <dgm:spPr/>
      <dgm:t>
        <a:bodyPr/>
        <a:lstStyle/>
        <a:p>
          <a:endParaRPr lang="ru-RU"/>
        </a:p>
      </dgm:t>
    </dgm:pt>
    <dgm:pt modelId="{F695FA9D-A870-4F3F-9AE9-5D0B0C890ED9}" type="pres">
      <dgm:prSet presAssocID="{53D0047A-3313-425D-B651-2CAB01E870AD}" presName="hierChild3" presStyleCnt="0"/>
      <dgm:spPr/>
    </dgm:pt>
  </dgm:ptLst>
  <dgm:cxnLst>
    <dgm:cxn modelId="{F5BAC852-14A5-4B2F-A21A-ED2BA22A44DC}" type="presOf" srcId="{18CBD0D0-579B-4C72-859F-6C38D30CB9FA}" destId="{A7FCEEB2-118B-408A-AA1D-1BABF8CD70D1}" srcOrd="0" destOrd="0" presId="urn:microsoft.com/office/officeart/2005/8/layout/hierarchy1"/>
    <dgm:cxn modelId="{C639CC00-4F4F-4C15-A8B6-E7EC82A6F873}" type="presOf" srcId="{066B7C60-5566-45D2-89CC-20680BB67747}" destId="{24430007-4307-4C22-AE63-C261C268810C}" srcOrd="0" destOrd="0" presId="urn:microsoft.com/office/officeart/2005/8/layout/hierarchy1"/>
    <dgm:cxn modelId="{BE2E2693-DD65-4C16-8F41-4B3C0DF7A6C7}" type="presOf" srcId="{53D0047A-3313-425D-B651-2CAB01E870AD}" destId="{D99554E9-F591-4A25-97E1-9F9368E21EE5}" srcOrd="0" destOrd="0" presId="urn:microsoft.com/office/officeart/2005/8/layout/hierarchy1"/>
    <dgm:cxn modelId="{44BD4D06-50A8-49C0-A8D4-AB015E3AADF3}" type="presOf" srcId="{2E98F48D-D5F9-4403-9A5B-BBD0F216FC75}" destId="{C5009295-F37A-4868-9A78-3A439F87BFFC}" srcOrd="0" destOrd="0" presId="urn:microsoft.com/office/officeart/2005/8/layout/hierarchy1"/>
    <dgm:cxn modelId="{CB0DDF06-770A-4C2C-83DF-CAB7A46C8627}" srcId="{2461AD06-462A-4E61-A4BF-9F29E9C8748C}" destId="{53D0047A-3313-425D-B651-2CAB01E870AD}" srcOrd="2" destOrd="0" parTransId="{2E98F48D-D5F9-4403-9A5B-BBD0F216FC75}" sibTransId="{28967BBD-0996-49C0-A1F1-C6F5A7032A57}"/>
    <dgm:cxn modelId="{178C14AC-72F7-4BC1-8C6C-C68B60CCCDD5}" type="presOf" srcId="{9B3AA8F6-A78F-4766-AEBD-27D052D111CD}" destId="{AABC05DF-2F41-4FE7-B42E-1531F9A8DB8B}" srcOrd="0" destOrd="0" presId="urn:microsoft.com/office/officeart/2005/8/layout/hierarchy1"/>
    <dgm:cxn modelId="{923690C3-2320-455E-925E-6D02BD41C4FC}" srcId="{2461AD06-462A-4E61-A4BF-9F29E9C8748C}" destId="{066B7C60-5566-45D2-89CC-20680BB67747}" srcOrd="0" destOrd="0" parTransId="{18CBD0D0-579B-4C72-859F-6C38D30CB9FA}" sibTransId="{B398A953-50D5-4A91-A66F-BD3F79914596}"/>
    <dgm:cxn modelId="{D828373C-2994-4244-9E96-4510FD7A1571}" type="presOf" srcId="{2461AD06-462A-4E61-A4BF-9F29E9C8748C}" destId="{EB71B737-987E-457F-BEB5-81D43DAA075A}" srcOrd="0" destOrd="0" presId="urn:microsoft.com/office/officeart/2005/8/layout/hierarchy1"/>
    <dgm:cxn modelId="{F25899DB-D44E-4FA1-968B-E0971C52DFFF}" srcId="{C9AA7F5F-6F95-4629-8777-06F26F57A10C}" destId="{2461AD06-462A-4E61-A4BF-9F29E9C8748C}" srcOrd="0" destOrd="0" parTransId="{EA0AA3E4-790B-4077-9AC4-CAADD3F6D8A0}" sibTransId="{3B000479-4CC6-4D67-91F4-20C6A9409AEE}"/>
    <dgm:cxn modelId="{1208DE5B-48DB-45CB-88A5-3BED042420C8}" srcId="{2461AD06-462A-4E61-A4BF-9F29E9C8748C}" destId="{C7986ECC-A76C-485E-ABC8-9B0A6C72D96A}" srcOrd="1" destOrd="0" parTransId="{9B3AA8F6-A78F-4766-AEBD-27D052D111CD}" sibTransId="{82464D6C-914E-4C43-9611-033CE22EFD48}"/>
    <dgm:cxn modelId="{6DCC3577-9FFD-4A98-B802-256B38794CEF}" type="presOf" srcId="{C9AA7F5F-6F95-4629-8777-06F26F57A10C}" destId="{ABEB9E02-8A35-44F4-B974-D65B17DDBD1A}" srcOrd="0" destOrd="0" presId="urn:microsoft.com/office/officeart/2005/8/layout/hierarchy1"/>
    <dgm:cxn modelId="{BC23632D-91F1-4689-9713-4EE574D55581}" type="presOf" srcId="{C7986ECC-A76C-485E-ABC8-9B0A6C72D96A}" destId="{70D72CAB-0A3B-4B32-A638-8EFE543B9388}" srcOrd="0" destOrd="0" presId="urn:microsoft.com/office/officeart/2005/8/layout/hierarchy1"/>
    <dgm:cxn modelId="{50A0BBF1-A4B7-4FAF-BA4C-C795891932E9}" type="presParOf" srcId="{ABEB9E02-8A35-44F4-B974-D65B17DDBD1A}" destId="{54243145-F288-4897-A82C-D00DBD1CE0A5}" srcOrd="0" destOrd="0" presId="urn:microsoft.com/office/officeart/2005/8/layout/hierarchy1"/>
    <dgm:cxn modelId="{E6612957-225F-4406-A730-0961C91077A0}" type="presParOf" srcId="{54243145-F288-4897-A82C-D00DBD1CE0A5}" destId="{386C65EA-8BF4-4C47-BABD-5FEECC9476B0}" srcOrd="0" destOrd="0" presId="urn:microsoft.com/office/officeart/2005/8/layout/hierarchy1"/>
    <dgm:cxn modelId="{5B8BDA47-AC84-4A6B-A9DE-783028DD568F}" type="presParOf" srcId="{386C65EA-8BF4-4C47-BABD-5FEECC9476B0}" destId="{D1CF2B45-397A-4229-BB15-142D2B435E09}" srcOrd="0" destOrd="0" presId="urn:microsoft.com/office/officeart/2005/8/layout/hierarchy1"/>
    <dgm:cxn modelId="{1A4DF2D5-3837-4FFC-93D2-CD22547F7B2A}" type="presParOf" srcId="{386C65EA-8BF4-4C47-BABD-5FEECC9476B0}" destId="{EB71B737-987E-457F-BEB5-81D43DAA075A}" srcOrd="1" destOrd="0" presId="urn:microsoft.com/office/officeart/2005/8/layout/hierarchy1"/>
    <dgm:cxn modelId="{2793B182-9B21-4DA0-A81E-24557F5C0813}" type="presParOf" srcId="{54243145-F288-4897-A82C-D00DBD1CE0A5}" destId="{195E67A8-6C39-4F87-B3DB-DE1021CEE4E2}" srcOrd="1" destOrd="0" presId="urn:microsoft.com/office/officeart/2005/8/layout/hierarchy1"/>
    <dgm:cxn modelId="{72E309DC-ACD4-4243-90E2-388EA965F7E5}" type="presParOf" srcId="{195E67A8-6C39-4F87-B3DB-DE1021CEE4E2}" destId="{A7FCEEB2-118B-408A-AA1D-1BABF8CD70D1}" srcOrd="0" destOrd="0" presId="urn:microsoft.com/office/officeart/2005/8/layout/hierarchy1"/>
    <dgm:cxn modelId="{AF323E41-294E-491A-B268-64A9BAC5A91F}" type="presParOf" srcId="{195E67A8-6C39-4F87-B3DB-DE1021CEE4E2}" destId="{72CC6AA8-B27D-47B4-B6DF-BA4DFAA8CD5E}" srcOrd="1" destOrd="0" presId="urn:microsoft.com/office/officeart/2005/8/layout/hierarchy1"/>
    <dgm:cxn modelId="{D75EE815-8076-42CF-AAA5-4204E3BCAAA1}" type="presParOf" srcId="{72CC6AA8-B27D-47B4-B6DF-BA4DFAA8CD5E}" destId="{6EF9B9E9-EBB5-44ED-BC40-55AE1F7FD401}" srcOrd="0" destOrd="0" presId="urn:microsoft.com/office/officeart/2005/8/layout/hierarchy1"/>
    <dgm:cxn modelId="{17529780-5C64-4FAB-A033-E7C6AA904B6F}" type="presParOf" srcId="{6EF9B9E9-EBB5-44ED-BC40-55AE1F7FD401}" destId="{C44A4062-3C48-4626-8D60-57189CE29E5C}" srcOrd="0" destOrd="0" presId="urn:microsoft.com/office/officeart/2005/8/layout/hierarchy1"/>
    <dgm:cxn modelId="{ACE2F852-295A-4F2B-947F-F33D0EED40F5}" type="presParOf" srcId="{6EF9B9E9-EBB5-44ED-BC40-55AE1F7FD401}" destId="{24430007-4307-4C22-AE63-C261C268810C}" srcOrd="1" destOrd="0" presId="urn:microsoft.com/office/officeart/2005/8/layout/hierarchy1"/>
    <dgm:cxn modelId="{B9AD72BE-E937-4A32-93DC-D3B6A149FEBE}" type="presParOf" srcId="{72CC6AA8-B27D-47B4-B6DF-BA4DFAA8CD5E}" destId="{77B24FE4-BF74-4A28-9082-E07309BC618C}" srcOrd="1" destOrd="0" presId="urn:microsoft.com/office/officeart/2005/8/layout/hierarchy1"/>
    <dgm:cxn modelId="{DB5FF274-442F-4C18-BCC9-995BFF0E21E8}" type="presParOf" srcId="{195E67A8-6C39-4F87-B3DB-DE1021CEE4E2}" destId="{AABC05DF-2F41-4FE7-B42E-1531F9A8DB8B}" srcOrd="2" destOrd="0" presId="urn:microsoft.com/office/officeart/2005/8/layout/hierarchy1"/>
    <dgm:cxn modelId="{28B15E03-FD67-4670-90C3-748A258F7208}" type="presParOf" srcId="{195E67A8-6C39-4F87-B3DB-DE1021CEE4E2}" destId="{B7E3BCE4-0B36-4DA4-88C5-FE39375C7BE0}" srcOrd="3" destOrd="0" presId="urn:microsoft.com/office/officeart/2005/8/layout/hierarchy1"/>
    <dgm:cxn modelId="{21DFDC35-A2CE-4940-A96F-A91FC9940C51}" type="presParOf" srcId="{B7E3BCE4-0B36-4DA4-88C5-FE39375C7BE0}" destId="{6B94D5E6-73FE-48BB-89C0-FFC8951409A4}" srcOrd="0" destOrd="0" presId="urn:microsoft.com/office/officeart/2005/8/layout/hierarchy1"/>
    <dgm:cxn modelId="{1CB77E5A-E3FC-47C9-A376-EDC3E7D6288E}" type="presParOf" srcId="{6B94D5E6-73FE-48BB-89C0-FFC8951409A4}" destId="{20615F5C-1163-470B-A987-13F3D8A0C0F8}" srcOrd="0" destOrd="0" presId="urn:microsoft.com/office/officeart/2005/8/layout/hierarchy1"/>
    <dgm:cxn modelId="{9F1CC000-4CEF-4543-A5FB-872697A5C611}" type="presParOf" srcId="{6B94D5E6-73FE-48BB-89C0-FFC8951409A4}" destId="{70D72CAB-0A3B-4B32-A638-8EFE543B9388}" srcOrd="1" destOrd="0" presId="urn:microsoft.com/office/officeart/2005/8/layout/hierarchy1"/>
    <dgm:cxn modelId="{3CD0BAAE-2E84-4599-B12A-1FD3EF460A94}" type="presParOf" srcId="{B7E3BCE4-0B36-4DA4-88C5-FE39375C7BE0}" destId="{EDCB00D6-69AA-4CB7-BEEB-D94FC722BAD8}" srcOrd="1" destOrd="0" presId="urn:microsoft.com/office/officeart/2005/8/layout/hierarchy1"/>
    <dgm:cxn modelId="{1B930321-CD40-4979-B9E1-4DFD797737B7}" type="presParOf" srcId="{195E67A8-6C39-4F87-B3DB-DE1021CEE4E2}" destId="{C5009295-F37A-4868-9A78-3A439F87BFFC}" srcOrd="4" destOrd="0" presId="urn:microsoft.com/office/officeart/2005/8/layout/hierarchy1"/>
    <dgm:cxn modelId="{B28E1EBF-6C6A-4EE2-AF68-4F01667E0D79}" type="presParOf" srcId="{195E67A8-6C39-4F87-B3DB-DE1021CEE4E2}" destId="{77AA590C-98A2-49F3-8CDB-FBA51DD8A53B}" srcOrd="5" destOrd="0" presId="urn:microsoft.com/office/officeart/2005/8/layout/hierarchy1"/>
    <dgm:cxn modelId="{E6D32A05-9864-4DD9-B207-3F5D61D40035}" type="presParOf" srcId="{77AA590C-98A2-49F3-8CDB-FBA51DD8A53B}" destId="{4D720F2F-DE06-4F34-B026-A54FA8603110}" srcOrd="0" destOrd="0" presId="urn:microsoft.com/office/officeart/2005/8/layout/hierarchy1"/>
    <dgm:cxn modelId="{1223D889-4A13-43A3-9D23-11F51604D861}" type="presParOf" srcId="{4D720F2F-DE06-4F34-B026-A54FA8603110}" destId="{3EF1CD1F-8345-46F9-AC4C-2289B8E8B8FF}" srcOrd="0" destOrd="0" presId="urn:microsoft.com/office/officeart/2005/8/layout/hierarchy1"/>
    <dgm:cxn modelId="{4A72E7BB-57E1-4819-B130-6165E0264086}" type="presParOf" srcId="{4D720F2F-DE06-4F34-B026-A54FA8603110}" destId="{D99554E9-F591-4A25-97E1-9F9368E21EE5}" srcOrd="1" destOrd="0" presId="urn:microsoft.com/office/officeart/2005/8/layout/hierarchy1"/>
    <dgm:cxn modelId="{5DFCAAD1-3552-4905-BA25-D0CF8205185F}" type="presParOf" srcId="{77AA590C-98A2-49F3-8CDB-FBA51DD8A53B}" destId="{F695FA9D-A870-4F3F-9AE9-5D0B0C890ED9}" srcOrd="1" destOrd="0" presId="urn:microsoft.com/office/officeart/2005/8/layout/hierarchy1"/>
  </dgm:cxnLst>
  <dgm:bg/>
  <dgm:whole>
    <a:ln w="9525" cap="sq" cmpd="sng" algn="ctr">
      <a:noFill/>
      <a:prstDash val="solid"/>
      <a:miter lim="800000"/>
      <a:headEnd type="none" w="med" len="med"/>
      <a:tailEnd type="none" w="med" len="med"/>
    </a:ln>
  </dgm:whole>
  <dgm:extLst>
    <a:ext uri="http://schemas.microsoft.com/office/drawing/2008/diagram">
      <dsp:dataModelExt xmlns:dsp="http://schemas.microsoft.com/office/drawing/2008/diagram" xmlns="" relId="rId12"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84DB5E1-D042-4FED-A737-88CF95F4DFA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0DF15954-5FB7-4CEC-96FC-B858981BE4B9}">
      <dgm:prSet phldrT="[Text]" custT="1"/>
      <dgm:spPr/>
      <dgm:t>
        <a:bodyPr/>
        <a:lstStyle/>
        <a:p>
          <a:r>
            <a:rPr lang="en-US" sz="2000" dirty="0" smtClean="0"/>
            <a:t>Early Diagnostic Analysis of Cytological Specimens</a:t>
          </a:r>
          <a:endParaRPr lang="ru-RU" sz="2000" dirty="0"/>
        </a:p>
      </dgm:t>
    </dgm:pt>
    <dgm:pt modelId="{7E74C93D-7556-4193-ADE2-25D09237093A}" type="parTrans" cxnId="{C056F715-D084-4C4A-A9EC-7362AC5C1742}">
      <dgm:prSet/>
      <dgm:spPr/>
      <dgm:t>
        <a:bodyPr/>
        <a:lstStyle/>
        <a:p>
          <a:endParaRPr lang="ru-RU" sz="2000"/>
        </a:p>
      </dgm:t>
    </dgm:pt>
    <dgm:pt modelId="{DAC6C0C3-0105-4A96-BA1C-54A31B192D50}" type="sibTrans" cxnId="{C056F715-D084-4C4A-A9EC-7362AC5C1742}">
      <dgm:prSet/>
      <dgm:spPr/>
      <dgm:t>
        <a:bodyPr/>
        <a:lstStyle/>
        <a:p>
          <a:endParaRPr lang="ru-RU" sz="2000"/>
        </a:p>
      </dgm:t>
    </dgm:pt>
    <dgm:pt modelId="{87FC3B69-DEB2-42B4-B49C-4694FC833674}">
      <dgm:prSet phldrT="[Text]" custT="1"/>
      <dgm:spPr/>
      <dgm:t>
        <a:bodyPr/>
        <a:lstStyle/>
        <a:p>
          <a:r>
            <a:rPr lang="en-US" sz="2000" dirty="0" smtClean="0"/>
            <a:t>Automatic Extraction of</a:t>
          </a:r>
          <a:endParaRPr lang="ru-RU" sz="2000" dirty="0" smtClean="0"/>
        </a:p>
        <a:p>
          <a:r>
            <a:rPr lang="en-US" sz="2000" dirty="0" err="1" smtClean="0"/>
            <a:t>Dopaminergic</a:t>
          </a:r>
          <a:r>
            <a:rPr lang="en-US" sz="2000" dirty="0" smtClean="0"/>
            <a:t> Neuron Terminals on Striatum</a:t>
          </a:r>
          <a:endParaRPr lang="ru-RU" sz="2000" dirty="0" smtClean="0"/>
        </a:p>
        <a:p>
          <a:r>
            <a:rPr lang="en-US" sz="2000" dirty="0" smtClean="0"/>
            <a:t>Frontal Section Images</a:t>
          </a:r>
          <a:endParaRPr lang="ru-RU" sz="2000" dirty="0"/>
        </a:p>
      </dgm:t>
    </dgm:pt>
    <dgm:pt modelId="{E020249B-1907-4ECA-8E33-894F58EE3E99}" type="parTrans" cxnId="{93B1EC3E-4637-46C3-A356-B216A99E98A6}">
      <dgm:prSet/>
      <dgm:spPr/>
      <dgm:t>
        <a:bodyPr/>
        <a:lstStyle/>
        <a:p>
          <a:endParaRPr lang="ru-RU" sz="2000"/>
        </a:p>
      </dgm:t>
    </dgm:pt>
    <dgm:pt modelId="{3C54125B-0AD7-4C03-8CF9-7BF86094C9FE}" type="sibTrans" cxnId="{93B1EC3E-4637-46C3-A356-B216A99E98A6}">
      <dgm:prSet/>
      <dgm:spPr/>
      <dgm:t>
        <a:bodyPr/>
        <a:lstStyle/>
        <a:p>
          <a:endParaRPr lang="ru-RU" sz="2000"/>
        </a:p>
      </dgm:t>
    </dgm:pt>
    <dgm:pt modelId="{4ECA4E21-5A89-47FB-B462-F979FF30C7B1}" type="pres">
      <dgm:prSet presAssocID="{A84DB5E1-D042-4FED-A737-88CF95F4DFA5}" presName="linear" presStyleCnt="0">
        <dgm:presLayoutVars>
          <dgm:dir/>
          <dgm:animLvl val="lvl"/>
          <dgm:resizeHandles val="exact"/>
        </dgm:presLayoutVars>
      </dgm:prSet>
      <dgm:spPr/>
      <dgm:t>
        <a:bodyPr/>
        <a:lstStyle/>
        <a:p>
          <a:endParaRPr lang="ru-RU"/>
        </a:p>
      </dgm:t>
    </dgm:pt>
    <dgm:pt modelId="{1A10F478-A43D-4573-AD8A-2522F9498070}" type="pres">
      <dgm:prSet presAssocID="{0DF15954-5FB7-4CEC-96FC-B858981BE4B9}" presName="parentLin" presStyleCnt="0"/>
      <dgm:spPr/>
    </dgm:pt>
    <dgm:pt modelId="{B7A245AD-E1E8-4A0B-A12A-3B29C964BD1E}" type="pres">
      <dgm:prSet presAssocID="{0DF15954-5FB7-4CEC-96FC-B858981BE4B9}" presName="parentLeftMargin" presStyleLbl="node1" presStyleIdx="0" presStyleCnt="2"/>
      <dgm:spPr/>
      <dgm:t>
        <a:bodyPr/>
        <a:lstStyle/>
        <a:p>
          <a:endParaRPr lang="ru-RU"/>
        </a:p>
      </dgm:t>
    </dgm:pt>
    <dgm:pt modelId="{14F12080-26FC-49AB-A69D-6C85D89DB49A}" type="pres">
      <dgm:prSet presAssocID="{0DF15954-5FB7-4CEC-96FC-B858981BE4B9}" presName="parentText" presStyleLbl="node1" presStyleIdx="0" presStyleCnt="2" custScaleX="142857">
        <dgm:presLayoutVars>
          <dgm:chMax val="0"/>
          <dgm:bulletEnabled val="1"/>
        </dgm:presLayoutVars>
      </dgm:prSet>
      <dgm:spPr/>
      <dgm:t>
        <a:bodyPr/>
        <a:lstStyle/>
        <a:p>
          <a:endParaRPr lang="ru-RU"/>
        </a:p>
      </dgm:t>
    </dgm:pt>
    <dgm:pt modelId="{F54C003F-6FBA-4291-A18D-0B25D14B5B53}" type="pres">
      <dgm:prSet presAssocID="{0DF15954-5FB7-4CEC-96FC-B858981BE4B9}" presName="negativeSpace" presStyleCnt="0"/>
      <dgm:spPr/>
    </dgm:pt>
    <dgm:pt modelId="{D3BA2F57-28AB-42B2-897C-06FDF98C3D0A}" type="pres">
      <dgm:prSet presAssocID="{0DF15954-5FB7-4CEC-96FC-B858981BE4B9}" presName="childText" presStyleLbl="conFgAcc1" presStyleIdx="0" presStyleCnt="2">
        <dgm:presLayoutVars>
          <dgm:bulletEnabled val="1"/>
        </dgm:presLayoutVars>
      </dgm:prSet>
      <dgm:spPr/>
    </dgm:pt>
    <dgm:pt modelId="{0C0CF8AC-0C6E-46C0-BE1D-FAC07745D463}" type="pres">
      <dgm:prSet presAssocID="{DAC6C0C3-0105-4A96-BA1C-54A31B192D50}" presName="spaceBetweenRectangles" presStyleCnt="0"/>
      <dgm:spPr/>
    </dgm:pt>
    <dgm:pt modelId="{54F1D963-BF2A-4C47-9773-20A657C0E049}" type="pres">
      <dgm:prSet presAssocID="{87FC3B69-DEB2-42B4-B49C-4694FC833674}" presName="parentLin" presStyleCnt="0"/>
      <dgm:spPr/>
    </dgm:pt>
    <dgm:pt modelId="{2C9E4CA9-ED7C-4808-A468-987C0F855CE0}" type="pres">
      <dgm:prSet presAssocID="{87FC3B69-DEB2-42B4-B49C-4694FC833674}" presName="parentLeftMargin" presStyleLbl="node1" presStyleIdx="0" presStyleCnt="2"/>
      <dgm:spPr/>
      <dgm:t>
        <a:bodyPr/>
        <a:lstStyle/>
        <a:p>
          <a:endParaRPr lang="ru-RU"/>
        </a:p>
      </dgm:t>
    </dgm:pt>
    <dgm:pt modelId="{B2B44656-F85C-4B98-AEEB-9061766F688C}" type="pres">
      <dgm:prSet presAssocID="{87FC3B69-DEB2-42B4-B49C-4694FC833674}" presName="parentText" presStyleLbl="node1" presStyleIdx="1" presStyleCnt="2" custScaleX="142997" custScaleY="143639">
        <dgm:presLayoutVars>
          <dgm:chMax val="0"/>
          <dgm:bulletEnabled val="1"/>
        </dgm:presLayoutVars>
      </dgm:prSet>
      <dgm:spPr/>
      <dgm:t>
        <a:bodyPr/>
        <a:lstStyle/>
        <a:p>
          <a:endParaRPr lang="ru-RU"/>
        </a:p>
      </dgm:t>
    </dgm:pt>
    <dgm:pt modelId="{9803BBAE-61E4-4ED4-AFAC-1CDA5ECD9DC6}" type="pres">
      <dgm:prSet presAssocID="{87FC3B69-DEB2-42B4-B49C-4694FC833674}" presName="negativeSpace" presStyleCnt="0"/>
      <dgm:spPr/>
    </dgm:pt>
    <dgm:pt modelId="{B21E5293-F4C7-484E-A291-89E277C42709}" type="pres">
      <dgm:prSet presAssocID="{87FC3B69-DEB2-42B4-B49C-4694FC833674}" presName="childText" presStyleLbl="conFgAcc1" presStyleIdx="1" presStyleCnt="2">
        <dgm:presLayoutVars>
          <dgm:bulletEnabled val="1"/>
        </dgm:presLayoutVars>
      </dgm:prSet>
      <dgm:spPr/>
    </dgm:pt>
  </dgm:ptLst>
  <dgm:cxnLst>
    <dgm:cxn modelId="{33C10923-E41D-462D-BFA6-71CF8F026CEB}" type="presOf" srcId="{0DF15954-5FB7-4CEC-96FC-B858981BE4B9}" destId="{B7A245AD-E1E8-4A0B-A12A-3B29C964BD1E}" srcOrd="0" destOrd="0" presId="urn:microsoft.com/office/officeart/2005/8/layout/list1"/>
    <dgm:cxn modelId="{C056F715-D084-4C4A-A9EC-7362AC5C1742}" srcId="{A84DB5E1-D042-4FED-A737-88CF95F4DFA5}" destId="{0DF15954-5FB7-4CEC-96FC-B858981BE4B9}" srcOrd="0" destOrd="0" parTransId="{7E74C93D-7556-4193-ADE2-25D09237093A}" sibTransId="{DAC6C0C3-0105-4A96-BA1C-54A31B192D50}"/>
    <dgm:cxn modelId="{087DA663-9463-4324-A266-1C8A22A716E8}" type="presOf" srcId="{A84DB5E1-D042-4FED-A737-88CF95F4DFA5}" destId="{4ECA4E21-5A89-47FB-B462-F979FF30C7B1}" srcOrd="0" destOrd="0" presId="urn:microsoft.com/office/officeart/2005/8/layout/list1"/>
    <dgm:cxn modelId="{93B1EC3E-4637-46C3-A356-B216A99E98A6}" srcId="{A84DB5E1-D042-4FED-A737-88CF95F4DFA5}" destId="{87FC3B69-DEB2-42B4-B49C-4694FC833674}" srcOrd="1" destOrd="0" parTransId="{E020249B-1907-4ECA-8E33-894F58EE3E99}" sibTransId="{3C54125B-0AD7-4C03-8CF9-7BF86094C9FE}"/>
    <dgm:cxn modelId="{44E7B4BC-EAFB-4994-9503-139D778F7A15}" type="presOf" srcId="{0DF15954-5FB7-4CEC-96FC-B858981BE4B9}" destId="{14F12080-26FC-49AB-A69D-6C85D89DB49A}" srcOrd="1" destOrd="0" presId="urn:microsoft.com/office/officeart/2005/8/layout/list1"/>
    <dgm:cxn modelId="{729C65FA-D163-4F88-B7AC-0A47D9612F52}" type="presOf" srcId="{87FC3B69-DEB2-42B4-B49C-4694FC833674}" destId="{2C9E4CA9-ED7C-4808-A468-987C0F855CE0}" srcOrd="0" destOrd="0" presId="urn:microsoft.com/office/officeart/2005/8/layout/list1"/>
    <dgm:cxn modelId="{546D4DC6-AA9F-4167-98DC-BE40CC4E04A2}" type="presOf" srcId="{87FC3B69-DEB2-42B4-B49C-4694FC833674}" destId="{B2B44656-F85C-4B98-AEEB-9061766F688C}" srcOrd="1" destOrd="0" presId="urn:microsoft.com/office/officeart/2005/8/layout/list1"/>
    <dgm:cxn modelId="{F38DB866-9519-4723-B70D-5C76455049F4}" type="presParOf" srcId="{4ECA4E21-5A89-47FB-B462-F979FF30C7B1}" destId="{1A10F478-A43D-4573-AD8A-2522F9498070}" srcOrd="0" destOrd="0" presId="urn:microsoft.com/office/officeart/2005/8/layout/list1"/>
    <dgm:cxn modelId="{B6962040-3E85-4E99-9074-703F306C700F}" type="presParOf" srcId="{1A10F478-A43D-4573-AD8A-2522F9498070}" destId="{B7A245AD-E1E8-4A0B-A12A-3B29C964BD1E}" srcOrd="0" destOrd="0" presId="urn:microsoft.com/office/officeart/2005/8/layout/list1"/>
    <dgm:cxn modelId="{C4201CA9-1721-42F7-8718-EDF2AA228CF8}" type="presParOf" srcId="{1A10F478-A43D-4573-AD8A-2522F9498070}" destId="{14F12080-26FC-49AB-A69D-6C85D89DB49A}" srcOrd="1" destOrd="0" presId="urn:microsoft.com/office/officeart/2005/8/layout/list1"/>
    <dgm:cxn modelId="{DBFDA430-5FE8-4149-A239-680A09821F05}" type="presParOf" srcId="{4ECA4E21-5A89-47FB-B462-F979FF30C7B1}" destId="{F54C003F-6FBA-4291-A18D-0B25D14B5B53}" srcOrd="1" destOrd="0" presId="urn:microsoft.com/office/officeart/2005/8/layout/list1"/>
    <dgm:cxn modelId="{ECF48932-6EDB-4B82-81DF-AF82F2F4A312}" type="presParOf" srcId="{4ECA4E21-5A89-47FB-B462-F979FF30C7B1}" destId="{D3BA2F57-28AB-42B2-897C-06FDF98C3D0A}" srcOrd="2" destOrd="0" presId="urn:microsoft.com/office/officeart/2005/8/layout/list1"/>
    <dgm:cxn modelId="{729B5C95-4366-441E-BFCC-1DC616A1D959}" type="presParOf" srcId="{4ECA4E21-5A89-47FB-B462-F979FF30C7B1}" destId="{0C0CF8AC-0C6E-46C0-BE1D-FAC07745D463}" srcOrd="3" destOrd="0" presId="urn:microsoft.com/office/officeart/2005/8/layout/list1"/>
    <dgm:cxn modelId="{3E164AC3-500C-4DA3-B947-FB2BCD3F5794}" type="presParOf" srcId="{4ECA4E21-5A89-47FB-B462-F979FF30C7B1}" destId="{54F1D963-BF2A-4C47-9773-20A657C0E049}" srcOrd="4" destOrd="0" presId="urn:microsoft.com/office/officeart/2005/8/layout/list1"/>
    <dgm:cxn modelId="{5B610668-5FD2-4D3E-8405-96265BA69C0E}" type="presParOf" srcId="{54F1D963-BF2A-4C47-9773-20A657C0E049}" destId="{2C9E4CA9-ED7C-4808-A468-987C0F855CE0}" srcOrd="0" destOrd="0" presId="urn:microsoft.com/office/officeart/2005/8/layout/list1"/>
    <dgm:cxn modelId="{87261FFD-23E0-456B-9F73-AFC0E419DF53}" type="presParOf" srcId="{54F1D963-BF2A-4C47-9773-20A657C0E049}" destId="{B2B44656-F85C-4B98-AEEB-9061766F688C}" srcOrd="1" destOrd="0" presId="urn:microsoft.com/office/officeart/2005/8/layout/list1"/>
    <dgm:cxn modelId="{11D6D629-17A4-47A7-A1DE-265961700FF9}" type="presParOf" srcId="{4ECA4E21-5A89-47FB-B462-F979FF30C7B1}" destId="{9803BBAE-61E4-4ED4-AFAC-1CDA5ECD9DC6}" srcOrd="5" destOrd="0" presId="urn:microsoft.com/office/officeart/2005/8/layout/list1"/>
    <dgm:cxn modelId="{CE4D25BF-1EA6-4BFA-A834-F904E4DA9D17}" type="presParOf" srcId="{4ECA4E21-5A89-47FB-B462-F979FF30C7B1}" destId="{B21E5293-F4C7-484E-A291-89E277C42709}"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789C2A38-4DEC-4BCC-9635-FCEB9CFD20B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31E03EE5-6D7A-4F1A-8E18-9E3267859ADD}">
      <dgm:prSet phldrT="[Текст]" custT="1"/>
      <dgm:spPr/>
      <dgm:t>
        <a:bodyPr/>
        <a:lstStyle/>
        <a:p>
          <a:r>
            <a:rPr lang="en-US" sz="3000" dirty="0" smtClean="0"/>
            <a:t>Step 1</a:t>
          </a:r>
          <a:endParaRPr lang="ru-RU" sz="3000" dirty="0"/>
        </a:p>
      </dgm:t>
    </dgm:pt>
    <dgm:pt modelId="{59D2E07F-B04D-4A78-91F2-AA85A518AD13}" type="parTrans" cxnId="{C117A710-1C0A-4C19-B9D8-9BC6FD941901}">
      <dgm:prSet/>
      <dgm:spPr/>
      <dgm:t>
        <a:bodyPr/>
        <a:lstStyle/>
        <a:p>
          <a:endParaRPr lang="ru-RU"/>
        </a:p>
      </dgm:t>
    </dgm:pt>
    <dgm:pt modelId="{7A73B348-846B-47F7-A4D4-9BD3F8455252}" type="sibTrans" cxnId="{C117A710-1C0A-4C19-B9D8-9BC6FD941901}">
      <dgm:prSet/>
      <dgm:spPr/>
      <dgm:t>
        <a:bodyPr/>
        <a:lstStyle/>
        <a:p>
          <a:endParaRPr lang="ru-RU"/>
        </a:p>
      </dgm:t>
    </dgm:pt>
    <dgm:pt modelId="{A5261A1E-EAE9-4BE3-83DC-2C7B79D77A0B}">
      <dgm:prSet phldrT="[Текст]" custT="1"/>
      <dgm:spPr/>
      <dgm:t>
        <a:bodyPr/>
        <a:lstStyle/>
        <a:p>
          <a:r>
            <a:rPr lang="en-US" sz="2000" dirty="0" smtClean="0"/>
            <a:t>To select field for algebra defining</a:t>
          </a:r>
          <a:endParaRPr lang="ru-RU" sz="2000" dirty="0"/>
        </a:p>
      </dgm:t>
    </dgm:pt>
    <dgm:pt modelId="{3A23D2E4-04F9-4467-936E-E874C75BA28D}" type="parTrans" cxnId="{86FB092F-BC67-4C6D-9030-71E131F7A2F6}">
      <dgm:prSet/>
      <dgm:spPr/>
      <dgm:t>
        <a:bodyPr/>
        <a:lstStyle/>
        <a:p>
          <a:endParaRPr lang="ru-RU"/>
        </a:p>
      </dgm:t>
    </dgm:pt>
    <dgm:pt modelId="{36721873-71F4-47E2-A4CF-DADFD70E65A0}" type="sibTrans" cxnId="{86FB092F-BC67-4C6D-9030-71E131F7A2F6}">
      <dgm:prSet/>
      <dgm:spPr/>
      <dgm:t>
        <a:bodyPr/>
        <a:lstStyle/>
        <a:p>
          <a:endParaRPr lang="ru-RU"/>
        </a:p>
      </dgm:t>
    </dgm:pt>
    <dgm:pt modelId="{5F3EAC84-9F43-44F7-A95E-050C0A0FB5B0}">
      <dgm:prSet phldrT="[Текст]" custT="1"/>
      <dgm:spPr/>
      <dgm:t>
        <a:bodyPr/>
        <a:lstStyle/>
        <a:p>
          <a:r>
            <a:rPr lang="en-US" sz="3000" dirty="0" smtClean="0"/>
            <a:t>Step 2</a:t>
          </a:r>
          <a:endParaRPr lang="ru-RU" sz="3000" dirty="0"/>
        </a:p>
      </dgm:t>
    </dgm:pt>
    <dgm:pt modelId="{5E54D00F-C023-4BCF-9A4F-976B881E4AD8}" type="parTrans" cxnId="{78B66283-7D1F-4548-BF5B-8430477D7552}">
      <dgm:prSet/>
      <dgm:spPr/>
      <dgm:t>
        <a:bodyPr/>
        <a:lstStyle/>
        <a:p>
          <a:endParaRPr lang="ru-RU"/>
        </a:p>
      </dgm:t>
    </dgm:pt>
    <dgm:pt modelId="{75A54698-53C9-4C10-B320-A3A9C275A4A4}" type="sibTrans" cxnId="{78B66283-7D1F-4548-BF5B-8430477D7552}">
      <dgm:prSet/>
      <dgm:spPr/>
      <dgm:t>
        <a:bodyPr/>
        <a:lstStyle/>
        <a:p>
          <a:endParaRPr lang="ru-RU"/>
        </a:p>
      </dgm:t>
    </dgm:pt>
    <dgm:pt modelId="{1A684180-F828-43AF-9237-08923342946C}">
      <dgm:prSet phldrT="[Текст]" custT="1"/>
      <dgm:spPr/>
      <dgm:t>
        <a:bodyPr/>
        <a:lstStyle/>
        <a:p>
          <a:pPr algn="just"/>
          <a:r>
            <a:rPr lang="en-US" sz="2000" dirty="0" smtClean="0"/>
            <a:t>To specify operands of a set considered as candidate for DIA with one ring</a:t>
          </a:r>
          <a:endParaRPr lang="ru-RU" sz="2000" dirty="0"/>
        </a:p>
      </dgm:t>
    </dgm:pt>
    <dgm:pt modelId="{817DA21A-C887-4958-8961-7623FC004B77}" type="parTrans" cxnId="{D3151EEA-346E-438B-AFAA-A654C6449F97}">
      <dgm:prSet/>
      <dgm:spPr/>
      <dgm:t>
        <a:bodyPr/>
        <a:lstStyle/>
        <a:p>
          <a:endParaRPr lang="ru-RU"/>
        </a:p>
      </dgm:t>
    </dgm:pt>
    <dgm:pt modelId="{0E851285-5B85-4F1D-80A1-703AA6572A7C}" type="sibTrans" cxnId="{D3151EEA-346E-438B-AFAA-A654C6449F97}">
      <dgm:prSet/>
      <dgm:spPr/>
      <dgm:t>
        <a:bodyPr/>
        <a:lstStyle/>
        <a:p>
          <a:endParaRPr lang="ru-RU"/>
        </a:p>
      </dgm:t>
    </dgm:pt>
    <dgm:pt modelId="{C45E1FFC-C8B0-4F1F-A27E-DD5D42F31103}">
      <dgm:prSet phldrT="[Текст]" custT="1"/>
      <dgm:spPr/>
      <dgm:t>
        <a:bodyPr/>
        <a:lstStyle/>
        <a:p>
          <a:r>
            <a:rPr lang="en-US" sz="3000" dirty="0" smtClean="0"/>
            <a:t>Step 3</a:t>
          </a:r>
          <a:endParaRPr lang="ru-RU" sz="3000" dirty="0"/>
        </a:p>
      </dgm:t>
    </dgm:pt>
    <dgm:pt modelId="{8A07724F-3C14-47C9-A34E-E26E82A9705F}" type="parTrans" cxnId="{92633565-4311-4FDB-BB42-AA784ADD3FEF}">
      <dgm:prSet/>
      <dgm:spPr/>
      <dgm:t>
        <a:bodyPr/>
        <a:lstStyle/>
        <a:p>
          <a:endParaRPr lang="ru-RU"/>
        </a:p>
      </dgm:t>
    </dgm:pt>
    <dgm:pt modelId="{730003AD-D634-4C31-BCF2-E66C7267ED04}" type="sibTrans" cxnId="{92633565-4311-4FDB-BB42-AA784ADD3FEF}">
      <dgm:prSet/>
      <dgm:spPr/>
      <dgm:t>
        <a:bodyPr/>
        <a:lstStyle/>
        <a:p>
          <a:endParaRPr lang="ru-RU"/>
        </a:p>
      </dgm:t>
    </dgm:pt>
    <dgm:pt modelId="{C936CCC7-4652-474C-993B-34B64825DA6A}">
      <dgm:prSet phldrT="[Текст]" custT="1"/>
      <dgm:spPr/>
      <dgm:t>
        <a:bodyPr/>
        <a:lstStyle/>
        <a:p>
          <a:pPr algn="just"/>
          <a:r>
            <a:rPr lang="en-US" sz="2000" dirty="0" smtClean="0"/>
            <a:t>To specify operations of a set considered as candidate for DIA with one ring</a:t>
          </a:r>
          <a:endParaRPr lang="ru-RU" sz="2000" dirty="0"/>
        </a:p>
      </dgm:t>
    </dgm:pt>
    <dgm:pt modelId="{BCFB55E9-DADB-47E5-A213-9F446A720E82}" type="parTrans" cxnId="{F9B03777-3DC3-4D88-BC63-5D46251FE10C}">
      <dgm:prSet/>
      <dgm:spPr/>
      <dgm:t>
        <a:bodyPr/>
        <a:lstStyle/>
        <a:p>
          <a:endParaRPr lang="ru-RU"/>
        </a:p>
      </dgm:t>
    </dgm:pt>
    <dgm:pt modelId="{45576B47-EAB0-47CA-B51F-FCD2BD4EAF06}" type="sibTrans" cxnId="{F9B03777-3DC3-4D88-BC63-5D46251FE10C}">
      <dgm:prSet/>
      <dgm:spPr/>
      <dgm:t>
        <a:bodyPr/>
        <a:lstStyle/>
        <a:p>
          <a:endParaRPr lang="ru-RU"/>
        </a:p>
      </dgm:t>
    </dgm:pt>
    <dgm:pt modelId="{B070290C-AC3B-48DD-AF6C-7528BBD3A287}">
      <dgm:prSet phldrT="[Текст]" custT="1"/>
      <dgm:spPr/>
      <dgm:t>
        <a:bodyPr/>
        <a:lstStyle/>
        <a:p>
          <a:r>
            <a:rPr lang="en-US" sz="3000" dirty="0" smtClean="0"/>
            <a:t>Step 4</a:t>
          </a:r>
          <a:endParaRPr lang="ru-RU" sz="3000" dirty="0"/>
        </a:p>
      </dgm:t>
    </dgm:pt>
    <dgm:pt modelId="{C9953E8B-DF6A-4208-BCE1-4CBE3A6B6442}" type="parTrans" cxnId="{3392281A-75ED-4724-8B1B-DC43370834C3}">
      <dgm:prSet/>
      <dgm:spPr/>
      <dgm:t>
        <a:bodyPr/>
        <a:lstStyle/>
        <a:p>
          <a:endParaRPr lang="ru-RU"/>
        </a:p>
      </dgm:t>
    </dgm:pt>
    <dgm:pt modelId="{E6EF60C6-07D7-42FD-AAC2-3294428F3328}" type="sibTrans" cxnId="{3392281A-75ED-4724-8B1B-DC43370834C3}">
      <dgm:prSet/>
      <dgm:spPr/>
      <dgm:t>
        <a:bodyPr/>
        <a:lstStyle/>
        <a:p>
          <a:endParaRPr lang="ru-RU"/>
        </a:p>
      </dgm:t>
    </dgm:pt>
    <dgm:pt modelId="{953CFFD4-F42B-4979-B23C-D96D916B57B4}">
      <dgm:prSet phldrT="[Текст]" custT="1"/>
      <dgm:spPr/>
      <dgm:t>
        <a:bodyPr/>
        <a:lstStyle/>
        <a:p>
          <a:r>
            <a:rPr lang="en-US" sz="3000" dirty="0" smtClean="0"/>
            <a:t>Step 5</a:t>
          </a:r>
          <a:endParaRPr lang="ru-RU" sz="3000" dirty="0"/>
        </a:p>
      </dgm:t>
    </dgm:pt>
    <dgm:pt modelId="{0E88191B-3160-4A80-A16C-C4A69AA851D9}" type="parTrans" cxnId="{C3A3B161-8DE9-4ED1-B959-00227E93722B}">
      <dgm:prSet/>
      <dgm:spPr/>
      <dgm:t>
        <a:bodyPr/>
        <a:lstStyle/>
        <a:p>
          <a:endParaRPr lang="ru-RU"/>
        </a:p>
      </dgm:t>
    </dgm:pt>
    <dgm:pt modelId="{9A1578CF-4321-43D0-85D0-5103BF5F48E2}" type="sibTrans" cxnId="{C3A3B161-8DE9-4ED1-B959-00227E93722B}">
      <dgm:prSet/>
      <dgm:spPr/>
      <dgm:t>
        <a:bodyPr/>
        <a:lstStyle/>
        <a:p>
          <a:endParaRPr lang="ru-RU"/>
        </a:p>
      </dgm:t>
    </dgm:pt>
    <dgm:pt modelId="{62507C54-CC52-4C13-AFCA-FD11A32BD7D2}">
      <dgm:prSet phldrT="[Текст]" custT="1"/>
      <dgm:spPr/>
      <dgm:t>
        <a:bodyPr/>
        <a:lstStyle/>
        <a:p>
          <a:pPr algn="just"/>
          <a:r>
            <a:rPr lang="en-US" sz="2000" dirty="0" smtClean="0"/>
            <a:t>To select addition operation, multiplication operation and multiplication by field element from specified operations of  a set on step 3</a:t>
          </a:r>
          <a:endParaRPr lang="ru-RU" sz="2000" dirty="0"/>
        </a:p>
      </dgm:t>
    </dgm:pt>
    <dgm:pt modelId="{E24FDF41-92ED-43C8-AD77-D77DB2A5D46B}" type="parTrans" cxnId="{1DE3873F-5CB8-458C-8AF1-69F734041AB0}">
      <dgm:prSet/>
      <dgm:spPr/>
      <dgm:t>
        <a:bodyPr/>
        <a:lstStyle/>
        <a:p>
          <a:endParaRPr lang="ru-RU"/>
        </a:p>
      </dgm:t>
    </dgm:pt>
    <dgm:pt modelId="{BFC00E30-CA8E-48F7-BB72-5698179D6C31}" type="sibTrans" cxnId="{1DE3873F-5CB8-458C-8AF1-69F734041AB0}">
      <dgm:prSet/>
      <dgm:spPr/>
      <dgm:t>
        <a:bodyPr/>
        <a:lstStyle/>
        <a:p>
          <a:endParaRPr lang="ru-RU"/>
        </a:p>
      </dgm:t>
    </dgm:pt>
    <dgm:pt modelId="{530DB8D9-6AA1-4F0B-A575-91E330200D07}">
      <dgm:prSet phldrT="[Текст]"/>
      <dgm:spPr/>
      <dgm:t>
        <a:bodyPr/>
        <a:lstStyle/>
        <a:p>
          <a:pPr algn="just"/>
          <a:r>
            <a:rPr lang="en-US" dirty="0" smtClean="0"/>
            <a:t> To investigate interpretation of selected operations in image analysis and processing context</a:t>
          </a:r>
          <a:endParaRPr lang="ru-RU" dirty="0"/>
        </a:p>
      </dgm:t>
    </dgm:pt>
    <dgm:pt modelId="{F21439F7-E531-4095-ABF2-F21FCF584B75}" type="parTrans" cxnId="{94A88AA9-FF09-43BF-8428-9F8683A98EFC}">
      <dgm:prSet/>
      <dgm:spPr/>
      <dgm:t>
        <a:bodyPr/>
        <a:lstStyle/>
        <a:p>
          <a:endParaRPr lang="ru-RU"/>
        </a:p>
      </dgm:t>
    </dgm:pt>
    <dgm:pt modelId="{EF6C43C8-4056-45AC-A340-701D16314365}" type="sibTrans" cxnId="{94A88AA9-FF09-43BF-8428-9F8683A98EFC}">
      <dgm:prSet/>
      <dgm:spPr/>
      <dgm:t>
        <a:bodyPr/>
        <a:lstStyle/>
        <a:p>
          <a:endParaRPr lang="ru-RU"/>
        </a:p>
      </dgm:t>
    </dgm:pt>
    <dgm:pt modelId="{A5C4BEB2-6C4D-4556-B02B-CB9A934C138A}" type="pres">
      <dgm:prSet presAssocID="{789C2A38-4DEC-4BCC-9635-FCEB9CFD20B3}" presName="Name0" presStyleCnt="0">
        <dgm:presLayoutVars>
          <dgm:dir/>
          <dgm:animLvl val="lvl"/>
          <dgm:resizeHandles val="exact"/>
        </dgm:presLayoutVars>
      </dgm:prSet>
      <dgm:spPr/>
      <dgm:t>
        <a:bodyPr/>
        <a:lstStyle/>
        <a:p>
          <a:endParaRPr lang="ru-RU"/>
        </a:p>
      </dgm:t>
    </dgm:pt>
    <dgm:pt modelId="{9E1F00BE-3698-49B9-BE19-A11328A87465}" type="pres">
      <dgm:prSet presAssocID="{31E03EE5-6D7A-4F1A-8E18-9E3267859ADD}" presName="linNode" presStyleCnt="0"/>
      <dgm:spPr/>
    </dgm:pt>
    <dgm:pt modelId="{22C2C2EE-9C58-4A8B-947E-AD987FB1E81B}" type="pres">
      <dgm:prSet presAssocID="{31E03EE5-6D7A-4F1A-8E18-9E3267859ADD}" presName="parentText" presStyleLbl="node1" presStyleIdx="0" presStyleCnt="5">
        <dgm:presLayoutVars>
          <dgm:chMax val="1"/>
          <dgm:bulletEnabled val="1"/>
        </dgm:presLayoutVars>
      </dgm:prSet>
      <dgm:spPr/>
      <dgm:t>
        <a:bodyPr/>
        <a:lstStyle/>
        <a:p>
          <a:endParaRPr lang="ru-RU"/>
        </a:p>
      </dgm:t>
    </dgm:pt>
    <dgm:pt modelId="{8FCE7D38-4AE2-4CCD-8F42-5842BE4EC018}" type="pres">
      <dgm:prSet presAssocID="{31E03EE5-6D7A-4F1A-8E18-9E3267859ADD}" presName="descendantText" presStyleLbl="alignAccFollowNode1" presStyleIdx="0" presStyleCnt="5">
        <dgm:presLayoutVars>
          <dgm:bulletEnabled val="1"/>
        </dgm:presLayoutVars>
      </dgm:prSet>
      <dgm:spPr/>
      <dgm:t>
        <a:bodyPr/>
        <a:lstStyle/>
        <a:p>
          <a:endParaRPr lang="ru-RU"/>
        </a:p>
      </dgm:t>
    </dgm:pt>
    <dgm:pt modelId="{617B44DC-D402-4458-8C1D-1162EEEC6C4C}" type="pres">
      <dgm:prSet presAssocID="{7A73B348-846B-47F7-A4D4-9BD3F8455252}" presName="sp" presStyleCnt="0"/>
      <dgm:spPr/>
    </dgm:pt>
    <dgm:pt modelId="{3175D14E-CD6B-4273-9CDA-B0E7C471C0CA}" type="pres">
      <dgm:prSet presAssocID="{5F3EAC84-9F43-44F7-A95E-050C0A0FB5B0}" presName="linNode" presStyleCnt="0"/>
      <dgm:spPr/>
    </dgm:pt>
    <dgm:pt modelId="{65D38CDA-B41D-49E0-910A-452AFE527759}" type="pres">
      <dgm:prSet presAssocID="{5F3EAC84-9F43-44F7-A95E-050C0A0FB5B0}" presName="parentText" presStyleLbl="node1" presStyleIdx="1" presStyleCnt="5">
        <dgm:presLayoutVars>
          <dgm:chMax val="1"/>
          <dgm:bulletEnabled val="1"/>
        </dgm:presLayoutVars>
      </dgm:prSet>
      <dgm:spPr/>
      <dgm:t>
        <a:bodyPr/>
        <a:lstStyle/>
        <a:p>
          <a:endParaRPr lang="ru-RU"/>
        </a:p>
      </dgm:t>
    </dgm:pt>
    <dgm:pt modelId="{564F5918-EDED-4DC6-A8B3-91FE3F4934DD}" type="pres">
      <dgm:prSet presAssocID="{5F3EAC84-9F43-44F7-A95E-050C0A0FB5B0}" presName="descendantText" presStyleLbl="alignAccFollowNode1" presStyleIdx="1" presStyleCnt="5">
        <dgm:presLayoutVars>
          <dgm:bulletEnabled val="1"/>
        </dgm:presLayoutVars>
      </dgm:prSet>
      <dgm:spPr/>
      <dgm:t>
        <a:bodyPr/>
        <a:lstStyle/>
        <a:p>
          <a:endParaRPr lang="ru-RU"/>
        </a:p>
      </dgm:t>
    </dgm:pt>
    <dgm:pt modelId="{25B6F191-43F9-4AE5-954B-F3D2CC76647F}" type="pres">
      <dgm:prSet presAssocID="{75A54698-53C9-4C10-B320-A3A9C275A4A4}" presName="sp" presStyleCnt="0"/>
      <dgm:spPr/>
    </dgm:pt>
    <dgm:pt modelId="{CF3CB331-729F-4F27-A496-353FE11E18BE}" type="pres">
      <dgm:prSet presAssocID="{C45E1FFC-C8B0-4F1F-A27E-DD5D42F31103}" presName="linNode" presStyleCnt="0"/>
      <dgm:spPr/>
    </dgm:pt>
    <dgm:pt modelId="{85DA3882-2C86-4038-9A10-98B103217A5F}" type="pres">
      <dgm:prSet presAssocID="{C45E1FFC-C8B0-4F1F-A27E-DD5D42F31103}" presName="parentText" presStyleLbl="node1" presStyleIdx="2" presStyleCnt="5">
        <dgm:presLayoutVars>
          <dgm:chMax val="1"/>
          <dgm:bulletEnabled val="1"/>
        </dgm:presLayoutVars>
      </dgm:prSet>
      <dgm:spPr/>
      <dgm:t>
        <a:bodyPr/>
        <a:lstStyle/>
        <a:p>
          <a:endParaRPr lang="ru-RU"/>
        </a:p>
      </dgm:t>
    </dgm:pt>
    <dgm:pt modelId="{F241CE97-AB05-46AF-8047-60AF06B6D0D2}" type="pres">
      <dgm:prSet presAssocID="{C45E1FFC-C8B0-4F1F-A27E-DD5D42F31103}" presName="descendantText" presStyleLbl="alignAccFollowNode1" presStyleIdx="2" presStyleCnt="5">
        <dgm:presLayoutVars>
          <dgm:bulletEnabled val="1"/>
        </dgm:presLayoutVars>
      </dgm:prSet>
      <dgm:spPr/>
      <dgm:t>
        <a:bodyPr/>
        <a:lstStyle/>
        <a:p>
          <a:endParaRPr lang="ru-RU"/>
        </a:p>
      </dgm:t>
    </dgm:pt>
    <dgm:pt modelId="{95D81EE3-D278-4816-AE2C-E73979FA97F8}" type="pres">
      <dgm:prSet presAssocID="{730003AD-D634-4C31-BCF2-E66C7267ED04}" presName="sp" presStyleCnt="0"/>
      <dgm:spPr/>
    </dgm:pt>
    <dgm:pt modelId="{ED11E3BE-2CF4-4DB2-9511-28AB08FC7911}" type="pres">
      <dgm:prSet presAssocID="{B070290C-AC3B-48DD-AF6C-7528BBD3A287}" presName="linNode" presStyleCnt="0"/>
      <dgm:spPr/>
    </dgm:pt>
    <dgm:pt modelId="{BAEEFE66-3514-4014-A8E1-757A6880EF0C}" type="pres">
      <dgm:prSet presAssocID="{B070290C-AC3B-48DD-AF6C-7528BBD3A287}" presName="parentText" presStyleLbl="node1" presStyleIdx="3" presStyleCnt="5">
        <dgm:presLayoutVars>
          <dgm:chMax val="1"/>
          <dgm:bulletEnabled val="1"/>
        </dgm:presLayoutVars>
      </dgm:prSet>
      <dgm:spPr/>
      <dgm:t>
        <a:bodyPr/>
        <a:lstStyle/>
        <a:p>
          <a:endParaRPr lang="ru-RU"/>
        </a:p>
      </dgm:t>
    </dgm:pt>
    <dgm:pt modelId="{2100B540-4925-415C-8679-0C9514560CDA}" type="pres">
      <dgm:prSet presAssocID="{B070290C-AC3B-48DD-AF6C-7528BBD3A287}" presName="descendantText" presStyleLbl="alignAccFollowNode1" presStyleIdx="3" presStyleCnt="5" custScaleY="138425">
        <dgm:presLayoutVars>
          <dgm:bulletEnabled val="1"/>
        </dgm:presLayoutVars>
      </dgm:prSet>
      <dgm:spPr/>
      <dgm:t>
        <a:bodyPr/>
        <a:lstStyle/>
        <a:p>
          <a:endParaRPr lang="ru-RU"/>
        </a:p>
      </dgm:t>
    </dgm:pt>
    <dgm:pt modelId="{509F27AE-6DA2-465C-A2E5-DBDCD0B89E5D}" type="pres">
      <dgm:prSet presAssocID="{E6EF60C6-07D7-42FD-AAC2-3294428F3328}" presName="sp" presStyleCnt="0"/>
      <dgm:spPr/>
    </dgm:pt>
    <dgm:pt modelId="{92DA3074-01F5-4ABF-AFA4-873449B1636F}" type="pres">
      <dgm:prSet presAssocID="{953CFFD4-F42B-4979-B23C-D96D916B57B4}" presName="linNode" presStyleCnt="0"/>
      <dgm:spPr/>
    </dgm:pt>
    <dgm:pt modelId="{7AA43950-1BCD-4F2C-8A1F-FD732606E297}" type="pres">
      <dgm:prSet presAssocID="{953CFFD4-F42B-4979-B23C-D96D916B57B4}" presName="parentText" presStyleLbl="node1" presStyleIdx="4" presStyleCnt="5">
        <dgm:presLayoutVars>
          <dgm:chMax val="1"/>
          <dgm:bulletEnabled val="1"/>
        </dgm:presLayoutVars>
      </dgm:prSet>
      <dgm:spPr/>
      <dgm:t>
        <a:bodyPr/>
        <a:lstStyle/>
        <a:p>
          <a:endParaRPr lang="ru-RU"/>
        </a:p>
      </dgm:t>
    </dgm:pt>
    <dgm:pt modelId="{E84888AC-3B1D-4071-8CE5-C947B2B6E623}" type="pres">
      <dgm:prSet presAssocID="{953CFFD4-F42B-4979-B23C-D96D916B57B4}" presName="descendantText" presStyleLbl="alignAccFollowNode1" presStyleIdx="4" presStyleCnt="5">
        <dgm:presLayoutVars>
          <dgm:bulletEnabled val="1"/>
        </dgm:presLayoutVars>
      </dgm:prSet>
      <dgm:spPr/>
      <dgm:t>
        <a:bodyPr/>
        <a:lstStyle/>
        <a:p>
          <a:endParaRPr lang="ru-RU"/>
        </a:p>
      </dgm:t>
    </dgm:pt>
  </dgm:ptLst>
  <dgm:cxnLst>
    <dgm:cxn modelId="{70BC5D04-169C-41A0-BC02-2E5ACE1154B2}" type="presOf" srcId="{B070290C-AC3B-48DD-AF6C-7528BBD3A287}" destId="{BAEEFE66-3514-4014-A8E1-757A6880EF0C}" srcOrd="0" destOrd="0" presId="urn:microsoft.com/office/officeart/2005/8/layout/vList5"/>
    <dgm:cxn modelId="{7E9A3AD2-464A-4405-A1B8-FD48AD1DDE61}" type="presOf" srcId="{31E03EE5-6D7A-4F1A-8E18-9E3267859ADD}" destId="{22C2C2EE-9C58-4A8B-947E-AD987FB1E81B}" srcOrd="0" destOrd="0" presId="urn:microsoft.com/office/officeart/2005/8/layout/vList5"/>
    <dgm:cxn modelId="{696520A1-877A-4A06-9A3B-422837007A17}" type="presOf" srcId="{789C2A38-4DEC-4BCC-9635-FCEB9CFD20B3}" destId="{A5C4BEB2-6C4D-4556-B02B-CB9A934C138A}" srcOrd="0" destOrd="0" presId="urn:microsoft.com/office/officeart/2005/8/layout/vList5"/>
    <dgm:cxn modelId="{957A6736-A738-425F-96B2-30253C66D918}" type="presOf" srcId="{62507C54-CC52-4C13-AFCA-FD11A32BD7D2}" destId="{2100B540-4925-415C-8679-0C9514560CDA}" srcOrd="0" destOrd="0" presId="urn:microsoft.com/office/officeart/2005/8/layout/vList5"/>
    <dgm:cxn modelId="{C3A3B161-8DE9-4ED1-B959-00227E93722B}" srcId="{789C2A38-4DEC-4BCC-9635-FCEB9CFD20B3}" destId="{953CFFD4-F42B-4979-B23C-D96D916B57B4}" srcOrd="4" destOrd="0" parTransId="{0E88191B-3160-4A80-A16C-C4A69AA851D9}" sibTransId="{9A1578CF-4321-43D0-85D0-5103BF5F48E2}"/>
    <dgm:cxn modelId="{94A88AA9-FF09-43BF-8428-9F8683A98EFC}" srcId="{953CFFD4-F42B-4979-B23C-D96D916B57B4}" destId="{530DB8D9-6AA1-4F0B-A575-91E330200D07}" srcOrd="0" destOrd="0" parTransId="{F21439F7-E531-4095-ABF2-F21FCF584B75}" sibTransId="{EF6C43C8-4056-45AC-A340-701D16314365}"/>
    <dgm:cxn modelId="{09A9A86E-6E71-4D5F-A872-7792925EC2EF}" type="presOf" srcId="{530DB8D9-6AA1-4F0B-A575-91E330200D07}" destId="{E84888AC-3B1D-4071-8CE5-C947B2B6E623}" srcOrd="0" destOrd="0" presId="urn:microsoft.com/office/officeart/2005/8/layout/vList5"/>
    <dgm:cxn modelId="{3392281A-75ED-4724-8B1B-DC43370834C3}" srcId="{789C2A38-4DEC-4BCC-9635-FCEB9CFD20B3}" destId="{B070290C-AC3B-48DD-AF6C-7528BBD3A287}" srcOrd="3" destOrd="0" parTransId="{C9953E8B-DF6A-4208-BCE1-4CBE3A6B6442}" sibTransId="{E6EF60C6-07D7-42FD-AAC2-3294428F3328}"/>
    <dgm:cxn modelId="{9F5AAF2F-72E4-4F32-A8AF-30C51AC77F78}" type="presOf" srcId="{5F3EAC84-9F43-44F7-A95E-050C0A0FB5B0}" destId="{65D38CDA-B41D-49E0-910A-452AFE527759}" srcOrd="0" destOrd="0" presId="urn:microsoft.com/office/officeart/2005/8/layout/vList5"/>
    <dgm:cxn modelId="{1DE3873F-5CB8-458C-8AF1-69F734041AB0}" srcId="{B070290C-AC3B-48DD-AF6C-7528BBD3A287}" destId="{62507C54-CC52-4C13-AFCA-FD11A32BD7D2}" srcOrd="0" destOrd="0" parTransId="{E24FDF41-92ED-43C8-AD77-D77DB2A5D46B}" sibTransId="{BFC00E30-CA8E-48F7-BB72-5698179D6C31}"/>
    <dgm:cxn modelId="{831038E8-5D26-4877-ACC2-63400002BE8A}" type="presOf" srcId="{953CFFD4-F42B-4979-B23C-D96D916B57B4}" destId="{7AA43950-1BCD-4F2C-8A1F-FD732606E297}" srcOrd="0" destOrd="0" presId="urn:microsoft.com/office/officeart/2005/8/layout/vList5"/>
    <dgm:cxn modelId="{C117A710-1C0A-4C19-B9D8-9BC6FD941901}" srcId="{789C2A38-4DEC-4BCC-9635-FCEB9CFD20B3}" destId="{31E03EE5-6D7A-4F1A-8E18-9E3267859ADD}" srcOrd="0" destOrd="0" parTransId="{59D2E07F-B04D-4A78-91F2-AA85A518AD13}" sibTransId="{7A73B348-846B-47F7-A4D4-9BD3F8455252}"/>
    <dgm:cxn modelId="{D3151EEA-346E-438B-AFAA-A654C6449F97}" srcId="{5F3EAC84-9F43-44F7-A95E-050C0A0FB5B0}" destId="{1A684180-F828-43AF-9237-08923342946C}" srcOrd="0" destOrd="0" parTransId="{817DA21A-C887-4958-8961-7623FC004B77}" sibTransId="{0E851285-5B85-4F1D-80A1-703AA6572A7C}"/>
    <dgm:cxn modelId="{5C7E9087-964A-4531-ABD4-AA8D52F73395}" type="presOf" srcId="{A5261A1E-EAE9-4BE3-83DC-2C7B79D77A0B}" destId="{8FCE7D38-4AE2-4CCD-8F42-5842BE4EC018}" srcOrd="0" destOrd="0" presId="urn:microsoft.com/office/officeart/2005/8/layout/vList5"/>
    <dgm:cxn modelId="{ABCF562C-D6DD-4C89-89ED-E26FC2C8EC1D}" type="presOf" srcId="{C936CCC7-4652-474C-993B-34B64825DA6A}" destId="{F241CE97-AB05-46AF-8047-60AF06B6D0D2}" srcOrd="0" destOrd="0" presId="urn:microsoft.com/office/officeart/2005/8/layout/vList5"/>
    <dgm:cxn modelId="{F9B03777-3DC3-4D88-BC63-5D46251FE10C}" srcId="{C45E1FFC-C8B0-4F1F-A27E-DD5D42F31103}" destId="{C936CCC7-4652-474C-993B-34B64825DA6A}" srcOrd="0" destOrd="0" parTransId="{BCFB55E9-DADB-47E5-A213-9F446A720E82}" sibTransId="{45576B47-EAB0-47CA-B51F-FCD2BD4EAF06}"/>
    <dgm:cxn modelId="{222A331A-8955-4104-BEAE-8F39AC6BD1E6}" type="presOf" srcId="{1A684180-F828-43AF-9237-08923342946C}" destId="{564F5918-EDED-4DC6-A8B3-91FE3F4934DD}" srcOrd="0" destOrd="0" presId="urn:microsoft.com/office/officeart/2005/8/layout/vList5"/>
    <dgm:cxn modelId="{92633565-4311-4FDB-BB42-AA784ADD3FEF}" srcId="{789C2A38-4DEC-4BCC-9635-FCEB9CFD20B3}" destId="{C45E1FFC-C8B0-4F1F-A27E-DD5D42F31103}" srcOrd="2" destOrd="0" parTransId="{8A07724F-3C14-47C9-A34E-E26E82A9705F}" sibTransId="{730003AD-D634-4C31-BCF2-E66C7267ED04}"/>
    <dgm:cxn modelId="{86FB092F-BC67-4C6D-9030-71E131F7A2F6}" srcId="{31E03EE5-6D7A-4F1A-8E18-9E3267859ADD}" destId="{A5261A1E-EAE9-4BE3-83DC-2C7B79D77A0B}" srcOrd="0" destOrd="0" parTransId="{3A23D2E4-04F9-4467-936E-E874C75BA28D}" sibTransId="{36721873-71F4-47E2-A4CF-DADFD70E65A0}"/>
    <dgm:cxn modelId="{78B66283-7D1F-4548-BF5B-8430477D7552}" srcId="{789C2A38-4DEC-4BCC-9635-FCEB9CFD20B3}" destId="{5F3EAC84-9F43-44F7-A95E-050C0A0FB5B0}" srcOrd="1" destOrd="0" parTransId="{5E54D00F-C023-4BCF-9A4F-976B881E4AD8}" sibTransId="{75A54698-53C9-4C10-B320-A3A9C275A4A4}"/>
    <dgm:cxn modelId="{F84B4774-4118-45C6-B69E-88430982342A}" type="presOf" srcId="{C45E1FFC-C8B0-4F1F-A27E-DD5D42F31103}" destId="{85DA3882-2C86-4038-9A10-98B103217A5F}" srcOrd="0" destOrd="0" presId="urn:microsoft.com/office/officeart/2005/8/layout/vList5"/>
    <dgm:cxn modelId="{49F87458-9F30-4604-A40E-F122C14933B5}" type="presParOf" srcId="{A5C4BEB2-6C4D-4556-B02B-CB9A934C138A}" destId="{9E1F00BE-3698-49B9-BE19-A11328A87465}" srcOrd="0" destOrd="0" presId="urn:microsoft.com/office/officeart/2005/8/layout/vList5"/>
    <dgm:cxn modelId="{8DFAAC11-2135-49D6-B00E-720D2320FE3A}" type="presParOf" srcId="{9E1F00BE-3698-49B9-BE19-A11328A87465}" destId="{22C2C2EE-9C58-4A8B-947E-AD987FB1E81B}" srcOrd="0" destOrd="0" presId="urn:microsoft.com/office/officeart/2005/8/layout/vList5"/>
    <dgm:cxn modelId="{C79AD589-F96C-4B84-8668-2F414661B5F9}" type="presParOf" srcId="{9E1F00BE-3698-49B9-BE19-A11328A87465}" destId="{8FCE7D38-4AE2-4CCD-8F42-5842BE4EC018}" srcOrd="1" destOrd="0" presId="urn:microsoft.com/office/officeart/2005/8/layout/vList5"/>
    <dgm:cxn modelId="{080953BA-E0D9-421E-9576-4D2DA6F6F36D}" type="presParOf" srcId="{A5C4BEB2-6C4D-4556-B02B-CB9A934C138A}" destId="{617B44DC-D402-4458-8C1D-1162EEEC6C4C}" srcOrd="1" destOrd="0" presId="urn:microsoft.com/office/officeart/2005/8/layout/vList5"/>
    <dgm:cxn modelId="{36D5BA40-70E9-44B8-98DC-EAD559C8F605}" type="presParOf" srcId="{A5C4BEB2-6C4D-4556-B02B-CB9A934C138A}" destId="{3175D14E-CD6B-4273-9CDA-B0E7C471C0CA}" srcOrd="2" destOrd="0" presId="urn:microsoft.com/office/officeart/2005/8/layout/vList5"/>
    <dgm:cxn modelId="{F14F1A6A-7281-4BD4-A48C-169AB2261457}" type="presParOf" srcId="{3175D14E-CD6B-4273-9CDA-B0E7C471C0CA}" destId="{65D38CDA-B41D-49E0-910A-452AFE527759}" srcOrd="0" destOrd="0" presId="urn:microsoft.com/office/officeart/2005/8/layout/vList5"/>
    <dgm:cxn modelId="{2EF0CF04-8BE3-4E92-A5FE-C43BF210E618}" type="presParOf" srcId="{3175D14E-CD6B-4273-9CDA-B0E7C471C0CA}" destId="{564F5918-EDED-4DC6-A8B3-91FE3F4934DD}" srcOrd="1" destOrd="0" presId="urn:microsoft.com/office/officeart/2005/8/layout/vList5"/>
    <dgm:cxn modelId="{31F0598E-AD33-4DE7-9795-37E1D3E5B646}" type="presParOf" srcId="{A5C4BEB2-6C4D-4556-B02B-CB9A934C138A}" destId="{25B6F191-43F9-4AE5-954B-F3D2CC76647F}" srcOrd="3" destOrd="0" presId="urn:microsoft.com/office/officeart/2005/8/layout/vList5"/>
    <dgm:cxn modelId="{BF5DFF27-9193-48BD-B479-90D0CA02AD59}" type="presParOf" srcId="{A5C4BEB2-6C4D-4556-B02B-CB9A934C138A}" destId="{CF3CB331-729F-4F27-A496-353FE11E18BE}" srcOrd="4" destOrd="0" presId="urn:microsoft.com/office/officeart/2005/8/layout/vList5"/>
    <dgm:cxn modelId="{A1F7AA83-BB68-4571-957E-E58A5EC7BA6C}" type="presParOf" srcId="{CF3CB331-729F-4F27-A496-353FE11E18BE}" destId="{85DA3882-2C86-4038-9A10-98B103217A5F}" srcOrd="0" destOrd="0" presId="urn:microsoft.com/office/officeart/2005/8/layout/vList5"/>
    <dgm:cxn modelId="{077C2066-3B64-43A1-AB11-E38B2C7BF809}" type="presParOf" srcId="{CF3CB331-729F-4F27-A496-353FE11E18BE}" destId="{F241CE97-AB05-46AF-8047-60AF06B6D0D2}" srcOrd="1" destOrd="0" presId="urn:microsoft.com/office/officeart/2005/8/layout/vList5"/>
    <dgm:cxn modelId="{52FD8076-F380-4B0C-A05F-A4D4377E9EDF}" type="presParOf" srcId="{A5C4BEB2-6C4D-4556-B02B-CB9A934C138A}" destId="{95D81EE3-D278-4816-AE2C-E73979FA97F8}" srcOrd="5" destOrd="0" presId="urn:microsoft.com/office/officeart/2005/8/layout/vList5"/>
    <dgm:cxn modelId="{0137B867-122D-405D-B85A-60C3DA3A3CC5}" type="presParOf" srcId="{A5C4BEB2-6C4D-4556-B02B-CB9A934C138A}" destId="{ED11E3BE-2CF4-4DB2-9511-28AB08FC7911}" srcOrd="6" destOrd="0" presId="urn:microsoft.com/office/officeart/2005/8/layout/vList5"/>
    <dgm:cxn modelId="{494148DB-9660-43D2-86D9-A76554AEC7C0}" type="presParOf" srcId="{ED11E3BE-2CF4-4DB2-9511-28AB08FC7911}" destId="{BAEEFE66-3514-4014-A8E1-757A6880EF0C}" srcOrd="0" destOrd="0" presId="urn:microsoft.com/office/officeart/2005/8/layout/vList5"/>
    <dgm:cxn modelId="{6D5E5268-5237-47FF-B323-D6BCA179E596}" type="presParOf" srcId="{ED11E3BE-2CF4-4DB2-9511-28AB08FC7911}" destId="{2100B540-4925-415C-8679-0C9514560CDA}" srcOrd="1" destOrd="0" presId="urn:microsoft.com/office/officeart/2005/8/layout/vList5"/>
    <dgm:cxn modelId="{E1661C02-983A-4134-B562-C4BD5DE4F96B}" type="presParOf" srcId="{A5C4BEB2-6C4D-4556-B02B-CB9A934C138A}" destId="{509F27AE-6DA2-465C-A2E5-DBDCD0B89E5D}" srcOrd="7" destOrd="0" presId="urn:microsoft.com/office/officeart/2005/8/layout/vList5"/>
    <dgm:cxn modelId="{B62BDEDA-836B-46BF-A7A0-67D524673285}" type="presParOf" srcId="{A5C4BEB2-6C4D-4556-B02B-CB9A934C138A}" destId="{92DA3074-01F5-4ABF-AFA4-873449B1636F}" srcOrd="8" destOrd="0" presId="urn:microsoft.com/office/officeart/2005/8/layout/vList5"/>
    <dgm:cxn modelId="{D3041A8B-4B6A-4D7A-BC07-21C5DD2A1DCF}" type="presParOf" srcId="{92DA3074-01F5-4ABF-AFA4-873449B1636F}" destId="{7AA43950-1BCD-4F2C-8A1F-FD732606E297}" srcOrd="0" destOrd="0" presId="urn:microsoft.com/office/officeart/2005/8/layout/vList5"/>
    <dgm:cxn modelId="{E8F83DDE-5CC7-49C7-9FE5-49B733E3BAF3}" type="presParOf" srcId="{92DA3074-01F5-4ABF-AFA4-873449B1636F}" destId="{E84888AC-3B1D-4071-8CE5-C947B2B6E623}"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89C2A38-4DEC-4BCC-9635-FCEB9CFD20B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31E03EE5-6D7A-4F1A-8E18-9E3267859ADD}">
      <dgm:prSet phldrT="[Текст]" custT="1"/>
      <dgm:spPr/>
      <dgm:t>
        <a:bodyPr/>
        <a:lstStyle/>
        <a:p>
          <a:r>
            <a:rPr lang="en-US" sz="3000" dirty="0" smtClean="0"/>
            <a:t>Step 6</a:t>
          </a:r>
          <a:endParaRPr lang="ru-RU" sz="3000" dirty="0"/>
        </a:p>
      </dgm:t>
    </dgm:pt>
    <dgm:pt modelId="{59D2E07F-B04D-4A78-91F2-AA85A518AD13}" type="parTrans" cxnId="{C117A710-1C0A-4C19-B9D8-9BC6FD941901}">
      <dgm:prSet/>
      <dgm:spPr/>
      <dgm:t>
        <a:bodyPr/>
        <a:lstStyle/>
        <a:p>
          <a:endParaRPr lang="ru-RU"/>
        </a:p>
      </dgm:t>
    </dgm:pt>
    <dgm:pt modelId="{7A73B348-846B-47F7-A4D4-9BD3F8455252}" type="sibTrans" cxnId="{C117A710-1C0A-4C19-B9D8-9BC6FD941901}">
      <dgm:prSet/>
      <dgm:spPr/>
      <dgm:t>
        <a:bodyPr/>
        <a:lstStyle/>
        <a:p>
          <a:endParaRPr lang="ru-RU"/>
        </a:p>
      </dgm:t>
    </dgm:pt>
    <dgm:pt modelId="{A5261A1E-EAE9-4BE3-83DC-2C7B79D77A0B}">
      <dgm:prSet phldrT="[Текст]" custT="1"/>
      <dgm:spPr/>
      <dgm:t>
        <a:bodyPr/>
        <a:lstStyle/>
        <a:p>
          <a:pPr algn="just"/>
          <a:r>
            <a:rPr lang="en-US" sz="2000" dirty="0" smtClean="0"/>
            <a:t>To introduce necessary limitations on selected field, operands and operations </a:t>
          </a:r>
          <a:r>
            <a:rPr lang="ru-RU" sz="2000" dirty="0" smtClean="0"/>
            <a:t>(</a:t>
          </a:r>
          <a:r>
            <a:rPr lang="en-US" sz="2000" dirty="0" smtClean="0"/>
            <a:t>steps</a:t>
          </a:r>
          <a:r>
            <a:rPr lang="ru-RU" sz="2000" dirty="0" smtClean="0"/>
            <a:t> 1-4).</a:t>
          </a:r>
          <a:endParaRPr lang="ru-RU" sz="2000" dirty="0"/>
        </a:p>
      </dgm:t>
    </dgm:pt>
    <dgm:pt modelId="{3A23D2E4-04F9-4467-936E-E874C75BA28D}" type="parTrans" cxnId="{86FB092F-BC67-4C6D-9030-71E131F7A2F6}">
      <dgm:prSet/>
      <dgm:spPr/>
      <dgm:t>
        <a:bodyPr/>
        <a:lstStyle/>
        <a:p>
          <a:endParaRPr lang="ru-RU"/>
        </a:p>
      </dgm:t>
    </dgm:pt>
    <dgm:pt modelId="{36721873-71F4-47E2-A4CF-DADFD70E65A0}" type="sibTrans" cxnId="{86FB092F-BC67-4C6D-9030-71E131F7A2F6}">
      <dgm:prSet/>
      <dgm:spPr/>
      <dgm:t>
        <a:bodyPr/>
        <a:lstStyle/>
        <a:p>
          <a:endParaRPr lang="ru-RU"/>
        </a:p>
      </dgm:t>
    </dgm:pt>
    <dgm:pt modelId="{C936CCC7-4652-474C-993B-34B64825DA6A}">
      <dgm:prSet phldrT="[Текст]" custT="1"/>
      <dgm:spPr/>
      <dgm:t>
        <a:bodyPr/>
        <a:lstStyle/>
        <a:p>
          <a:pPr algn="just"/>
          <a:r>
            <a:rPr lang="en-US" sz="2000" dirty="0" smtClean="0"/>
            <a:t>To formulate and prove a theorem of existence of such kind DIA with one ring . The proving is based on the necessary and sufficient conditions of DIA with one ring generation.</a:t>
          </a:r>
          <a:endParaRPr lang="ru-RU" sz="2000" dirty="0"/>
        </a:p>
      </dgm:t>
    </dgm:pt>
    <dgm:pt modelId="{BCFB55E9-DADB-47E5-A213-9F446A720E82}" type="parTrans" cxnId="{F9B03777-3DC3-4D88-BC63-5D46251FE10C}">
      <dgm:prSet/>
      <dgm:spPr/>
      <dgm:t>
        <a:bodyPr/>
        <a:lstStyle/>
        <a:p>
          <a:endParaRPr lang="ru-RU"/>
        </a:p>
      </dgm:t>
    </dgm:pt>
    <dgm:pt modelId="{45576B47-EAB0-47CA-B51F-FCD2BD4EAF06}" type="sibTrans" cxnId="{F9B03777-3DC3-4D88-BC63-5D46251FE10C}">
      <dgm:prSet/>
      <dgm:spPr/>
      <dgm:t>
        <a:bodyPr/>
        <a:lstStyle/>
        <a:p>
          <a:endParaRPr lang="ru-RU"/>
        </a:p>
      </dgm:t>
    </dgm:pt>
    <dgm:pt modelId="{9C52E876-5485-47AC-9E3B-CA22D0669D4E}">
      <dgm:prSet phldrT="[Текст]" custT="1"/>
      <dgm:spPr/>
      <dgm:t>
        <a:bodyPr/>
        <a:lstStyle/>
        <a:p>
          <a:r>
            <a:rPr lang="en-US" sz="3000" dirty="0" smtClean="0"/>
            <a:t>Step 7</a:t>
          </a:r>
          <a:endParaRPr lang="ru-RU" sz="2000" dirty="0"/>
        </a:p>
      </dgm:t>
    </dgm:pt>
    <dgm:pt modelId="{5669E164-305E-4CE8-9CD7-C78004225838}" type="parTrans" cxnId="{E59E2AA0-48CD-4F53-9BF4-7AA5215B4CF0}">
      <dgm:prSet/>
      <dgm:spPr/>
      <dgm:t>
        <a:bodyPr/>
        <a:lstStyle/>
        <a:p>
          <a:endParaRPr lang="ru-RU"/>
        </a:p>
      </dgm:t>
    </dgm:pt>
    <dgm:pt modelId="{1D7B850A-8B62-45D6-8C7F-EABE51255C86}" type="sibTrans" cxnId="{E59E2AA0-48CD-4F53-9BF4-7AA5215B4CF0}">
      <dgm:prSet/>
      <dgm:spPr/>
      <dgm:t>
        <a:bodyPr/>
        <a:lstStyle/>
        <a:p>
          <a:endParaRPr lang="ru-RU"/>
        </a:p>
      </dgm:t>
    </dgm:pt>
    <dgm:pt modelId="{A5C4BEB2-6C4D-4556-B02B-CB9A934C138A}" type="pres">
      <dgm:prSet presAssocID="{789C2A38-4DEC-4BCC-9635-FCEB9CFD20B3}" presName="Name0" presStyleCnt="0">
        <dgm:presLayoutVars>
          <dgm:dir/>
          <dgm:animLvl val="lvl"/>
          <dgm:resizeHandles val="exact"/>
        </dgm:presLayoutVars>
      </dgm:prSet>
      <dgm:spPr/>
      <dgm:t>
        <a:bodyPr/>
        <a:lstStyle/>
        <a:p>
          <a:endParaRPr lang="ru-RU"/>
        </a:p>
      </dgm:t>
    </dgm:pt>
    <dgm:pt modelId="{9E1F00BE-3698-49B9-BE19-A11328A87465}" type="pres">
      <dgm:prSet presAssocID="{31E03EE5-6D7A-4F1A-8E18-9E3267859ADD}" presName="linNode" presStyleCnt="0"/>
      <dgm:spPr/>
    </dgm:pt>
    <dgm:pt modelId="{22C2C2EE-9C58-4A8B-947E-AD987FB1E81B}" type="pres">
      <dgm:prSet presAssocID="{31E03EE5-6D7A-4F1A-8E18-9E3267859ADD}" presName="parentText" presStyleLbl="node1" presStyleIdx="0" presStyleCnt="2">
        <dgm:presLayoutVars>
          <dgm:chMax val="1"/>
          <dgm:bulletEnabled val="1"/>
        </dgm:presLayoutVars>
      </dgm:prSet>
      <dgm:spPr/>
      <dgm:t>
        <a:bodyPr/>
        <a:lstStyle/>
        <a:p>
          <a:endParaRPr lang="ru-RU"/>
        </a:p>
      </dgm:t>
    </dgm:pt>
    <dgm:pt modelId="{8FCE7D38-4AE2-4CCD-8F42-5842BE4EC018}" type="pres">
      <dgm:prSet presAssocID="{31E03EE5-6D7A-4F1A-8E18-9E3267859ADD}" presName="descendantText" presStyleLbl="alignAccFollowNode1" presStyleIdx="0" presStyleCnt="2">
        <dgm:presLayoutVars>
          <dgm:bulletEnabled val="1"/>
        </dgm:presLayoutVars>
      </dgm:prSet>
      <dgm:spPr/>
      <dgm:t>
        <a:bodyPr/>
        <a:lstStyle/>
        <a:p>
          <a:endParaRPr lang="ru-RU"/>
        </a:p>
      </dgm:t>
    </dgm:pt>
    <dgm:pt modelId="{617B44DC-D402-4458-8C1D-1162EEEC6C4C}" type="pres">
      <dgm:prSet presAssocID="{7A73B348-846B-47F7-A4D4-9BD3F8455252}" presName="sp" presStyleCnt="0"/>
      <dgm:spPr/>
    </dgm:pt>
    <dgm:pt modelId="{81708A78-8534-435C-908A-B2A3ADB42F6D}" type="pres">
      <dgm:prSet presAssocID="{9C52E876-5485-47AC-9E3B-CA22D0669D4E}" presName="linNode" presStyleCnt="0"/>
      <dgm:spPr/>
    </dgm:pt>
    <dgm:pt modelId="{9BA42DB3-D07D-4096-8774-3D6BFA7CA973}" type="pres">
      <dgm:prSet presAssocID="{9C52E876-5485-47AC-9E3B-CA22D0669D4E}" presName="parentText" presStyleLbl="node1" presStyleIdx="1" presStyleCnt="2">
        <dgm:presLayoutVars>
          <dgm:chMax val="1"/>
          <dgm:bulletEnabled val="1"/>
        </dgm:presLayoutVars>
      </dgm:prSet>
      <dgm:spPr/>
      <dgm:t>
        <a:bodyPr/>
        <a:lstStyle/>
        <a:p>
          <a:endParaRPr lang="ru-RU"/>
        </a:p>
      </dgm:t>
    </dgm:pt>
    <dgm:pt modelId="{60722F13-288E-466F-8E5C-F830B1FF61E5}" type="pres">
      <dgm:prSet presAssocID="{9C52E876-5485-47AC-9E3B-CA22D0669D4E}" presName="descendantText" presStyleLbl="alignAccFollowNode1" presStyleIdx="1" presStyleCnt="2" custScaleY="120572">
        <dgm:presLayoutVars>
          <dgm:bulletEnabled val="1"/>
        </dgm:presLayoutVars>
      </dgm:prSet>
      <dgm:spPr/>
      <dgm:t>
        <a:bodyPr/>
        <a:lstStyle/>
        <a:p>
          <a:endParaRPr lang="ru-RU"/>
        </a:p>
      </dgm:t>
    </dgm:pt>
  </dgm:ptLst>
  <dgm:cxnLst>
    <dgm:cxn modelId="{C117A710-1C0A-4C19-B9D8-9BC6FD941901}" srcId="{789C2A38-4DEC-4BCC-9635-FCEB9CFD20B3}" destId="{31E03EE5-6D7A-4F1A-8E18-9E3267859ADD}" srcOrd="0" destOrd="0" parTransId="{59D2E07F-B04D-4A78-91F2-AA85A518AD13}" sibTransId="{7A73B348-846B-47F7-A4D4-9BD3F8455252}"/>
    <dgm:cxn modelId="{E59E2AA0-48CD-4F53-9BF4-7AA5215B4CF0}" srcId="{789C2A38-4DEC-4BCC-9635-FCEB9CFD20B3}" destId="{9C52E876-5485-47AC-9E3B-CA22D0669D4E}" srcOrd="1" destOrd="0" parTransId="{5669E164-305E-4CE8-9CD7-C78004225838}" sibTransId="{1D7B850A-8B62-45D6-8C7F-EABE51255C86}"/>
    <dgm:cxn modelId="{72D91D6E-82E0-45CA-899C-CA878586BCF6}" type="presOf" srcId="{31E03EE5-6D7A-4F1A-8E18-9E3267859ADD}" destId="{22C2C2EE-9C58-4A8B-947E-AD987FB1E81B}" srcOrd="0" destOrd="0" presId="urn:microsoft.com/office/officeart/2005/8/layout/vList5"/>
    <dgm:cxn modelId="{8E007423-C98C-46A0-9A72-8A5C3D664941}" type="presOf" srcId="{C936CCC7-4652-474C-993B-34B64825DA6A}" destId="{60722F13-288E-466F-8E5C-F830B1FF61E5}" srcOrd="0" destOrd="0" presId="urn:microsoft.com/office/officeart/2005/8/layout/vList5"/>
    <dgm:cxn modelId="{F9B03777-3DC3-4D88-BC63-5D46251FE10C}" srcId="{9C52E876-5485-47AC-9E3B-CA22D0669D4E}" destId="{C936CCC7-4652-474C-993B-34B64825DA6A}" srcOrd="0" destOrd="0" parTransId="{BCFB55E9-DADB-47E5-A213-9F446A720E82}" sibTransId="{45576B47-EAB0-47CA-B51F-FCD2BD4EAF06}"/>
    <dgm:cxn modelId="{853926EA-94B6-4D29-82A4-38B94DE74AE3}" type="presOf" srcId="{9C52E876-5485-47AC-9E3B-CA22D0669D4E}" destId="{9BA42DB3-D07D-4096-8774-3D6BFA7CA973}" srcOrd="0" destOrd="0" presId="urn:microsoft.com/office/officeart/2005/8/layout/vList5"/>
    <dgm:cxn modelId="{91C9D79B-0DA3-4FB7-8F74-9941DB2962A8}" type="presOf" srcId="{789C2A38-4DEC-4BCC-9635-FCEB9CFD20B3}" destId="{A5C4BEB2-6C4D-4556-B02B-CB9A934C138A}" srcOrd="0" destOrd="0" presId="urn:microsoft.com/office/officeart/2005/8/layout/vList5"/>
    <dgm:cxn modelId="{BA7F69E4-1917-460D-9E45-80A60A66C2F8}" type="presOf" srcId="{A5261A1E-EAE9-4BE3-83DC-2C7B79D77A0B}" destId="{8FCE7D38-4AE2-4CCD-8F42-5842BE4EC018}" srcOrd="0" destOrd="0" presId="urn:microsoft.com/office/officeart/2005/8/layout/vList5"/>
    <dgm:cxn modelId="{86FB092F-BC67-4C6D-9030-71E131F7A2F6}" srcId="{31E03EE5-6D7A-4F1A-8E18-9E3267859ADD}" destId="{A5261A1E-EAE9-4BE3-83DC-2C7B79D77A0B}" srcOrd="0" destOrd="0" parTransId="{3A23D2E4-04F9-4467-936E-E874C75BA28D}" sibTransId="{36721873-71F4-47E2-A4CF-DADFD70E65A0}"/>
    <dgm:cxn modelId="{AAFF7A8C-639A-49B3-81C6-10CCFB5B8A56}" type="presParOf" srcId="{A5C4BEB2-6C4D-4556-B02B-CB9A934C138A}" destId="{9E1F00BE-3698-49B9-BE19-A11328A87465}" srcOrd="0" destOrd="0" presId="urn:microsoft.com/office/officeart/2005/8/layout/vList5"/>
    <dgm:cxn modelId="{C7A4A424-E79C-4DA8-97BA-DE9F50AD9A10}" type="presParOf" srcId="{9E1F00BE-3698-49B9-BE19-A11328A87465}" destId="{22C2C2EE-9C58-4A8B-947E-AD987FB1E81B}" srcOrd="0" destOrd="0" presId="urn:microsoft.com/office/officeart/2005/8/layout/vList5"/>
    <dgm:cxn modelId="{E0258195-2EBB-4F34-9D64-446A4A8925B9}" type="presParOf" srcId="{9E1F00BE-3698-49B9-BE19-A11328A87465}" destId="{8FCE7D38-4AE2-4CCD-8F42-5842BE4EC018}" srcOrd="1" destOrd="0" presId="urn:microsoft.com/office/officeart/2005/8/layout/vList5"/>
    <dgm:cxn modelId="{6CA4A7DD-EB3A-473E-AE11-56B496A0666C}" type="presParOf" srcId="{A5C4BEB2-6C4D-4556-B02B-CB9A934C138A}" destId="{617B44DC-D402-4458-8C1D-1162EEEC6C4C}" srcOrd="1" destOrd="0" presId="urn:microsoft.com/office/officeart/2005/8/layout/vList5"/>
    <dgm:cxn modelId="{BC810A1D-519B-40A2-B6F7-8D7D6695C786}" type="presParOf" srcId="{A5C4BEB2-6C4D-4556-B02B-CB9A934C138A}" destId="{81708A78-8534-435C-908A-B2A3ADB42F6D}" srcOrd="2" destOrd="0" presId="urn:microsoft.com/office/officeart/2005/8/layout/vList5"/>
    <dgm:cxn modelId="{C3981B9B-1E58-42BC-A135-020A59BB02C9}" type="presParOf" srcId="{81708A78-8534-435C-908A-B2A3ADB42F6D}" destId="{9BA42DB3-D07D-4096-8774-3D6BFA7CA973}" srcOrd="0" destOrd="0" presId="urn:microsoft.com/office/officeart/2005/8/layout/vList5"/>
    <dgm:cxn modelId="{980FD1E1-0EAA-4C11-B7C2-F61BB4EA671B}" type="presParOf" srcId="{81708A78-8534-435C-908A-B2A3ADB42F6D}" destId="{60722F13-288E-466F-8E5C-F830B1FF61E5}"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9B9A6E59-13FA-4E50-A904-4B366E651B1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C9DEB16-22C7-4631-877A-11714C0C4051}">
      <dgm:prSet phldrT="[Текст]" custT="1"/>
      <dgm:spPr/>
      <dgm:t>
        <a:bodyPr/>
        <a:lstStyle/>
        <a:p>
          <a:r>
            <a:rPr lang="en-US" sz="2000" b="1" dirty="0" smtClean="0"/>
            <a:t>DIA with One Ring Operands </a:t>
          </a:r>
          <a:r>
            <a:rPr lang="en-US" sz="2000" b="0" dirty="0" smtClean="0"/>
            <a:t>and Operations</a:t>
          </a:r>
          <a:endParaRPr lang="ru-RU" sz="2000" b="0" dirty="0"/>
        </a:p>
      </dgm:t>
    </dgm:pt>
    <dgm:pt modelId="{23FD9287-1E77-4DDE-830B-F9A53C100CE8}" type="parTrans" cxnId="{4510714E-ED32-4353-8A46-6D65D29A1A62}">
      <dgm:prSet/>
      <dgm:spPr/>
      <dgm:t>
        <a:bodyPr/>
        <a:lstStyle/>
        <a:p>
          <a:endParaRPr lang="ru-RU" sz="2000"/>
        </a:p>
      </dgm:t>
    </dgm:pt>
    <dgm:pt modelId="{E9F955E0-5D6C-4F1A-B5A7-60C6A44605E5}" type="sibTrans" cxnId="{4510714E-ED32-4353-8A46-6D65D29A1A62}">
      <dgm:prSet/>
      <dgm:spPr/>
      <dgm:t>
        <a:bodyPr/>
        <a:lstStyle/>
        <a:p>
          <a:endParaRPr lang="ru-RU" sz="2000"/>
        </a:p>
      </dgm:t>
    </dgm:pt>
    <dgm:pt modelId="{7B33C09D-A603-4982-A74A-9BE3D9A37D70}">
      <dgm:prSet phldrT="[Текст]" custT="1"/>
      <dgm:spPr/>
      <dgm:t>
        <a:bodyPr/>
        <a:lstStyle/>
        <a:p>
          <a:r>
            <a:rPr lang="en-US" sz="2000" b="1" dirty="0" smtClean="0"/>
            <a:t>Image realizations</a:t>
          </a:r>
          <a:r>
            <a:rPr lang="en-US" sz="2000" dirty="0" smtClean="0"/>
            <a:t> Algebraic operations  from a set of image transformations</a:t>
          </a:r>
          <a:endParaRPr lang="ru-RU" sz="2000" dirty="0"/>
        </a:p>
      </dgm:t>
    </dgm:pt>
    <dgm:pt modelId="{91567E4A-6928-4E58-B247-574E7F0AF480}" type="parTrans" cxnId="{3DEC330E-3D85-4B66-A136-9B44AFB24CD4}">
      <dgm:prSet/>
      <dgm:spPr/>
      <dgm:t>
        <a:bodyPr/>
        <a:lstStyle/>
        <a:p>
          <a:endParaRPr lang="ru-RU" sz="2000"/>
        </a:p>
      </dgm:t>
    </dgm:pt>
    <dgm:pt modelId="{AB56AFD1-AC70-4296-8F24-08EE3A25C463}" type="sibTrans" cxnId="{3DEC330E-3D85-4B66-A136-9B44AFB24CD4}">
      <dgm:prSet/>
      <dgm:spPr/>
      <dgm:t>
        <a:bodyPr/>
        <a:lstStyle/>
        <a:p>
          <a:endParaRPr lang="ru-RU" sz="2000"/>
        </a:p>
      </dgm:t>
    </dgm:pt>
    <dgm:pt modelId="{9905C661-BA76-4AC2-B081-85F906AAF33F}">
      <dgm:prSet phldrT="[Текст]" custT="1"/>
      <dgm:spPr/>
      <dgm:t>
        <a:bodyPr/>
        <a:lstStyle/>
        <a:p>
          <a:r>
            <a:rPr lang="ru-RU" sz="2000" dirty="0" smtClean="0"/>
            <a:t> </a:t>
          </a:r>
          <a:r>
            <a:rPr lang="en-US" sz="2000" b="1" dirty="0" smtClean="0"/>
            <a:t>Transformations of image realizations</a:t>
          </a:r>
          <a:r>
            <a:rPr lang="en-US" sz="2000" dirty="0" smtClean="0"/>
            <a:t> Algebraic  operations introduced on a set  of transformations</a:t>
          </a:r>
          <a:endParaRPr lang="ru-RU" sz="2000" dirty="0"/>
        </a:p>
      </dgm:t>
    </dgm:pt>
    <dgm:pt modelId="{CF087A1E-A87C-4F78-ACAA-5B26C61CA490}" type="parTrans" cxnId="{29C8D596-2F05-4C8E-9033-42063883E772}">
      <dgm:prSet/>
      <dgm:spPr/>
      <dgm:t>
        <a:bodyPr/>
        <a:lstStyle/>
        <a:p>
          <a:endParaRPr lang="ru-RU"/>
        </a:p>
      </dgm:t>
    </dgm:pt>
    <dgm:pt modelId="{B8383326-2AD3-49E7-A3BC-126510099EB7}" type="sibTrans" cxnId="{29C8D596-2F05-4C8E-9033-42063883E772}">
      <dgm:prSet/>
      <dgm:spPr/>
      <dgm:t>
        <a:bodyPr/>
        <a:lstStyle/>
        <a:p>
          <a:endParaRPr lang="ru-RU"/>
        </a:p>
      </dgm:t>
    </dgm:pt>
    <dgm:pt modelId="{A8B3DD06-A821-4FF7-8C60-1D13786D9864}">
      <dgm:prSet phldrT="[Текст]" custT="1"/>
      <dgm:spPr/>
      <dgm:t>
        <a:bodyPr/>
        <a:lstStyle/>
        <a:p>
          <a:r>
            <a:rPr lang="en-US" sz="2000" b="1" dirty="0" smtClean="0"/>
            <a:t>Image representations </a:t>
          </a:r>
          <a:r>
            <a:rPr lang="en-US" sz="2000" dirty="0" smtClean="0"/>
            <a:t>Algebraic operations  introduced on a set of image representations</a:t>
          </a:r>
          <a:endParaRPr lang="ru-RU" sz="2000" dirty="0"/>
        </a:p>
      </dgm:t>
    </dgm:pt>
    <dgm:pt modelId="{4672C763-6C3A-4CDA-B9CF-123ACD6F41FE}" type="parTrans" cxnId="{B242B670-08E1-42EC-866B-5BC812FE07D2}">
      <dgm:prSet/>
      <dgm:spPr/>
      <dgm:t>
        <a:bodyPr/>
        <a:lstStyle/>
        <a:p>
          <a:endParaRPr lang="ru-RU"/>
        </a:p>
      </dgm:t>
    </dgm:pt>
    <dgm:pt modelId="{39A7F61D-7E0F-41F3-8EF7-0ACC36AB4554}" type="sibTrans" cxnId="{B242B670-08E1-42EC-866B-5BC812FE07D2}">
      <dgm:prSet/>
      <dgm:spPr/>
      <dgm:t>
        <a:bodyPr/>
        <a:lstStyle/>
        <a:p>
          <a:endParaRPr lang="ru-RU"/>
        </a:p>
      </dgm:t>
    </dgm:pt>
    <dgm:pt modelId="{2460421C-3E1C-445C-8C86-C54D6C8E2CC7}">
      <dgm:prSet phldrT="[Текст]" custT="1"/>
      <dgm:spPr/>
      <dgm:t>
        <a:bodyPr/>
        <a:lstStyle/>
        <a:p>
          <a:r>
            <a:rPr lang="en-US" sz="2000" b="1" dirty="0" smtClean="0"/>
            <a:t>Image Models </a:t>
          </a:r>
          <a:r>
            <a:rPr lang="en-US" sz="2000" dirty="0" smtClean="0"/>
            <a:t>Algebraic operations introduced on a set of image models</a:t>
          </a:r>
          <a:endParaRPr lang="ru-RU" sz="2000" dirty="0"/>
        </a:p>
      </dgm:t>
    </dgm:pt>
    <dgm:pt modelId="{4D983A3F-FF43-436F-B4B7-ACB9D8EC267F}" type="parTrans" cxnId="{F90E9BA5-58FC-4C9B-B81E-732DE21D4E98}">
      <dgm:prSet/>
      <dgm:spPr/>
      <dgm:t>
        <a:bodyPr/>
        <a:lstStyle/>
        <a:p>
          <a:endParaRPr lang="ru-RU"/>
        </a:p>
      </dgm:t>
    </dgm:pt>
    <dgm:pt modelId="{4C633A5C-7D9D-4FBB-8F34-424D215BAC0A}" type="sibTrans" cxnId="{F90E9BA5-58FC-4C9B-B81E-732DE21D4E98}">
      <dgm:prSet/>
      <dgm:spPr/>
      <dgm:t>
        <a:bodyPr/>
        <a:lstStyle/>
        <a:p>
          <a:endParaRPr lang="ru-RU"/>
        </a:p>
      </dgm:t>
    </dgm:pt>
    <dgm:pt modelId="{D42F1DC6-24AD-43AC-8273-44F86F076436}" type="pres">
      <dgm:prSet presAssocID="{9B9A6E59-13FA-4E50-A904-4B366E651B11}" presName="hierChild1" presStyleCnt="0">
        <dgm:presLayoutVars>
          <dgm:chPref val="1"/>
          <dgm:dir/>
          <dgm:animOne val="branch"/>
          <dgm:animLvl val="lvl"/>
          <dgm:resizeHandles/>
        </dgm:presLayoutVars>
      </dgm:prSet>
      <dgm:spPr/>
      <dgm:t>
        <a:bodyPr/>
        <a:lstStyle/>
        <a:p>
          <a:endParaRPr lang="ru-RU"/>
        </a:p>
      </dgm:t>
    </dgm:pt>
    <dgm:pt modelId="{C2DEFD56-BD57-4EA4-980C-5CF5C0C12BFB}" type="pres">
      <dgm:prSet presAssocID="{2C9DEB16-22C7-4631-877A-11714C0C4051}" presName="hierRoot1" presStyleCnt="0"/>
      <dgm:spPr/>
    </dgm:pt>
    <dgm:pt modelId="{DC5B0793-3287-47D8-93F7-73DF918F6D53}" type="pres">
      <dgm:prSet presAssocID="{2C9DEB16-22C7-4631-877A-11714C0C4051}" presName="composite" presStyleCnt="0"/>
      <dgm:spPr/>
    </dgm:pt>
    <dgm:pt modelId="{296FFD71-D994-45B3-B76C-D0131469959C}" type="pres">
      <dgm:prSet presAssocID="{2C9DEB16-22C7-4631-877A-11714C0C4051}" presName="background" presStyleLbl="node0" presStyleIdx="0" presStyleCnt="1"/>
      <dgm:spPr/>
    </dgm:pt>
    <dgm:pt modelId="{A64EC484-1E5E-4B4B-B15C-B6FF935783AD}" type="pres">
      <dgm:prSet presAssocID="{2C9DEB16-22C7-4631-877A-11714C0C4051}" presName="text" presStyleLbl="fgAcc0" presStyleIdx="0" presStyleCnt="1" custScaleX="225231" custLinFactNeighborX="-2941" custLinFactNeighborY="-88542">
        <dgm:presLayoutVars>
          <dgm:chPref val="3"/>
        </dgm:presLayoutVars>
      </dgm:prSet>
      <dgm:spPr/>
      <dgm:t>
        <a:bodyPr/>
        <a:lstStyle/>
        <a:p>
          <a:endParaRPr lang="ru-RU"/>
        </a:p>
      </dgm:t>
    </dgm:pt>
    <dgm:pt modelId="{52C028C7-4FB5-4196-A6F6-3AF5E1537740}" type="pres">
      <dgm:prSet presAssocID="{2C9DEB16-22C7-4631-877A-11714C0C4051}" presName="hierChild2" presStyleCnt="0"/>
      <dgm:spPr/>
    </dgm:pt>
    <dgm:pt modelId="{ADD7CF38-2193-440A-BC72-ACBA6F461A4F}" type="pres">
      <dgm:prSet presAssocID="{91567E4A-6928-4E58-B247-574E7F0AF480}" presName="Name10" presStyleLbl="parChTrans1D2" presStyleIdx="0" presStyleCnt="4"/>
      <dgm:spPr/>
      <dgm:t>
        <a:bodyPr/>
        <a:lstStyle/>
        <a:p>
          <a:endParaRPr lang="ru-RU"/>
        </a:p>
      </dgm:t>
    </dgm:pt>
    <dgm:pt modelId="{AFCBAFF7-C100-4944-8A4A-480C465C1AD4}" type="pres">
      <dgm:prSet presAssocID="{7B33C09D-A603-4982-A74A-9BE3D9A37D70}" presName="hierRoot2" presStyleCnt="0"/>
      <dgm:spPr/>
    </dgm:pt>
    <dgm:pt modelId="{69055B44-67C9-48DD-A4F8-004883240410}" type="pres">
      <dgm:prSet presAssocID="{7B33C09D-A603-4982-A74A-9BE3D9A37D70}" presName="composite2" presStyleCnt="0"/>
      <dgm:spPr/>
    </dgm:pt>
    <dgm:pt modelId="{DFD47809-2058-4986-A5E7-44C7D872F91B}" type="pres">
      <dgm:prSet presAssocID="{7B33C09D-A603-4982-A74A-9BE3D9A37D70}" presName="background2" presStyleLbl="node2" presStyleIdx="0" presStyleCnt="4"/>
      <dgm:spPr/>
    </dgm:pt>
    <dgm:pt modelId="{EC437B94-1F91-4355-B325-D9B87D080F8F}" type="pres">
      <dgm:prSet presAssocID="{7B33C09D-A603-4982-A74A-9BE3D9A37D70}" presName="text2" presStyleLbl="fgAcc2" presStyleIdx="0" presStyleCnt="4" custScaleX="144926" custScaleY="226139">
        <dgm:presLayoutVars>
          <dgm:chPref val="3"/>
        </dgm:presLayoutVars>
      </dgm:prSet>
      <dgm:spPr/>
      <dgm:t>
        <a:bodyPr/>
        <a:lstStyle/>
        <a:p>
          <a:endParaRPr lang="ru-RU"/>
        </a:p>
      </dgm:t>
    </dgm:pt>
    <dgm:pt modelId="{8B61A244-2FF9-47BA-9A27-ECAEB71FF76F}" type="pres">
      <dgm:prSet presAssocID="{7B33C09D-A603-4982-A74A-9BE3D9A37D70}" presName="hierChild3" presStyleCnt="0"/>
      <dgm:spPr/>
    </dgm:pt>
    <dgm:pt modelId="{DE676EBD-3E2E-4D38-9FCE-6E487FAB9103}" type="pres">
      <dgm:prSet presAssocID="{CF087A1E-A87C-4F78-ACAA-5B26C61CA490}" presName="Name10" presStyleLbl="parChTrans1D2" presStyleIdx="1" presStyleCnt="4"/>
      <dgm:spPr/>
      <dgm:t>
        <a:bodyPr/>
        <a:lstStyle/>
        <a:p>
          <a:endParaRPr lang="ru-RU"/>
        </a:p>
      </dgm:t>
    </dgm:pt>
    <dgm:pt modelId="{F1DC1494-77C0-486C-9DE5-7348CE387F98}" type="pres">
      <dgm:prSet presAssocID="{9905C661-BA76-4AC2-B081-85F906AAF33F}" presName="hierRoot2" presStyleCnt="0"/>
      <dgm:spPr/>
    </dgm:pt>
    <dgm:pt modelId="{4903A08F-C16A-41D7-9724-C618C6B7CDE2}" type="pres">
      <dgm:prSet presAssocID="{9905C661-BA76-4AC2-B081-85F906AAF33F}" presName="composite2" presStyleCnt="0"/>
      <dgm:spPr/>
    </dgm:pt>
    <dgm:pt modelId="{498B6562-DA65-49CC-B08D-6EC6450184DE}" type="pres">
      <dgm:prSet presAssocID="{9905C661-BA76-4AC2-B081-85F906AAF33F}" presName="background2" presStyleLbl="node2" presStyleIdx="1" presStyleCnt="4"/>
      <dgm:spPr/>
    </dgm:pt>
    <dgm:pt modelId="{ADF03E29-9A28-4569-BF39-B49920FF1369}" type="pres">
      <dgm:prSet presAssocID="{9905C661-BA76-4AC2-B081-85F906AAF33F}" presName="text2" presStyleLbl="fgAcc2" presStyleIdx="1" presStyleCnt="4" custScaleX="155720" custScaleY="257912">
        <dgm:presLayoutVars>
          <dgm:chPref val="3"/>
        </dgm:presLayoutVars>
      </dgm:prSet>
      <dgm:spPr/>
      <dgm:t>
        <a:bodyPr/>
        <a:lstStyle/>
        <a:p>
          <a:endParaRPr lang="ru-RU"/>
        </a:p>
      </dgm:t>
    </dgm:pt>
    <dgm:pt modelId="{480D6A9E-3C80-44D3-A47F-5B0BFE00F805}" type="pres">
      <dgm:prSet presAssocID="{9905C661-BA76-4AC2-B081-85F906AAF33F}" presName="hierChild3" presStyleCnt="0"/>
      <dgm:spPr/>
    </dgm:pt>
    <dgm:pt modelId="{C048D9D9-6408-4494-82AD-35D7A261633B}" type="pres">
      <dgm:prSet presAssocID="{4672C763-6C3A-4CDA-B9CF-123ACD6F41FE}" presName="Name10" presStyleLbl="parChTrans1D2" presStyleIdx="2" presStyleCnt="4"/>
      <dgm:spPr/>
      <dgm:t>
        <a:bodyPr/>
        <a:lstStyle/>
        <a:p>
          <a:endParaRPr lang="ru-RU"/>
        </a:p>
      </dgm:t>
    </dgm:pt>
    <dgm:pt modelId="{47693198-391C-4F1D-A469-7E77AE5AFAF9}" type="pres">
      <dgm:prSet presAssocID="{A8B3DD06-A821-4FF7-8C60-1D13786D9864}" presName="hierRoot2" presStyleCnt="0"/>
      <dgm:spPr/>
    </dgm:pt>
    <dgm:pt modelId="{C1078238-8EB6-408E-9E58-C7C9B6D9254F}" type="pres">
      <dgm:prSet presAssocID="{A8B3DD06-A821-4FF7-8C60-1D13786D9864}" presName="composite2" presStyleCnt="0"/>
      <dgm:spPr/>
    </dgm:pt>
    <dgm:pt modelId="{D2B2379D-DF09-4CA4-B403-B893E6889132}" type="pres">
      <dgm:prSet presAssocID="{A8B3DD06-A821-4FF7-8C60-1D13786D9864}" presName="background2" presStyleLbl="node2" presStyleIdx="2" presStyleCnt="4"/>
      <dgm:spPr/>
    </dgm:pt>
    <dgm:pt modelId="{B5646E90-E3C3-4056-9C86-B90396284677}" type="pres">
      <dgm:prSet presAssocID="{A8B3DD06-A821-4FF7-8C60-1D13786D9864}" presName="text2" presStyleLbl="fgAcc2" presStyleIdx="2" presStyleCnt="4" custScaleX="144079" custScaleY="253950">
        <dgm:presLayoutVars>
          <dgm:chPref val="3"/>
        </dgm:presLayoutVars>
      </dgm:prSet>
      <dgm:spPr/>
      <dgm:t>
        <a:bodyPr/>
        <a:lstStyle/>
        <a:p>
          <a:endParaRPr lang="ru-RU"/>
        </a:p>
      </dgm:t>
    </dgm:pt>
    <dgm:pt modelId="{F31B6B4A-59DC-4B8D-A8B9-5A0D753AA48E}" type="pres">
      <dgm:prSet presAssocID="{A8B3DD06-A821-4FF7-8C60-1D13786D9864}" presName="hierChild3" presStyleCnt="0"/>
      <dgm:spPr/>
    </dgm:pt>
    <dgm:pt modelId="{1258DD05-8633-4861-8B14-2AA9D1C3ED9B}" type="pres">
      <dgm:prSet presAssocID="{4D983A3F-FF43-436F-B4B7-ACB9D8EC267F}" presName="Name10" presStyleLbl="parChTrans1D2" presStyleIdx="3" presStyleCnt="4"/>
      <dgm:spPr/>
      <dgm:t>
        <a:bodyPr/>
        <a:lstStyle/>
        <a:p>
          <a:endParaRPr lang="ru-RU"/>
        </a:p>
      </dgm:t>
    </dgm:pt>
    <dgm:pt modelId="{E0D0BA08-D7A0-4183-BEFA-1AED070CEEA6}" type="pres">
      <dgm:prSet presAssocID="{2460421C-3E1C-445C-8C86-C54D6C8E2CC7}" presName="hierRoot2" presStyleCnt="0"/>
      <dgm:spPr/>
    </dgm:pt>
    <dgm:pt modelId="{389FA989-ECF1-4A38-AEDB-FEF422515D32}" type="pres">
      <dgm:prSet presAssocID="{2460421C-3E1C-445C-8C86-C54D6C8E2CC7}" presName="composite2" presStyleCnt="0"/>
      <dgm:spPr/>
    </dgm:pt>
    <dgm:pt modelId="{54B81014-FF04-4530-8410-B9A8D2037EF8}" type="pres">
      <dgm:prSet presAssocID="{2460421C-3E1C-445C-8C86-C54D6C8E2CC7}" presName="background2" presStyleLbl="node2" presStyleIdx="3" presStyleCnt="4"/>
      <dgm:spPr/>
    </dgm:pt>
    <dgm:pt modelId="{99F7B1E8-DE49-42FC-9789-D1E238BF7DFF}" type="pres">
      <dgm:prSet presAssocID="{2460421C-3E1C-445C-8C86-C54D6C8E2CC7}" presName="text2" presStyleLbl="fgAcc2" presStyleIdx="3" presStyleCnt="4" custScaleX="132988" custScaleY="238533">
        <dgm:presLayoutVars>
          <dgm:chPref val="3"/>
        </dgm:presLayoutVars>
      </dgm:prSet>
      <dgm:spPr/>
      <dgm:t>
        <a:bodyPr/>
        <a:lstStyle/>
        <a:p>
          <a:endParaRPr lang="ru-RU"/>
        </a:p>
      </dgm:t>
    </dgm:pt>
    <dgm:pt modelId="{13115444-ACB2-4431-80C2-BDC6A01AC46D}" type="pres">
      <dgm:prSet presAssocID="{2460421C-3E1C-445C-8C86-C54D6C8E2CC7}" presName="hierChild3" presStyleCnt="0"/>
      <dgm:spPr/>
    </dgm:pt>
  </dgm:ptLst>
  <dgm:cxnLst>
    <dgm:cxn modelId="{29C8D596-2F05-4C8E-9033-42063883E772}" srcId="{2C9DEB16-22C7-4631-877A-11714C0C4051}" destId="{9905C661-BA76-4AC2-B081-85F906AAF33F}" srcOrd="1" destOrd="0" parTransId="{CF087A1E-A87C-4F78-ACAA-5B26C61CA490}" sibTransId="{B8383326-2AD3-49E7-A3BC-126510099EB7}"/>
    <dgm:cxn modelId="{C6C4630B-78C8-4B6C-8648-214DDAC20C12}" type="presOf" srcId="{2460421C-3E1C-445C-8C86-C54D6C8E2CC7}" destId="{99F7B1E8-DE49-42FC-9789-D1E238BF7DFF}" srcOrd="0" destOrd="0" presId="urn:microsoft.com/office/officeart/2005/8/layout/hierarchy1"/>
    <dgm:cxn modelId="{4510714E-ED32-4353-8A46-6D65D29A1A62}" srcId="{9B9A6E59-13FA-4E50-A904-4B366E651B11}" destId="{2C9DEB16-22C7-4631-877A-11714C0C4051}" srcOrd="0" destOrd="0" parTransId="{23FD9287-1E77-4DDE-830B-F9A53C100CE8}" sibTransId="{E9F955E0-5D6C-4F1A-B5A7-60C6A44605E5}"/>
    <dgm:cxn modelId="{A2568531-724A-4A2A-80A8-28EDEFF72BCF}" type="presOf" srcId="{2C9DEB16-22C7-4631-877A-11714C0C4051}" destId="{A64EC484-1E5E-4B4B-B15C-B6FF935783AD}" srcOrd="0" destOrd="0" presId="urn:microsoft.com/office/officeart/2005/8/layout/hierarchy1"/>
    <dgm:cxn modelId="{5DF536D6-B1A8-4C76-8B86-C1B8842F0EE5}" type="presOf" srcId="{4672C763-6C3A-4CDA-B9CF-123ACD6F41FE}" destId="{C048D9D9-6408-4494-82AD-35D7A261633B}" srcOrd="0" destOrd="0" presId="urn:microsoft.com/office/officeart/2005/8/layout/hierarchy1"/>
    <dgm:cxn modelId="{CD3BB337-DE06-48E0-A14C-9DBCCD6CE144}" type="presOf" srcId="{9905C661-BA76-4AC2-B081-85F906AAF33F}" destId="{ADF03E29-9A28-4569-BF39-B49920FF1369}" srcOrd="0" destOrd="0" presId="urn:microsoft.com/office/officeart/2005/8/layout/hierarchy1"/>
    <dgm:cxn modelId="{DD297ECD-95D5-41D4-8597-9382B29C886D}" type="presOf" srcId="{CF087A1E-A87C-4F78-ACAA-5B26C61CA490}" destId="{DE676EBD-3E2E-4D38-9FCE-6E487FAB9103}" srcOrd="0" destOrd="0" presId="urn:microsoft.com/office/officeart/2005/8/layout/hierarchy1"/>
    <dgm:cxn modelId="{C9521C65-EC8F-4F88-807B-588989277CB0}" type="presOf" srcId="{4D983A3F-FF43-436F-B4B7-ACB9D8EC267F}" destId="{1258DD05-8633-4861-8B14-2AA9D1C3ED9B}" srcOrd="0" destOrd="0" presId="urn:microsoft.com/office/officeart/2005/8/layout/hierarchy1"/>
    <dgm:cxn modelId="{B4E03713-0ADC-44F4-BA6F-BBD735B63F24}" type="presOf" srcId="{7B33C09D-A603-4982-A74A-9BE3D9A37D70}" destId="{EC437B94-1F91-4355-B325-D9B87D080F8F}" srcOrd="0" destOrd="0" presId="urn:microsoft.com/office/officeart/2005/8/layout/hierarchy1"/>
    <dgm:cxn modelId="{DDAB0041-E81B-476A-AD89-9AF395A4C16F}" type="presOf" srcId="{9B9A6E59-13FA-4E50-A904-4B366E651B11}" destId="{D42F1DC6-24AD-43AC-8273-44F86F076436}" srcOrd="0" destOrd="0" presId="urn:microsoft.com/office/officeart/2005/8/layout/hierarchy1"/>
    <dgm:cxn modelId="{52F5C8F7-035C-4CE0-9EFF-9301510571A0}" type="presOf" srcId="{A8B3DD06-A821-4FF7-8C60-1D13786D9864}" destId="{B5646E90-E3C3-4056-9C86-B90396284677}" srcOrd="0" destOrd="0" presId="urn:microsoft.com/office/officeart/2005/8/layout/hierarchy1"/>
    <dgm:cxn modelId="{B242B670-08E1-42EC-866B-5BC812FE07D2}" srcId="{2C9DEB16-22C7-4631-877A-11714C0C4051}" destId="{A8B3DD06-A821-4FF7-8C60-1D13786D9864}" srcOrd="2" destOrd="0" parTransId="{4672C763-6C3A-4CDA-B9CF-123ACD6F41FE}" sibTransId="{39A7F61D-7E0F-41F3-8EF7-0ACC36AB4554}"/>
    <dgm:cxn modelId="{3DEC330E-3D85-4B66-A136-9B44AFB24CD4}" srcId="{2C9DEB16-22C7-4631-877A-11714C0C4051}" destId="{7B33C09D-A603-4982-A74A-9BE3D9A37D70}" srcOrd="0" destOrd="0" parTransId="{91567E4A-6928-4E58-B247-574E7F0AF480}" sibTransId="{AB56AFD1-AC70-4296-8F24-08EE3A25C463}"/>
    <dgm:cxn modelId="{2991F37F-35A6-4716-99C5-EE69A6DB72D7}" type="presOf" srcId="{91567E4A-6928-4E58-B247-574E7F0AF480}" destId="{ADD7CF38-2193-440A-BC72-ACBA6F461A4F}" srcOrd="0" destOrd="0" presId="urn:microsoft.com/office/officeart/2005/8/layout/hierarchy1"/>
    <dgm:cxn modelId="{F90E9BA5-58FC-4C9B-B81E-732DE21D4E98}" srcId="{2C9DEB16-22C7-4631-877A-11714C0C4051}" destId="{2460421C-3E1C-445C-8C86-C54D6C8E2CC7}" srcOrd="3" destOrd="0" parTransId="{4D983A3F-FF43-436F-B4B7-ACB9D8EC267F}" sibTransId="{4C633A5C-7D9D-4FBB-8F34-424D215BAC0A}"/>
    <dgm:cxn modelId="{F106D1F3-0BD7-469E-A98F-7240F80B98AF}" type="presParOf" srcId="{D42F1DC6-24AD-43AC-8273-44F86F076436}" destId="{C2DEFD56-BD57-4EA4-980C-5CF5C0C12BFB}" srcOrd="0" destOrd="0" presId="urn:microsoft.com/office/officeart/2005/8/layout/hierarchy1"/>
    <dgm:cxn modelId="{FA0F49CE-757C-4354-AB97-21FE7B52E066}" type="presParOf" srcId="{C2DEFD56-BD57-4EA4-980C-5CF5C0C12BFB}" destId="{DC5B0793-3287-47D8-93F7-73DF918F6D53}" srcOrd="0" destOrd="0" presId="urn:microsoft.com/office/officeart/2005/8/layout/hierarchy1"/>
    <dgm:cxn modelId="{A464F984-006B-4F48-86D8-3EA687498987}" type="presParOf" srcId="{DC5B0793-3287-47D8-93F7-73DF918F6D53}" destId="{296FFD71-D994-45B3-B76C-D0131469959C}" srcOrd="0" destOrd="0" presId="urn:microsoft.com/office/officeart/2005/8/layout/hierarchy1"/>
    <dgm:cxn modelId="{0D033C4D-E0B3-4DC3-A546-B57C64A46104}" type="presParOf" srcId="{DC5B0793-3287-47D8-93F7-73DF918F6D53}" destId="{A64EC484-1E5E-4B4B-B15C-B6FF935783AD}" srcOrd="1" destOrd="0" presId="urn:microsoft.com/office/officeart/2005/8/layout/hierarchy1"/>
    <dgm:cxn modelId="{690F9640-872E-413E-8A0F-0004FC94D20D}" type="presParOf" srcId="{C2DEFD56-BD57-4EA4-980C-5CF5C0C12BFB}" destId="{52C028C7-4FB5-4196-A6F6-3AF5E1537740}" srcOrd="1" destOrd="0" presId="urn:microsoft.com/office/officeart/2005/8/layout/hierarchy1"/>
    <dgm:cxn modelId="{3E923174-14B1-4141-BEBF-152054B75493}" type="presParOf" srcId="{52C028C7-4FB5-4196-A6F6-3AF5E1537740}" destId="{ADD7CF38-2193-440A-BC72-ACBA6F461A4F}" srcOrd="0" destOrd="0" presId="urn:microsoft.com/office/officeart/2005/8/layout/hierarchy1"/>
    <dgm:cxn modelId="{4C0B179A-4E22-4123-82ED-C0729646152D}" type="presParOf" srcId="{52C028C7-4FB5-4196-A6F6-3AF5E1537740}" destId="{AFCBAFF7-C100-4944-8A4A-480C465C1AD4}" srcOrd="1" destOrd="0" presId="urn:microsoft.com/office/officeart/2005/8/layout/hierarchy1"/>
    <dgm:cxn modelId="{AB2EFB9E-2563-4FEA-9408-370D738839A0}" type="presParOf" srcId="{AFCBAFF7-C100-4944-8A4A-480C465C1AD4}" destId="{69055B44-67C9-48DD-A4F8-004883240410}" srcOrd="0" destOrd="0" presId="urn:microsoft.com/office/officeart/2005/8/layout/hierarchy1"/>
    <dgm:cxn modelId="{CBADF709-0B40-44BC-BF4D-BD08A98D2988}" type="presParOf" srcId="{69055B44-67C9-48DD-A4F8-004883240410}" destId="{DFD47809-2058-4986-A5E7-44C7D872F91B}" srcOrd="0" destOrd="0" presId="urn:microsoft.com/office/officeart/2005/8/layout/hierarchy1"/>
    <dgm:cxn modelId="{84F96ACC-88B3-4407-810B-B3A42032CD3B}" type="presParOf" srcId="{69055B44-67C9-48DD-A4F8-004883240410}" destId="{EC437B94-1F91-4355-B325-D9B87D080F8F}" srcOrd="1" destOrd="0" presId="urn:microsoft.com/office/officeart/2005/8/layout/hierarchy1"/>
    <dgm:cxn modelId="{3FE2710D-E3D4-4757-8DD8-F70EB836E00D}" type="presParOf" srcId="{AFCBAFF7-C100-4944-8A4A-480C465C1AD4}" destId="{8B61A244-2FF9-47BA-9A27-ECAEB71FF76F}" srcOrd="1" destOrd="0" presId="urn:microsoft.com/office/officeart/2005/8/layout/hierarchy1"/>
    <dgm:cxn modelId="{CB61D7B0-D6B5-44CF-9EDC-2C72F54482BB}" type="presParOf" srcId="{52C028C7-4FB5-4196-A6F6-3AF5E1537740}" destId="{DE676EBD-3E2E-4D38-9FCE-6E487FAB9103}" srcOrd="2" destOrd="0" presId="urn:microsoft.com/office/officeart/2005/8/layout/hierarchy1"/>
    <dgm:cxn modelId="{D5669C48-4BBA-4CFB-ADA5-DD1612927B3E}" type="presParOf" srcId="{52C028C7-4FB5-4196-A6F6-3AF5E1537740}" destId="{F1DC1494-77C0-486C-9DE5-7348CE387F98}" srcOrd="3" destOrd="0" presId="urn:microsoft.com/office/officeart/2005/8/layout/hierarchy1"/>
    <dgm:cxn modelId="{482FF42D-A5D6-4A64-A096-A995934870F2}" type="presParOf" srcId="{F1DC1494-77C0-486C-9DE5-7348CE387F98}" destId="{4903A08F-C16A-41D7-9724-C618C6B7CDE2}" srcOrd="0" destOrd="0" presId="urn:microsoft.com/office/officeart/2005/8/layout/hierarchy1"/>
    <dgm:cxn modelId="{11BA0062-000B-4155-BC07-76D9121B8FA4}" type="presParOf" srcId="{4903A08F-C16A-41D7-9724-C618C6B7CDE2}" destId="{498B6562-DA65-49CC-B08D-6EC6450184DE}" srcOrd="0" destOrd="0" presId="urn:microsoft.com/office/officeart/2005/8/layout/hierarchy1"/>
    <dgm:cxn modelId="{294DBC37-5FF6-4AF3-BCDC-22CE23C13043}" type="presParOf" srcId="{4903A08F-C16A-41D7-9724-C618C6B7CDE2}" destId="{ADF03E29-9A28-4569-BF39-B49920FF1369}" srcOrd="1" destOrd="0" presId="urn:microsoft.com/office/officeart/2005/8/layout/hierarchy1"/>
    <dgm:cxn modelId="{F197E096-76D2-45F2-A7FD-B63812947A29}" type="presParOf" srcId="{F1DC1494-77C0-486C-9DE5-7348CE387F98}" destId="{480D6A9E-3C80-44D3-A47F-5B0BFE00F805}" srcOrd="1" destOrd="0" presId="urn:microsoft.com/office/officeart/2005/8/layout/hierarchy1"/>
    <dgm:cxn modelId="{1C4AFD19-D025-4716-BEB3-C73E57BF4605}" type="presParOf" srcId="{52C028C7-4FB5-4196-A6F6-3AF5E1537740}" destId="{C048D9D9-6408-4494-82AD-35D7A261633B}" srcOrd="4" destOrd="0" presId="urn:microsoft.com/office/officeart/2005/8/layout/hierarchy1"/>
    <dgm:cxn modelId="{B0BFDF8F-F31E-4A34-A46A-610DC9C75C0F}" type="presParOf" srcId="{52C028C7-4FB5-4196-A6F6-3AF5E1537740}" destId="{47693198-391C-4F1D-A469-7E77AE5AFAF9}" srcOrd="5" destOrd="0" presId="urn:microsoft.com/office/officeart/2005/8/layout/hierarchy1"/>
    <dgm:cxn modelId="{58A16A38-BD6C-4122-B072-4F601639D06D}" type="presParOf" srcId="{47693198-391C-4F1D-A469-7E77AE5AFAF9}" destId="{C1078238-8EB6-408E-9E58-C7C9B6D9254F}" srcOrd="0" destOrd="0" presId="urn:microsoft.com/office/officeart/2005/8/layout/hierarchy1"/>
    <dgm:cxn modelId="{DE9C5142-F1DA-4916-816A-D517B94862A5}" type="presParOf" srcId="{C1078238-8EB6-408E-9E58-C7C9B6D9254F}" destId="{D2B2379D-DF09-4CA4-B403-B893E6889132}" srcOrd="0" destOrd="0" presId="urn:microsoft.com/office/officeart/2005/8/layout/hierarchy1"/>
    <dgm:cxn modelId="{54D3CC89-1089-4E4F-964A-FAFD73152943}" type="presParOf" srcId="{C1078238-8EB6-408E-9E58-C7C9B6D9254F}" destId="{B5646E90-E3C3-4056-9C86-B90396284677}" srcOrd="1" destOrd="0" presId="urn:microsoft.com/office/officeart/2005/8/layout/hierarchy1"/>
    <dgm:cxn modelId="{614199DC-6C95-4D57-A8EE-529CEFA2A463}" type="presParOf" srcId="{47693198-391C-4F1D-A469-7E77AE5AFAF9}" destId="{F31B6B4A-59DC-4B8D-A8B9-5A0D753AA48E}" srcOrd="1" destOrd="0" presId="urn:microsoft.com/office/officeart/2005/8/layout/hierarchy1"/>
    <dgm:cxn modelId="{902FA2DB-0A00-4847-B88B-CF3C79302F24}" type="presParOf" srcId="{52C028C7-4FB5-4196-A6F6-3AF5E1537740}" destId="{1258DD05-8633-4861-8B14-2AA9D1C3ED9B}" srcOrd="6" destOrd="0" presId="urn:microsoft.com/office/officeart/2005/8/layout/hierarchy1"/>
    <dgm:cxn modelId="{58FC5282-034F-4BA5-BEB5-64C73075DD49}" type="presParOf" srcId="{52C028C7-4FB5-4196-A6F6-3AF5E1537740}" destId="{E0D0BA08-D7A0-4183-BEFA-1AED070CEEA6}" srcOrd="7" destOrd="0" presId="urn:microsoft.com/office/officeart/2005/8/layout/hierarchy1"/>
    <dgm:cxn modelId="{84F30F3D-8C74-4056-9DF6-968F23CF8A00}" type="presParOf" srcId="{E0D0BA08-D7A0-4183-BEFA-1AED070CEEA6}" destId="{389FA989-ECF1-4A38-AEDB-FEF422515D32}" srcOrd="0" destOrd="0" presId="urn:microsoft.com/office/officeart/2005/8/layout/hierarchy1"/>
    <dgm:cxn modelId="{1EBB391A-EEB5-44D7-BAC1-B30E258ABD72}" type="presParOf" srcId="{389FA989-ECF1-4A38-AEDB-FEF422515D32}" destId="{54B81014-FF04-4530-8410-B9A8D2037EF8}" srcOrd="0" destOrd="0" presId="urn:microsoft.com/office/officeart/2005/8/layout/hierarchy1"/>
    <dgm:cxn modelId="{B082EA2F-4730-4C01-BB46-CCD54473C3BE}" type="presParOf" srcId="{389FA989-ECF1-4A38-AEDB-FEF422515D32}" destId="{99F7B1E8-DE49-42FC-9789-D1E238BF7DFF}" srcOrd="1" destOrd="0" presId="urn:microsoft.com/office/officeart/2005/8/layout/hierarchy1"/>
    <dgm:cxn modelId="{AAA3D808-8695-49EC-A99E-75775953BEF6}" type="presParOf" srcId="{E0D0BA08-D7A0-4183-BEFA-1AED070CEEA6}" destId="{13115444-ACB2-4431-80C2-BDC6A01AC46D}"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7B2890A3-CF69-4178-8CD5-70E11D0A04D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92884E68-DFB6-4429-859B-3433CED47503}">
      <dgm:prSet phldrT="[Text]" custT="1"/>
      <dgm:spPr/>
      <dgm:t>
        <a:bodyPr/>
        <a:lstStyle/>
        <a:p>
          <a:r>
            <a:rPr lang="en-US" sz="2000" dirty="0" smtClean="0"/>
            <a:t>Admissible image transformations</a:t>
          </a:r>
          <a:br>
            <a:rPr lang="en-US" sz="2000" dirty="0" smtClean="0"/>
          </a:br>
          <a:endParaRPr lang="ru-RU" sz="2000" dirty="0"/>
        </a:p>
      </dgm:t>
    </dgm:pt>
    <dgm:pt modelId="{A536A6D4-A35D-45C9-99BE-DA6CF9666D1F}" type="parTrans" cxnId="{3F8D30C3-FFD4-40E8-AB9D-D314F0C67B07}">
      <dgm:prSet/>
      <dgm:spPr/>
      <dgm:t>
        <a:bodyPr/>
        <a:lstStyle/>
        <a:p>
          <a:endParaRPr lang="ru-RU" sz="2000"/>
        </a:p>
      </dgm:t>
    </dgm:pt>
    <dgm:pt modelId="{617DBA8E-1E46-4991-91FD-39CDFEA6DDCE}" type="sibTrans" cxnId="{3F8D30C3-FFD4-40E8-AB9D-D314F0C67B07}">
      <dgm:prSet/>
      <dgm:spPr/>
      <dgm:t>
        <a:bodyPr/>
        <a:lstStyle/>
        <a:p>
          <a:endParaRPr lang="ru-RU" sz="2000"/>
        </a:p>
      </dgm:t>
    </dgm:pt>
    <dgm:pt modelId="{C52C47E5-AC48-4C50-8EB0-EEC5C627538A}">
      <dgm:prSet phldrT="[Text]" custT="1"/>
      <dgm:spPr/>
      <dgm:t>
        <a:bodyPr/>
        <a:lstStyle/>
        <a:p>
          <a:r>
            <a:rPr lang="en-US" sz="2000" dirty="0" smtClean="0"/>
            <a:t>Parametric Transformations</a:t>
          </a:r>
          <a:endParaRPr lang="ru-RU" sz="2000" dirty="0"/>
        </a:p>
      </dgm:t>
    </dgm:pt>
    <dgm:pt modelId="{73E8C7AE-5DC5-40CE-9C11-A6621B71A879}" type="parTrans" cxnId="{1C96ED99-4CB6-4112-9E9B-AE05968234A6}">
      <dgm:prSet/>
      <dgm:spPr/>
      <dgm:t>
        <a:bodyPr/>
        <a:lstStyle/>
        <a:p>
          <a:endParaRPr lang="ru-RU" sz="2000"/>
        </a:p>
      </dgm:t>
    </dgm:pt>
    <dgm:pt modelId="{31D6F736-0C9B-44EA-993F-2E4F921BF9EE}" type="sibTrans" cxnId="{1C96ED99-4CB6-4112-9E9B-AE05968234A6}">
      <dgm:prSet/>
      <dgm:spPr/>
      <dgm:t>
        <a:bodyPr/>
        <a:lstStyle/>
        <a:p>
          <a:endParaRPr lang="ru-RU" sz="2000"/>
        </a:p>
      </dgm:t>
    </dgm:pt>
    <dgm:pt modelId="{3C83F4B3-DD74-406B-908E-6EBBEE3DC5FB}">
      <dgm:prSet phldrT="[Text]" custT="1"/>
      <dgm:spPr/>
      <dgm:t>
        <a:bodyPr/>
        <a:lstStyle/>
        <a:p>
          <a:r>
            <a:rPr lang="en-US" sz="2000" dirty="0" smtClean="0"/>
            <a:t>Procedural Transformations</a:t>
          </a:r>
          <a:endParaRPr lang="ru-RU" sz="2000" dirty="0"/>
        </a:p>
      </dgm:t>
    </dgm:pt>
    <dgm:pt modelId="{71BEE10B-4248-4341-84A4-01D3A5DC569A}" type="parTrans" cxnId="{382E2581-8FB4-4B1B-9567-E0CA934F0F34}">
      <dgm:prSet/>
      <dgm:spPr/>
      <dgm:t>
        <a:bodyPr/>
        <a:lstStyle/>
        <a:p>
          <a:endParaRPr lang="ru-RU" sz="2000"/>
        </a:p>
      </dgm:t>
    </dgm:pt>
    <dgm:pt modelId="{75D76648-1187-4CFE-92C3-C61672717520}" type="sibTrans" cxnId="{382E2581-8FB4-4B1B-9567-E0CA934F0F34}">
      <dgm:prSet/>
      <dgm:spPr/>
      <dgm:t>
        <a:bodyPr/>
        <a:lstStyle/>
        <a:p>
          <a:endParaRPr lang="ru-RU" sz="2000"/>
        </a:p>
      </dgm:t>
    </dgm:pt>
    <dgm:pt modelId="{35B315F4-FBCD-4178-9CF9-0E020229237F}">
      <dgm:prSet custT="1"/>
      <dgm:spPr/>
      <dgm:t>
        <a:bodyPr/>
        <a:lstStyle/>
        <a:p>
          <a:r>
            <a:rPr lang="en-US" sz="2000" dirty="0" smtClean="0"/>
            <a:t>Generating Transformations</a:t>
          </a:r>
          <a:endParaRPr lang="ru-RU" sz="2000" dirty="0"/>
        </a:p>
      </dgm:t>
    </dgm:pt>
    <dgm:pt modelId="{BE1B1ACA-3494-4019-8FC7-EA676555B0A7}" type="parTrans" cxnId="{DD594175-0E58-4648-AFD6-2AB4AE3BB6F8}">
      <dgm:prSet/>
      <dgm:spPr/>
      <dgm:t>
        <a:bodyPr/>
        <a:lstStyle/>
        <a:p>
          <a:endParaRPr lang="ru-RU" sz="2000"/>
        </a:p>
      </dgm:t>
    </dgm:pt>
    <dgm:pt modelId="{158E2C3F-17AF-4D51-86E8-684722AB4BC9}" type="sibTrans" cxnId="{DD594175-0E58-4648-AFD6-2AB4AE3BB6F8}">
      <dgm:prSet/>
      <dgm:spPr/>
      <dgm:t>
        <a:bodyPr/>
        <a:lstStyle/>
        <a:p>
          <a:endParaRPr lang="ru-RU" sz="2000"/>
        </a:p>
      </dgm:t>
    </dgm:pt>
    <dgm:pt modelId="{C1F8B560-0805-404C-9D97-77DF273454A4}" type="pres">
      <dgm:prSet presAssocID="{7B2890A3-CF69-4178-8CD5-70E11D0A04D2}" presName="hierChild1" presStyleCnt="0">
        <dgm:presLayoutVars>
          <dgm:chPref val="1"/>
          <dgm:dir/>
          <dgm:animOne val="branch"/>
          <dgm:animLvl val="lvl"/>
          <dgm:resizeHandles/>
        </dgm:presLayoutVars>
      </dgm:prSet>
      <dgm:spPr/>
      <dgm:t>
        <a:bodyPr/>
        <a:lstStyle/>
        <a:p>
          <a:endParaRPr lang="ru-RU"/>
        </a:p>
      </dgm:t>
    </dgm:pt>
    <dgm:pt modelId="{5CE1D293-F7B8-47E4-8C90-89023B90E205}" type="pres">
      <dgm:prSet presAssocID="{92884E68-DFB6-4429-859B-3433CED47503}" presName="hierRoot1" presStyleCnt="0"/>
      <dgm:spPr/>
    </dgm:pt>
    <dgm:pt modelId="{F79C57C9-F2A5-4454-B5BA-C8BF8DE4A984}" type="pres">
      <dgm:prSet presAssocID="{92884E68-DFB6-4429-859B-3433CED47503}" presName="composite" presStyleCnt="0"/>
      <dgm:spPr/>
    </dgm:pt>
    <dgm:pt modelId="{F048C35C-F1C7-4FB0-A113-5C44D1403E1E}" type="pres">
      <dgm:prSet presAssocID="{92884E68-DFB6-4429-859B-3433CED47503}" presName="background" presStyleLbl="node0" presStyleIdx="0" presStyleCnt="1"/>
      <dgm:spPr/>
    </dgm:pt>
    <dgm:pt modelId="{997744A0-B527-4971-B559-0415BE1BF2F5}" type="pres">
      <dgm:prSet presAssocID="{92884E68-DFB6-4429-859B-3433CED47503}" presName="text" presStyleLbl="fgAcc0" presStyleIdx="0" presStyleCnt="1" custScaleX="317713" custScaleY="278834" custLinFactNeighborX="-11111" custLinFactNeighborY="-45691">
        <dgm:presLayoutVars>
          <dgm:chPref val="3"/>
        </dgm:presLayoutVars>
      </dgm:prSet>
      <dgm:spPr/>
      <dgm:t>
        <a:bodyPr/>
        <a:lstStyle/>
        <a:p>
          <a:endParaRPr lang="ru-RU"/>
        </a:p>
      </dgm:t>
    </dgm:pt>
    <dgm:pt modelId="{DA6ED02C-CEAD-4990-BCB8-F6E02DA63E31}" type="pres">
      <dgm:prSet presAssocID="{92884E68-DFB6-4429-859B-3433CED47503}" presName="hierChild2" presStyleCnt="0"/>
      <dgm:spPr/>
    </dgm:pt>
    <dgm:pt modelId="{5AF0A722-CF3A-4D1E-AA05-67138F48764D}" type="pres">
      <dgm:prSet presAssocID="{73E8C7AE-5DC5-40CE-9C11-A6621B71A879}" presName="Name10" presStyleLbl="parChTrans1D2" presStyleIdx="0" presStyleCnt="3"/>
      <dgm:spPr/>
      <dgm:t>
        <a:bodyPr/>
        <a:lstStyle/>
        <a:p>
          <a:endParaRPr lang="ru-RU"/>
        </a:p>
      </dgm:t>
    </dgm:pt>
    <dgm:pt modelId="{92C3F6FC-7611-410F-B96C-4A5C2145F8DC}" type="pres">
      <dgm:prSet presAssocID="{C52C47E5-AC48-4C50-8EB0-EEC5C627538A}" presName="hierRoot2" presStyleCnt="0"/>
      <dgm:spPr/>
    </dgm:pt>
    <dgm:pt modelId="{0479FE94-F76A-402A-9673-58EA9F214066}" type="pres">
      <dgm:prSet presAssocID="{C52C47E5-AC48-4C50-8EB0-EEC5C627538A}" presName="composite2" presStyleCnt="0"/>
      <dgm:spPr/>
    </dgm:pt>
    <dgm:pt modelId="{4C0B0FF0-B67B-4E3F-8A59-0BC206E556F7}" type="pres">
      <dgm:prSet presAssocID="{C52C47E5-AC48-4C50-8EB0-EEC5C627538A}" presName="background2" presStyleLbl="node2" presStyleIdx="0" presStyleCnt="3"/>
      <dgm:spPr/>
    </dgm:pt>
    <dgm:pt modelId="{4EA44561-7F66-434C-86D9-69B05FEA0519}" type="pres">
      <dgm:prSet presAssocID="{C52C47E5-AC48-4C50-8EB0-EEC5C627538A}" presName="text2" presStyleLbl="fgAcc2" presStyleIdx="0" presStyleCnt="3" custScaleX="195358" custScaleY="255511">
        <dgm:presLayoutVars>
          <dgm:chPref val="3"/>
        </dgm:presLayoutVars>
      </dgm:prSet>
      <dgm:spPr/>
      <dgm:t>
        <a:bodyPr/>
        <a:lstStyle/>
        <a:p>
          <a:endParaRPr lang="ru-RU"/>
        </a:p>
      </dgm:t>
    </dgm:pt>
    <dgm:pt modelId="{D12F0266-76F7-4151-92D1-B3F424CEFE17}" type="pres">
      <dgm:prSet presAssocID="{C52C47E5-AC48-4C50-8EB0-EEC5C627538A}" presName="hierChild3" presStyleCnt="0"/>
      <dgm:spPr/>
    </dgm:pt>
    <dgm:pt modelId="{9A6972B8-A86C-40D7-B3B9-936DCA3F3B7A}" type="pres">
      <dgm:prSet presAssocID="{71BEE10B-4248-4341-84A4-01D3A5DC569A}" presName="Name10" presStyleLbl="parChTrans1D2" presStyleIdx="1" presStyleCnt="3"/>
      <dgm:spPr/>
      <dgm:t>
        <a:bodyPr/>
        <a:lstStyle/>
        <a:p>
          <a:endParaRPr lang="ru-RU"/>
        </a:p>
      </dgm:t>
    </dgm:pt>
    <dgm:pt modelId="{8C1ED6C3-F810-4BEF-BEFF-CE5AA5ADEC90}" type="pres">
      <dgm:prSet presAssocID="{3C83F4B3-DD74-406B-908E-6EBBEE3DC5FB}" presName="hierRoot2" presStyleCnt="0"/>
      <dgm:spPr/>
    </dgm:pt>
    <dgm:pt modelId="{9AEA4850-2270-40DD-AA56-3F2925B15138}" type="pres">
      <dgm:prSet presAssocID="{3C83F4B3-DD74-406B-908E-6EBBEE3DC5FB}" presName="composite2" presStyleCnt="0"/>
      <dgm:spPr/>
    </dgm:pt>
    <dgm:pt modelId="{79F6D6F9-C953-4714-98C7-C1D58C6F33EE}" type="pres">
      <dgm:prSet presAssocID="{3C83F4B3-DD74-406B-908E-6EBBEE3DC5FB}" presName="background2" presStyleLbl="node2" presStyleIdx="1" presStyleCnt="3"/>
      <dgm:spPr/>
    </dgm:pt>
    <dgm:pt modelId="{717B57F4-C061-4E79-91D4-BD3F32428D1F}" type="pres">
      <dgm:prSet presAssocID="{3C83F4B3-DD74-406B-908E-6EBBEE3DC5FB}" presName="text2" presStyleLbl="fgAcc2" presStyleIdx="1" presStyleCnt="3" custScaleX="198644" custScaleY="233932">
        <dgm:presLayoutVars>
          <dgm:chPref val="3"/>
        </dgm:presLayoutVars>
      </dgm:prSet>
      <dgm:spPr/>
      <dgm:t>
        <a:bodyPr/>
        <a:lstStyle/>
        <a:p>
          <a:endParaRPr lang="ru-RU"/>
        </a:p>
      </dgm:t>
    </dgm:pt>
    <dgm:pt modelId="{2A102C61-F9AE-442A-B76C-A52E8F440CFC}" type="pres">
      <dgm:prSet presAssocID="{3C83F4B3-DD74-406B-908E-6EBBEE3DC5FB}" presName="hierChild3" presStyleCnt="0"/>
      <dgm:spPr/>
    </dgm:pt>
    <dgm:pt modelId="{38431B06-46DD-4ADE-A387-7D0C1F92CE27}" type="pres">
      <dgm:prSet presAssocID="{BE1B1ACA-3494-4019-8FC7-EA676555B0A7}" presName="Name10" presStyleLbl="parChTrans1D2" presStyleIdx="2" presStyleCnt="3"/>
      <dgm:spPr/>
      <dgm:t>
        <a:bodyPr/>
        <a:lstStyle/>
        <a:p>
          <a:endParaRPr lang="ru-RU"/>
        </a:p>
      </dgm:t>
    </dgm:pt>
    <dgm:pt modelId="{CC0E27AC-4DB2-4178-B09A-777659AEFBEC}" type="pres">
      <dgm:prSet presAssocID="{35B315F4-FBCD-4178-9CF9-0E020229237F}" presName="hierRoot2" presStyleCnt="0"/>
      <dgm:spPr/>
    </dgm:pt>
    <dgm:pt modelId="{69BDB8C2-CF50-44BF-AFFA-5BBB20F7A1E5}" type="pres">
      <dgm:prSet presAssocID="{35B315F4-FBCD-4178-9CF9-0E020229237F}" presName="composite2" presStyleCnt="0"/>
      <dgm:spPr/>
    </dgm:pt>
    <dgm:pt modelId="{F32B8384-315B-4C2C-84B2-6F1F0E47DEDF}" type="pres">
      <dgm:prSet presAssocID="{35B315F4-FBCD-4178-9CF9-0E020229237F}" presName="background2" presStyleLbl="node2" presStyleIdx="2" presStyleCnt="3"/>
      <dgm:spPr/>
    </dgm:pt>
    <dgm:pt modelId="{3B33692C-E484-441C-AD43-4C21906837EF}" type="pres">
      <dgm:prSet presAssocID="{35B315F4-FBCD-4178-9CF9-0E020229237F}" presName="text2" presStyleLbl="fgAcc2" presStyleIdx="2" presStyleCnt="3" custScaleX="196412" custScaleY="248391">
        <dgm:presLayoutVars>
          <dgm:chPref val="3"/>
        </dgm:presLayoutVars>
      </dgm:prSet>
      <dgm:spPr/>
      <dgm:t>
        <a:bodyPr/>
        <a:lstStyle/>
        <a:p>
          <a:endParaRPr lang="ru-RU"/>
        </a:p>
      </dgm:t>
    </dgm:pt>
    <dgm:pt modelId="{09516911-95D7-4C96-A7C4-CE77F35600C2}" type="pres">
      <dgm:prSet presAssocID="{35B315F4-FBCD-4178-9CF9-0E020229237F}" presName="hierChild3" presStyleCnt="0"/>
      <dgm:spPr/>
    </dgm:pt>
  </dgm:ptLst>
  <dgm:cxnLst>
    <dgm:cxn modelId="{DD594175-0E58-4648-AFD6-2AB4AE3BB6F8}" srcId="{92884E68-DFB6-4429-859B-3433CED47503}" destId="{35B315F4-FBCD-4178-9CF9-0E020229237F}" srcOrd="2" destOrd="0" parTransId="{BE1B1ACA-3494-4019-8FC7-EA676555B0A7}" sibTransId="{158E2C3F-17AF-4D51-86E8-684722AB4BC9}"/>
    <dgm:cxn modelId="{382E2581-8FB4-4B1B-9567-E0CA934F0F34}" srcId="{92884E68-DFB6-4429-859B-3433CED47503}" destId="{3C83F4B3-DD74-406B-908E-6EBBEE3DC5FB}" srcOrd="1" destOrd="0" parTransId="{71BEE10B-4248-4341-84A4-01D3A5DC569A}" sibTransId="{75D76648-1187-4CFE-92C3-C61672717520}"/>
    <dgm:cxn modelId="{1F883BCE-BFF0-47DA-9C63-08B58932FA19}" type="presOf" srcId="{73E8C7AE-5DC5-40CE-9C11-A6621B71A879}" destId="{5AF0A722-CF3A-4D1E-AA05-67138F48764D}" srcOrd="0" destOrd="0" presId="urn:microsoft.com/office/officeart/2005/8/layout/hierarchy1"/>
    <dgm:cxn modelId="{1C96ED99-4CB6-4112-9E9B-AE05968234A6}" srcId="{92884E68-DFB6-4429-859B-3433CED47503}" destId="{C52C47E5-AC48-4C50-8EB0-EEC5C627538A}" srcOrd="0" destOrd="0" parTransId="{73E8C7AE-5DC5-40CE-9C11-A6621B71A879}" sibTransId="{31D6F736-0C9B-44EA-993F-2E4F921BF9EE}"/>
    <dgm:cxn modelId="{37F71FF5-2A1C-4D09-B7ED-6370C3FC540E}" type="presOf" srcId="{92884E68-DFB6-4429-859B-3433CED47503}" destId="{997744A0-B527-4971-B559-0415BE1BF2F5}" srcOrd="0" destOrd="0" presId="urn:microsoft.com/office/officeart/2005/8/layout/hierarchy1"/>
    <dgm:cxn modelId="{66E7F25E-2CD0-49F9-872E-00B6BA965B47}" type="presOf" srcId="{C52C47E5-AC48-4C50-8EB0-EEC5C627538A}" destId="{4EA44561-7F66-434C-86D9-69B05FEA0519}" srcOrd="0" destOrd="0" presId="urn:microsoft.com/office/officeart/2005/8/layout/hierarchy1"/>
    <dgm:cxn modelId="{F960E2AB-051C-4591-8931-908639AD3785}" type="presOf" srcId="{7B2890A3-CF69-4178-8CD5-70E11D0A04D2}" destId="{C1F8B560-0805-404C-9D97-77DF273454A4}" srcOrd="0" destOrd="0" presId="urn:microsoft.com/office/officeart/2005/8/layout/hierarchy1"/>
    <dgm:cxn modelId="{5AB9C228-09C5-4538-84ED-657EC406375C}" type="presOf" srcId="{71BEE10B-4248-4341-84A4-01D3A5DC569A}" destId="{9A6972B8-A86C-40D7-B3B9-936DCA3F3B7A}" srcOrd="0" destOrd="0" presId="urn:microsoft.com/office/officeart/2005/8/layout/hierarchy1"/>
    <dgm:cxn modelId="{44791249-E2CC-4DCB-A593-E7472087303F}" type="presOf" srcId="{3C83F4B3-DD74-406B-908E-6EBBEE3DC5FB}" destId="{717B57F4-C061-4E79-91D4-BD3F32428D1F}" srcOrd="0" destOrd="0" presId="urn:microsoft.com/office/officeart/2005/8/layout/hierarchy1"/>
    <dgm:cxn modelId="{507F2405-AF25-4A2B-B2C0-9E4209130BFB}" type="presOf" srcId="{35B315F4-FBCD-4178-9CF9-0E020229237F}" destId="{3B33692C-E484-441C-AD43-4C21906837EF}" srcOrd="0" destOrd="0" presId="urn:microsoft.com/office/officeart/2005/8/layout/hierarchy1"/>
    <dgm:cxn modelId="{3F8D30C3-FFD4-40E8-AB9D-D314F0C67B07}" srcId="{7B2890A3-CF69-4178-8CD5-70E11D0A04D2}" destId="{92884E68-DFB6-4429-859B-3433CED47503}" srcOrd="0" destOrd="0" parTransId="{A536A6D4-A35D-45C9-99BE-DA6CF9666D1F}" sibTransId="{617DBA8E-1E46-4991-91FD-39CDFEA6DDCE}"/>
    <dgm:cxn modelId="{2940A6DD-29CD-4AE7-B68C-B747C16BAC29}" type="presOf" srcId="{BE1B1ACA-3494-4019-8FC7-EA676555B0A7}" destId="{38431B06-46DD-4ADE-A387-7D0C1F92CE27}" srcOrd="0" destOrd="0" presId="urn:microsoft.com/office/officeart/2005/8/layout/hierarchy1"/>
    <dgm:cxn modelId="{50DB7EF1-7C61-4010-A1E7-A8B194271362}" type="presParOf" srcId="{C1F8B560-0805-404C-9D97-77DF273454A4}" destId="{5CE1D293-F7B8-47E4-8C90-89023B90E205}" srcOrd="0" destOrd="0" presId="urn:microsoft.com/office/officeart/2005/8/layout/hierarchy1"/>
    <dgm:cxn modelId="{F009BD1E-C2CC-4BC7-BB91-CD73F8FD8AA6}" type="presParOf" srcId="{5CE1D293-F7B8-47E4-8C90-89023B90E205}" destId="{F79C57C9-F2A5-4454-B5BA-C8BF8DE4A984}" srcOrd="0" destOrd="0" presId="urn:microsoft.com/office/officeart/2005/8/layout/hierarchy1"/>
    <dgm:cxn modelId="{0A6E7B97-52F5-490E-8509-B16E4B89EFAD}" type="presParOf" srcId="{F79C57C9-F2A5-4454-B5BA-C8BF8DE4A984}" destId="{F048C35C-F1C7-4FB0-A113-5C44D1403E1E}" srcOrd="0" destOrd="0" presId="urn:microsoft.com/office/officeart/2005/8/layout/hierarchy1"/>
    <dgm:cxn modelId="{09792518-0EA5-4C45-B1EE-7F97C771DFEE}" type="presParOf" srcId="{F79C57C9-F2A5-4454-B5BA-C8BF8DE4A984}" destId="{997744A0-B527-4971-B559-0415BE1BF2F5}" srcOrd="1" destOrd="0" presId="urn:microsoft.com/office/officeart/2005/8/layout/hierarchy1"/>
    <dgm:cxn modelId="{B080CA27-4DA8-4B70-90C7-D1C1737DA9C2}" type="presParOf" srcId="{5CE1D293-F7B8-47E4-8C90-89023B90E205}" destId="{DA6ED02C-CEAD-4990-BCB8-F6E02DA63E31}" srcOrd="1" destOrd="0" presId="urn:microsoft.com/office/officeart/2005/8/layout/hierarchy1"/>
    <dgm:cxn modelId="{E7D7818A-1471-4BAC-A251-8BE75108FB62}" type="presParOf" srcId="{DA6ED02C-CEAD-4990-BCB8-F6E02DA63E31}" destId="{5AF0A722-CF3A-4D1E-AA05-67138F48764D}" srcOrd="0" destOrd="0" presId="urn:microsoft.com/office/officeart/2005/8/layout/hierarchy1"/>
    <dgm:cxn modelId="{2E364B4B-6CB4-4AA2-8143-C5A9CA885EC4}" type="presParOf" srcId="{DA6ED02C-CEAD-4990-BCB8-F6E02DA63E31}" destId="{92C3F6FC-7611-410F-B96C-4A5C2145F8DC}" srcOrd="1" destOrd="0" presId="urn:microsoft.com/office/officeart/2005/8/layout/hierarchy1"/>
    <dgm:cxn modelId="{8203605D-CC42-4A17-B56B-DCC0A1C4CE8D}" type="presParOf" srcId="{92C3F6FC-7611-410F-B96C-4A5C2145F8DC}" destId="{0479FE94-F76A-402A-9673-58EA9F214066}" srcOrd="0" destOrd="0" presId="urn:microsoft.com/office/officeart/2005/8/layout/hierarchy1"/>
    <dgm:cxn modelId="{C57E03C3-210B-4B3C-9C4A-C63E9B41B7CA}" type="presParOf" srcId="{0479FE94-F76A-402A-9673-58EA9F214066}" destId="{4C0B0FF0-B67B-4E3F-8A59-0BC206E556F7}" srcOrd="0" destOrd="0" presId="urn:microsoft.com/office/officeart/2005/8/layout/hierarchy1"/>
    <dgm:cxn modelId="{7624EEDE-8126-4060-B57D-B3BAEED06523}" type="presParOf" srcId="{0479FE94-F76A-402A-9673-58EA9F214066}" destId="{4EA44561-7F66-434C-86D9-69B05FEA0519}" srcOrd="1" destOrd="0" presId="urn:microsoft.com/office/officeart/2005/8/layout/hierarchy1"/>
    <dgm:cxn modelId="{77E48B94-05F1-4B85-967E-E17BD913AEF2}" type="presParOf" srcId="{92C3F6FC-7611-410F-B96C-4A5C2145F8DC}" destId="{D12F0266-76F7-4151-92D1-B3F424CEFE17}" srcOrd="1" destOrd="0" presId="urn:microsoft.com/office/officeart/2005/8/layout/hierarchy1"/>
    <dgm:cxn modelId="{1239DF72-0FB9-4247-B3EA-46DC8F3C620A}" type="presParOf" srcId="{DA6ED02C-CEAD-4990-BCB8-F6E02DA63E31}" destId="{9A6972B8-A86C-40D7-B3B9-936DCA3F3B7A}" srcOrd="2" destOrd="0" presId="urn:microsoft.com/office/officeart/2005/8/layout/hierarchy1"/>
    <dgm:cxn modelId="{A1CC5A82-978C-40DC-88FC-645775C78DF1}" type="presParOf" srcId="{DA6ED02C-CEAD-4990-BCB8-F6E02DA63E31}" destId="{8C1ED6C3-F810-4BEF-BEFF-CE5AA5ADEC90}" srcOrd="3" destOrd="0" presId="urn:microsoft.com/office/officeart/2005/8/layout/hierarchy1"/>
    <dgm:cxn modelId="{86C126D8-65D4-4DC9-A1FC-8CA01C12CE03}" type="presParOf" srcId="{8C1ED6C3-F810-4BEF-BEFF-CE5AA5ADEC90}" destId="{9AEA4850-2270-40DD-AA56-3F2925B15138}" srcOrd="0" destOrd="0" presId="urn:microsoft.com/office/officeart/2005/8/layout/hierarchy1"/>
    <dgm:cxn modelId="{08DF8E44-537D-42A1-92CA-F961E9A7912E}" type="presParOf" srcId="{9AEA4850-2270-40DD-AA56-3F2925B15138}" destId="{79F6D6F9-C953-4714-98C7-C1D58C6F33EE}" srcOrd="0" destOrd="0" presId="urn:microsoft.com/office/officeart/2005/8/layout/hierarchy1"/>
    <dgm:cxn modelId="{61C33627-3151-40C4-AF27-84E651FDD8D1}" type="presParOf" srcId="{9AEA4850-2270-40DD-AA56-3F2925B15138}" destId="{717B57F4-C061-4E79-91D4-BD3F32428D1F}" srcOrd="1" destOrd="0" presId="urn:microsoft.com/office/officeart/2005/8/layout/hierarchy1"/>
    <dgm:cxn modelId="{2F2F4152-73ED-49BD-A8FD-965DD3012C61}" type="presParOf" srcId="{8C1ED6C3-F810-4BEF-BEFF-CE5AA5ADEC90}" destId="{2A102C61-F9AE-442A-B76C-A52E8F440CFC}" srcOrd="1" destOrd="0" presId="urn:microsoft.com/office/officeart/2005/8/layout/hierarchy1"/>
    <dgm:cxn modelId="{C48D1620-2073-4BC1-A325-434687F47C00}" type="presParOf" srcId="{DA6ED02C-CEAD-4990-BCB8-F6E02DA63E31}" destId="{38431B06-46DD-4ADE-A387-7D0C1F92CE27}" srcOrd="4" destOrd="0" presId="urn:microsoft.com/office/officeart/2005/8/layout/hierarchy1"/>
    <dgm:cxn modelId="{AC865E75-A759-4B2B-9EAE-162C2637E9EC}" type="presParOf" srcId="{DA6ED02C-CEAD-4990-BCB8-F6E02DA63E31}" destId="{CC0E27AC-4DB2-4178-B09A-777659AEFBEC}" srcOrd="5" destOrd="0" presId="urn:microsoft.com/office/officeart/2005/8/layout/hierarchy1"/>
    <dgm:cxn modelId="{C971F4F4-A281-43DF-B77E-036F6728F452}" type="presParOf" srcId="{CC0E27AC-4DB2-4178-B09A-777659AEFBEC}" destId="{69BDB8C2-CF50-44BF-AFFA-5BBB20F7A1E5}" srcOrd="0" destOrd="0" presId="urn:microsoft.com/office/officeart/2005/8/layout/hierarchy1"/>
    <dgm:cxn modelId="{306AAFC6-44C2-405B-99AF-3C37AFBA88CA}" type="presParOf" srcId="{69BDB8C2-CF50-44BF-AFFA-5BBB20F7A1E5}" destId="{F32B8384-315B-4C2C-84B2-6F1F0E47DEDF}" srcOrd="0" destOrd="0" presId="urn:microsoft.com/office/officeart/2005/8/layout/hierarchy1"/>
    <dgm:cxn modelId="{5F4BA0B7-66A5-477B-9BD5-3876F5EBFC1D}" type="presParOf" srcId="{69BDB8C2-CF50-44BF-AFFA-5BBB20F7A1E5}" destId="{3B33692C-E484-441C-AD43-4C21906837EF}" srcOrd="1" destOrd="0" presId="urn:microsoft.com/office/officeart/2005/8/layout/hierarchy1"/>
    <dgm:cxn modelId="{42646C73-53DF-4948-8992-A657570F2F85}" type="presParOf" srcId="{CC0E27AC-4DB2-4178-B09A-777659AEFBEC}" destId="{09516911-95D7-4C96-A7C4-CE77F35600C2}" srcOrd="1" destOrd="0" presId="urn:microsoft.com/office/officeart/2005/8/layout/hierarchy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DEF7FCFC-2C51-4A33-BB3F-8C152B4A35B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6C2C81A7-F867-4D72-A540-75D3270673CA}">
      <dgm:prSet phldrT="[Текст]" custT="1"/>
      <dgm:spPr/>
      <dgm:t>
        <a:bodyPr/>
        <a:lstStyle/>
        <a:p>
          <a:r>
            <a:rPr lang="en-US" sz="2000" dirty="0" smtClean="0">
              <a:solidFill>
                <a:schemeClr val="bg1"/>
              </a:solidFill>
            </a:rPr>
            <a:t>Descriptive Image Algebras (DIA) with a single ring were defined and studied (</a:t>
          </a:r>
          <a:r>
            <a:rPr lang="en-US" sz="2000" b="1" dirty="0" smtClean="0">
              <a:solidFill>
                <a:schemeClr val="bg1"/>
              </a:solidFill>
            </a:rPr>
            <a:t>basic DIA</a:t>
          </a:r>
          <a:r>
            <a:rPr lang="en-US" sz="2000" dirty="0" smtClean="0">
              <a:solidFill>
                <a:schemeClr val="bg1"/>
              </a:solidFill>
            </a:rPr>
            <a:t>);</a:t>
          </a:r>
          <a:endParaRPr lang="ru-RU" sz="2000" dirty="0">
            <a:solidFill>
              <a:schemeClr val="bg1"/>
            </a:solidFill>
          </a:endParaRPr>
        </a:p>
      </dgm:t>
    </dgm:pt>
    <dgm:pt modelId="{F6527D12-92F2-41A7-831D-E4E51B786FC8}" type="parTrans" cxnId="{C747C1CE-996E-4F89-A7AE-1014D98CA36B}">
      <dgm:prSet/>
      <dgm:spPr/>
      <dgm:t>
        <a:bodyPr/>
        <a:lstStyle/>
        <a:p>
          <a:endParaRPr lang="ru-RU" sz="2000">
            <a:solidFill>
              <a:schemeClr val="bg1"/>
            </a:solidFill>
          </a:endParaRPr>
        </a:p>
      </dgm:t>
    </dgm:pt>
    <dgm:pt modelId="{07E61226-404E-4B79-891C-A51D956D0B14}" type="sibTrans" cxnId="{C747C1CE-996E-4F89-A7AE-1014D98CA36B}">
      <dgm:prSet/>
      <dgm:spPr/>
      <dgm:t>
        <a:bodyPr/>
        <a:lstStyle/>
        <a:p>
          <a:endParaRPr lang="ru-RU" sz="2000">
            <a:solidFill>
              <a:schemeClr val="bg1"/>
            </a:solidFill>
          </a:endParaRPr>
        </a:p>
      </dgm:t>
    </dgm:pt>
    <dgm:pt modelId="{A1037284-8352-4818-A970-52D37C866207}">
      <dgm:prSet custT="1"/>
      <dgm:spPr/>
      <dgm:t>
        <a:bodyPr/>
        <a:lstStyle/>
        <a:p>
          <a:r>
            <a:rPr lang="en-US" sz="2000" dirty="0" smtClean="0">
              <a:solidFill>
                <a:schemeClr val="bg1"/>
              </a:solidFill>
            </a:rPr>
            <a:t>it was shown which </a:t>
          </a:r>
          <a:r>
            <a:rPr lang="en-US" sz="2000" b="1" dirty="0" smtClean="0">
              <a:solidFill>
                <a:schemeClr val="bg1"/>
              </a:solidFill>
            </a:rPr>
            <a:t>types of image models</a:t>
          </a:r>
          <a:r>
            <a:rPr lang="en-US" sz="2000" dirty="0" smtClean="0">
              <a:solidFill>
                <a:schemeClr val="bg1"/>
              </a:solidFill>
            </a:rPr>
            <a:t> are generated by main versions of </a:t>
          </a:r>
          <a:r>
            <a:rPr lang="en-US" sz="2000" b="1" dirty="0" smtClean="0">
              <a:solidFill>
                <a:schemeClr val="bg1"/>
              </a:solidFill>
            </a:rPr>
            <a:t>DIA with a single ring</a:t>
          </a:r>
          <a:r>
            <a:rPr lang="en-US" sz="2000" dirty="0" smtClean="0">
              <a:solidFill>
                <a:schemeClr val="bg1"/>
              </a:solidFill>
            </a:rPr>
            <a:t>;</a:t>
          </a:r>
          <a:endParaRPr lang="ru-RU" sz="2000" dirty="0">
            <a:solidFill>
              <a:schemeClr val="bg1"/>
            </a:solidFill>
          </a:endParaRPr>
        </a:p>
      </dgm:t>
    </dgm:pt>
    <dgm:pt modelId="{45B5972C-7ABD-4CA1-B4A3-E90C4E4906F3}" type="parTrans" cxnId="{BC919871-7444-42AB-8F77-40DEF11BDC6D}">
      <dgm:prSet/>
      <dgm:spPr/>
      <dgm:t>
        <a:bodyPr/>
        <a:lstStyle/>
        <a:p>
          <a:endParaRPr lang="ru-RU" sz="2000">
            <a:solidFill>
              <a:schemeClr val="bg1"/>
            </a:solidFill>
          </a:endParaRPr>
        </a:p>
      </dgm:t>
    </dgm:pt>
    <dgm:pt modelId="{82799C92-0A3E-4D95-8C11-FA9341194E36}" type="sibTrans" cxnId="{BC919871-7444-42AB-8F77-40DEF11BDC6D}">
      <dgm:prSet/>
      <dgm:spPr/>
      <dgm:t>
        <a:bodyPr/>
        <a:lstStyle/>
        <a:p>
          <a:endParaRPr lang="ru-RU" sz="2000">
            <a:solidFill>
              <a:schemeClr val="bg1"/>
            </a:solidFill>
          </a:endParaRPr>
        </a:p>
      </dgm:t>
    </dgm:pt>
    <dgm:pt modelId="{A15DB404-F031-4283-A63B-B152ABE84B99}">
      <dgm:prSet custT="1"/>
      <dgm:spPr/>
      <dgm:t>
        <a:bodyPr/>
        <a:lstStyle/>
        <a:p>
          <a:r>
            <a:rPr lang="en-US" sz="2000" b="1" dirty="0" smtClean="0">
              <a:solidFill>
                <a:schemeClr val="bg1"/>
              </a:solidFill>
            </a:rPr>
            <a:t>the technique for defining and testing</a:t>
          </a:r>
          <a:r>
            <a:rPr lang="en-US" sz="2000" dirty="0" smtClean="0">
              <a:solidFill>
                <a:schemeClr val="bg1"/>
              </a:solidFill>
            </a:rPr>
            <a:t> of necessary and sufficient conditions for </a:t>
          </a:r>
          <a:r>
            <a:rPr lang="en-US" sz="2000" b="1" dirty="0" smtClean="0">
              <a:solidFill>
                <a:schemeClr val="bg1"/>
              </a:solidFill>
            </a:rPr>
            <a:t>generating DIA with a single ring</a:t>
          </a:r>
          <a:r>
            <a:rPr lang="en-US" sz="2000" dirty="0" smtClean="0">
              <a:solidFill>
                <a:schemeClr val="bg1"/>
              </a:solidFill>
            </a:rPr>
            <a:t> by a set of image processing operations were suggested;</a:t>
          </a:r>
          <a:endParaRPr lang="ru-RU" sz="2000" dirty="0">
            <a:solidFill>
              <a:schemeClr val="bg1"/>
            </a:solidFill>
          </a:endParaRPr>
        </a:p>
      </dgm:t>
    </dgm:pt>
    <dgm:pt modelId="{E2BA1D9B-3EDA-4D3C-A089-76C281B79575}" type="parTrans" cxnId="{AB478E17-74E7-4C01-A34D-7025DA20F4F8}">
      <dgm:prSet/>
      <dgm:spPr/>
      <dgm:t>
        <a:bodyPr/>
        <a:lstStyle/>
        <a:p>
          <a:endParaRPr lang="ru-RU" sz="2000">
            <a:solidFill>
              <a:schemeClr val="bg1"/>
            </a:solidFill>
          </a:endParaRPr>
        </a:p>
      </dgm:t>
    </dgm:pt>
    <dgm:pt modelId="{EE70280C-EFAE-43F3-B89C-CD737230872B}" type="sibTrans" cxnId="{AB478E17-74E7-4C01-A34D-7025DA20F4F8}">
      <dgm:prSet/>
      <dgm:spPr/>
      <dgm:t>
        <a:bodyPr/>
        <a:lstStyle/>
        <a:p>
          <a:endParaRPr lang="ru-RU" sz="2000">
            <a:solidFill>
              <a:schemeClr val="bg1"/>
            </a:solidFill>
          </a:endParaRPr>
        </a:p>
      </dgm:t>
    </dgm:pt>
    <dgm:pt modelId="{FA0093EC-2459-41D3-A9F0-B0AEDA903F0C}">
      <dgm:prSet custT="1"/>
      <dgm:spPr/>
      <dgm:t>
        <a:bodyPr/>
        <a:lstStyle/>
        <a:p>
          <a:r>
            <a:rPr lang="en-US" sz="2000" b="1" dirty="0" smtClean="0">
              <a:solidFill>
                <a:schemeClr val="bg1"/>
              </a:solidFill>
            </a:rPr>
            <a:t>the  necessary and sufficient conditions</a:t>
          </a:r>
          <a:r>
            <a:rPr lang="en-US" sz="2000" dirty="0" smtClean="0">
              <a:solidFill>
                <a:schemeClr val="bg1"/>
              </a:solidFill>
            </a:rPr>
            <a:t> for generating basic DIAs with a single ring were formulated;</a:t>
          </a:r>
          <a:endParaRPr lang="ru-RU" sz="2000" dirty="0">
            <a:solidFill>
              <a:schemeClr val="bg1"/>
            </a:solidFill>
          </a:endParaRPr>
        </a:p>
      </dgm:t>
    </dgm:pt>
    <dgm:pt modelId="{B598ECB9-820A-4891-82D1-C64BD03E0DAA}" type="parTrans" cxnId="{4B3A02DE-C36A-48A5-AA01-F081B935DECE}">
      <dgm:prSet/>
      <dgm:spPr/>
      <dgm:t>
        <a:bodyPr/>
        <a:lstStyle/>
        <a:p>
          <a:endParaRPr lang="ru-RU" sz="2000">
            <a:solidFill>
              <a:schemeClr val="bg1"/>
            </a:solidFill>
          </a:endParaRPr>
        </a:p>
      </dgm:t>
    </dgm:pt>
    <dgm:pt modelId="{67E26C45-A818-4E49-A534-951A42FCBA79}" type="sibTrans" cxnId="{4B3A02DE-C36A-48A5-AA01-F081B935DECE}">
      <dgm:prSet/>
      <dgm:spPr/>
      <dgm:t>
        <a:bodyPr/>
        <a:lstStyle/>
        <a:p>
          <a:endParaRPr lang="ru-RU" sz="2000">
            <a:solidFill>
              <a:schemeClr val="bg1"/>
            </a:solidFill>
          </a:endParaRPr>
        </a:p>
      </dgm:t>
    </dgm:pt>
    <dgm:pt modelId="{0DAB645E-4335-4755-9545-36A2D7615A15}">
      <dgm:prSet custT="1"/>
      <dgm:spPr/>
      <dgm:t>
        <a:bodyPr/>
        <a:lstStyle/>
        <a:p>
          <a:r>
            <a:rPr lang="en-US" sz="2000" dirty="0" smtClean="0">
              <a:solidFill>
                <a:schemeClr val="bg1"/>
              </a:solidFill>
            </a:rPr>
            <a:t>the hierarchical </a:t>
          </a:r>
          <a:r>
            <a:rPr lang="en-US" sz="2000" b="1" dirty="0" smtClean="0">
              <a:solidFill>
                <a:schemeClr val="bg1"/>
              </a:solidFill>
            </a:rPr>
            <a:t>classification of image algebras</a:t>
          </a:r>
          <a:r>
            <a:rPr lang="en-US" sz="2000" dirty="0" smtClean="0">
              <a:solidFill>
                <a:schemeClr val="bg1"/>
              </a:solidFill>
            </a:rPr>
            <a:t> was suggested;</a:t>
          </a:r>
          <a:endParaRPr lang="ru-RU" sz="2000" dirty="0">
            <a:solidFill>
              <a:schemeClr val="bg1"/>
            </a:solidFill>
          </a:endParaRPr>
        </a:p>
      </dgm:t>
    </dgm:pt>
    <dgm:pt modelId="{05375D7E-AB8B-48C5-A036-A161D819C543}" type="parTrans" cxnId="{750C3614-49EC-48C7-804E-4D678B6FD19F}">
      <dgm:prSet/>
      <dgm:spPr/>
      <dgm:t>
        <a:bodyPr/>
        <a:lstStyle/>
        <a:p>
          <a:endParaRPr lang="ru-RU" sz="2000">
            <a:solidFill>
              <a:schemeClr val="bg1"/>
            </a:solidFill>
          </a:endParaRPr>
        </a:p>
      </dgm:t>
    </dgm:pt>
    <dgm:pt modelId="{5F99DC7C-C2BE-4115-BB98-8B1A410CA4EC}" type="sibTrans" cxnId="{750C3614-49EC-48C7-804E-4D678B6FD19F}">
      <dgm:prSet/>
      <dgm:spPr/>
      <dgm:t>
        <a:bodyPr/>
        <a:lstStyle/>
        <a:p>
          <a:endParaRPr lang="ru-RU" sz="2000">
            <a:solidFill>
              <a:schemeClr val="bg1"/>
            </a:solidFill>
          </a:endParaRPr>
        </a:p>
      </dgm:t>
    </dgm:pt>
    <dgm:pt modelId="{BBC17153-FD11-4088-9316-F5402F26C36B}">
      <dgm:prSet custT="1"/>
      <dgm:spPr/>
      <dgm:t>
        <a:bodyPr/>
        <a:lstStyle/>
        <a:p>
          <a:r>
            <a:rPr lang="en-US" sz="2000" dirty="0" smtClean="0">
              <a:solidFill>
                <a:schemeClr val="bg1"/>
              </a:solidFill>
            </a:rPr>
            <a:t>it was proved that the </a:t>
          </a:r>
          <a:r>
            <a:rPr lang="en-US" sz="2000" b="1" dirty="0" smtClean="0">
              <a:solidFill>
                <a:schemeClr val="bg1"/>
              </a:solidFill>
            </a:rPr>
            <a:t>Ritter’s algebra</a:t>
          </a:r>
          <a:r>
            <a:rPr lang="en-US" sz="2000" dirty="0" smtClean="0">
              <a:solidFill>
                <a:schemeClr val="bg1"/>
              </a:solidFill>
            </a:rPr>
            <a:t> could be used for construction DIA’s </a:t>
          </a:r>
          <a:r>
            <a:rPr lang="en-US" sz="2000" b="1" dirty="0" smtClean="0">
              <a:solidFill>
                <a:schemeClr val="bg1"/>
              </a:solidFill>
            </a:rPr>
            <a:t>without a “template object”</a:t>
          </a:r>
          <a:r>
            <a:rPr lang="en-US" sz="2000" dirty="0" smtClean="0">
              <a:solidFill>
                <a:schemeClr val="bg1"/>
              </a:solidFill>
            </a:rPr>
            <a:t>.</a:t>
          </a:r>
          <a:endParaRPr lang="ru-RU" sz="2000" dirty="0">
            <a:solidFill>
              <a:schemeClr val="bg1"/>
            </a:solidFill>
          </a:endParaRPr>
        </a:p>
      </dgm:t>
    </dgm:pt>
    <dgm:pt modelId="{4BECF95E-5B4E-4DB9-9F1B-9BF70104ADD3}" type="parTrans" cxnId="{EED97BBA-677C-4B2F-B942-1FE808E912DA}">
      <dgm:prSet/>
      <dgm:spPr/>
      <dgm:t>
        <a:bodyPr/>
        <a:lstStyle/>
        <a:p>
          <a:endParaRPr lang="ru-RU" sz="2000">
            <a:solidFill>
              <a:schemeClr val="bg1"/>
            </a:solidFill>
          </a:endParaRPr>
        </a:p>
      </dgm:t>
    </dgm:pt>
    <dgm:pt modelId="{546C2365-76A2-4520-9042-9C4009301E54}" type="sibTrans" cxnId="{EED97BBA-677C-4B2F-B942-1FE808E912DA}">
      <dgm:prSet/>
      <dgm:spPr/>
      <dgm:t>
        <a:bodyPr/>
        <a:lstStyle/>
        <a:p>
          <a:endParaRPr lang="ru-RU" sz="2000">
            <a:solidFill>
              <a:schemeClr val="bg1"/>
            </a:solidFill>
          </a:endParaRPr>
        </a:p>
      </dgm:t>
    </dgm:pt>
    <dgm:pt modelId="{B04149DE-9A7E-4ED6-B52B-5924D00CC90B}" type="pres">
      <dgm:prSet presAssocID="{DEF7FCFC-2C51-4A33-BB3F-8C152B4A35BD}" presName="linear" presStyleCnt="0">
        <dgm:presLayoutVars>
          <dgm:animLvl val="lvl"/>
          <dgm:resizeHandles val="exact"/>
        </dgm:presLayoutVars>
      </dgm:prSet>
      <dgm:spPr/>
      <dgm:t>
        <a:bodyPr/>
        <a:lstStyle/>
        <a:p>
          <a:endParaRPr lang="ru-RU"/>
        </a:p>
      </dgm:t>
    </dgm:pt>
    <dgm:pt modelId="{E42D73FA-E526-4084-8F1A-4A4F8E1CE46D}" type="pres">
      <dgm:prSet presAssocID="{6C2C81A7-F867-4D72-A540-75D3270673CA}" presName="parentText" presStyleLbl="node1" presStyleIdx="0" presStyleCnt="6">
        <dgm:presLayoutVars>
          <dgm:chMax val="0"/>
          <dgm:bulletEnabled val="1"/>
        </dgm:presLayoutVars>
      </dgm:prSet>
      <dgm:spPr/>
      <dgm:t>
        <a:bodyPr/>
        <a:lstStyle/>
        <a:p>
          <a:endParaRPr lang="ru-RU"/>
        </a:p>
      </dgm:t>
    </dgm:pt>
    <dgm:pt modelId="{40CF0858-3B5D-45F2-A90A-0F3F43871429}" type="pres">
      <dgm:prSet presAssocID="{07E61226-404E-4B79-891C-A51D956D0B14}" presName="spacer" presStyleCnt="0"/>
      <dgm:spPr/>
    </dgm:pt>
    <dgm:pt modelId="{0CF63731-04A9-45D5-990A-83E57C7604FF}" type="pres">
      <dgm:prSet presAssocID="{A1037284-8352-4818-A970-52D37C866207}" presName="parentText" presStyleLbl="node1" presStyleIdx="1" presStyleCnt="6">
        <dgm:presLayoutVars>
          <dgm:chMax val="0"/>
          <dgm:bulletEnabled val="1"/>
        </dgm:presLayoutVars>
      </dgm:prSet>
      <dgm:spPr/>
      <dgm:t>
        <a:bodyPr/>
        <a:lstStyle/>
        <a:p>
          <a:endParaRPr lang="ru-RU"/>
        </a:p>
      </dgm:t>
    </dgm:pt>
    <dgm:pt modelId="{C011B760-3C30-4491-986E-803414DC3A19}" type="pres">
      <dgm:prSet presAssocID="{82799C92-0A3E-4D95-8C11-FA9341194E36}" presName="spacer" presStyleCnt="0"/>
      <dgm:spPr/>
    </dgm:pt>
    <dgm:pt modelId="{1621CF91-C308-4E4F-87B9-9A8EF27FB54B}" type="pres">
      <dgm:prSet presAssocID="{A15DB404-F031-4283-A63B-B152ABE84B99}" presName="parentText" presStyleLbl="node1" presStyleIdx="2" presStyleCnt="6">
        <dgm:presLayoutVars>
          <dgm:chMax val="0"/>
          <dgm:bulletEnabled val="1"/>
        </dgm:presLayoutVars>
      </dgm:prSet>
      <dgm:spPr/>
      <dgm:t>
        <a:bodyPr/>
        <a:lstStyle/>
        <a:p>
          <a:endParaRPr lang="ru-RU"/>
        </a:p>
      </dgm:t>
    </dgm:pt>
    <dgm:pt modelId="{21F30E09-C86E-4D11-83C6-DCA749BA3AC9}" type="pres">
      <dgm:prSet presAssocID="{EE70280C-EFAE-43F3-B89C-CD737230872B}" presName="spacer" presStyleCnt="0"/>
      <dgm:spPr/>
    </dgm:pt>
    <dgm:pt modelId="{B1D73303-77FC-4BE8-9120-C3C245C819E8}" type="pres">
      <dgm:prSet presAssocID="{FA0093EC-2459-41D3-A9F0-B0AEDA903F0C}" presName="parentText" presStyleLbl="node1" presStyleIdx="3" presStyleCnt="6">
        <dgm:presLayoutVars>
          <dgm:chMax val="0"/>
          <dgm:bulletEnabled val="1"/>
        </dgm:presLayoutVars>
      </dgm:prSet>
      <dgm:spPr/>
      <dgm:t>
        <a:bodyPr/>
        <a:lstStyle/>
        <a:p>
          <a:endParaRPr lang="ru-RU"/>
        </a:p>
      </dgm:t>
    </dgm:pt>
    <dgm:pt modelId="{CE362C62-E1AF-4408-B9FD-EA5B24747534}" type="pres">
      <dgm:prSet presAssocID="{67E26C45-A818-4E49-A534-951A42FCBA79}" presName="spacer" presStyleCnt="0"/>
      <dgm:spPr/>
    </dgm:pt>
    <dgm:pt modelId="{EB8086F7-6702-4187-851E-C41E24C184B0}" type="pres">
      <dgm:prSet presAssocID="{0DAB645E-4335-4755-9545-36A2D7615A15}" presName="parentText" presStyleLbl="node1" presStyleIdx="4" presStyleCnt="6">
        <dgm:presLayoutVars>
          <dgm:chMax val="0"/>
          <dgm:bulletEnabled val="1"/>
        </dgm:presLayoutVars>
      </dgm:prSet>
      <dgm:spPr/>
      <dgm:t>
        <a:bodyPr/>
        <a:lstStyle/>
        <a:p>
          <a:endParaRPr lang="ru-RU"/>
        </a:p>
      </dgm:t>
    </dgm:pt>
    <dgm:pt modelId="{564BF508-7BA7-47C5-9869-980BE59C10D0}" type="pres">
      <dgm:prSet presAssocID="{5F99DC7C-C2BE-4115-BB98-8B1A410CA4EC}" presName="spacer" presStyleCnt="0"/>
      <dgm:spPr/>
    </dgm:pt>
    <dgm:pt modelId="{CD582EB0-F01F-44BF-B5F1-C7DF52B3C322}" type="pres">
      <dgm:prSet presAssocID="{BBC17153-FD11-4088-9316-F5402F26C36B}" presName="parentText" presStyleLbl="node1" presStyleIdx="5" presStyleCnt="6">
        <dgm:presLayoutVars>
          <dgm:chMax val="0"/>
          <dgm:bulletEnabled val="1"/>
        </dgm:presLayoutVars>
      </dgm:prSet>
      <dgm:spPr/>
      <dgm:t>
        <a:bodyPr/>
        <a:lstStyle/>
        <a:p>
          <a:endParaRPr lang="ru-RU"/>
        </a:p>
      </dgm:t>
    </dgm:pt>
  </dgm:ptLst>
  <dgm:cxnLst>
    <dgm:cxn modelId="{AB478E17-74E7-4C01-A34D-7025DA20F4F8}" srcId="{DEF7FCFC-2C51-4A33-BB3F-8C152B4A35BD}" destId="{A15DB404-F031-4283-A63B-B152ABE84B99}" srcOrd="2" destOrd="0" parTransId="{E2BA1D9B-3EDA-4D3C-A089-76C281B79575}" sibTransId="{EE70280C-EFAE-43F3-B89C-CD737230872B}"/>
    <dgm:cxn modelId="{4FBD1D69-986E-4D8B-AD0A-C3FD5C79D327}" type="presOf" srcId="{0DAB645E-4335-4755-9545-36A2D7615A15}" destId="{EB8086F7-6702-4187-851E-C41E24C184B0}" srcOrd="0" destOrd="0" presId="urn:microsoft.com/office/officeart/2005/8/layout/vList2"/>
    <dgm:cxn modelId="{DD6A814C-80AA-4E50-8C68-9DB67E6769A5}" type="presOf" srcId="{6C2C81A7-F867-4D72-A540-75D3270673CA}" destId="{E42D73FA-E526-4084-8F1A-4A4F8E1CE46D}" srcOrd="0" destOrd="0" presId="urn:microsoft.com/office/officeart/2005/8/layout/vList2"/>
    <dgm:cxn modelId="{BC919871-7444-42AB-8F77-40DEF11BDC6D}" srcId="{DEF7FCFC-2C51-4A33-BB3F-8C152B4A35BD}" destId="{A1037284-8352-4818-A970-52D37C866207}" srcOrd="1" destOrd="0" parTransId="{45B5972C-7ABD-4CA1-B4A3-E90C4E4906F3}" sibTransId="{82799C92-0A3E-4D95-8C11-FA9341194E36}"/>
    <dgm:cxn modelId="{84483714-9CAD-45CE-8F79-286F9B6B4300}" type="presOf" srcId="{A1037284-8352-4818-A970-52D37C866207}" destId="{0CF63731-04A9-45D5-990A-83E57C7604FF}" srcOrd="0" destOrd="0" presId="urn:microsoft.com/office/officeart/2005/8/layout/vList2"/>
    <dgm:cxn modelId="{A492FFA8-0D9B-4E99-B0A0-E140E4A6FC1A}" type="presOf" srcId="{BBC17153-FD11-4088-9316-F5402F26C36B}" destId="{CD582EB0-F01F-44BF-B5F1-C7DF52B3C322}" srcOrd="0" destOrd="0" presId="urn:microsoft.com/office/officeart/2005/8/layout/vList2"/>
    <dgm:cxn modelId="{1DD96E89-3BE2-48A7-9884-8AA9CE065AE8}" type="presOf" srcId="{A15DB404-F031-4283-A63B-B152ABE84B99}" destId="{1621CF91-C308-4E4F-87B9-9A8EF27FB54B}" srcOrd="0" destOrd="0" presId="urn:microsoft.com/office/officeart/2005/8/layout/vList2"/>
    <dgm:cxn modelId="{EED97BBA-677C-4B2F-B942-1FE808E912DA}" srcId="{DEF7FCFC-2C51-4A33-BB3F-8C152B4A35BD}" destId="{BBC17153-FD11-4088-9316-F5402F26C36B}" srcOrd="5" destOrd="0" parTransId="{4BECF95E-5B4E-4DB9-9F1B-9BF70104ADD3}" sibTransId="{546C2365-76A2-4520-9042-9C4009301E54}"/>
    <dgm:cxn modelId="{8D062E3C-6991-4A20-B8E2-FF9C8C9602F1}" type="presOf" srcId="{DEF7FCFC-2C51-4A33-BB3F-8C152B4A35BD}" destId="{B04149DE-9A7E-4ED6-B52B-5924D00CC90B}" srcOrd="0" destOrd="0" presId="urn:microsoft.com/office/officeart/2005/8/layout/vList2"/>
    <dgm:cxn modelId="{C747C1CE-996E-4F89-A7AE-1014D98CA36B}" srcId="{DEF7FCFC-2C51-4A33-BB3F-8C152B4A35BD}" destId="{6C2C81A7-F867-4D72-A540-75D3270673CA}" srcOrd="0" destOrd="0" parTransId="{F6527D12-92F2-41A7-831D-E4E51B786FC8}" sibTransId="{07E61226-404E-4B79-891C-A51D956D0B14}"/>
    <dgm:cxn modelId="{890A397C-BE42-4554-9981-18C36215EA10}" type="presOf" srcId="{FA0093EC-2459-41D3-A9F0-B0AEDA903F0C}" destId="{B1D73303-77FC-4BE8-9120-C3C245C819E8}" srcOrd="0" destOrd="0" presId="urn:microsoft.com/office/officeart/2005/8/layout/vList2"/>
    <dgm:cxn modelId="{4B3A02DE-C36A-48A5-AA01-F081B935DECE}" srcId="{DEF7FCFC-2C51-4A33-BB3F-8C152B4A35BD}" destId="{FA0093EC-2459-41D3-A9F0-B0AEDA903F0C}" srcOrd="3" destOrd="0" parTransId="{B598ECB9-820A-4891-82D1-C64BD03E0DAA}" sibTransId="{67E26C45-A818-4E49-A534-951A42FCBA79}"/>
    <dgm:cxn modelId="{750C3614-49EC-48C7-804E-4D678B6FD19F}" srcId="{DEF7FCFC-2C51-4A33-BB3F-8C152B4A35BD}" destId="{0DAB645E-4335-4755-9545-36A2D7615A15}" srcOrd="4" destOrd="0" parTransId="{05375D7E-AB8B-48C5-A036-A161D819C543}" sibTransId="{5F99DC7C-C2BE-4115-BB98-8B1A410CA4EC}"/>
    <dgm:cxn modelId="{DF9650AC-17E0-48FD-85DE-33D19B5EA012}" type="presParOf" srcId="{B04149DE-9A7E-4ED6-B52B-5924D00CC90B}" destId="{E42D73FA-E526-4084-8F1A-4A4F8E1CE46D}" srcOrd="0" destOrd="0" presId="urn:microsoft.com/office/officeart/2005/8/layout/vList2"/>
    <dgm:cxn modelId="{790F4469-9E0C-4179-BB55-DF6141842530}" type="presParOf" srcId="{B04149DE-9A7E-4ED6-B52B-5924D00CC90B}" destId="{40CF0858-3B5D-45F2-A90A-0F3F43871429}" srcOrd="1" destOrd="0" presId="urn:microsoft.com/office/officeart/2005/8/layout/vList2"/>
    <dgm:cxn modelId="{ADDF7CB8-D6A7-4A8E-81C6-B880305D6CF0}" type="presParOf" srcId="{B04149DE-9A7E-4ED6-B52B-5924D00CC90B}" destId="{0CF63731-04A9-45D5-990A-83E57C7604FF}" srcOrd="2" destOrd="0" presId="urn:microsoft.com/office/officeart/2005/8/layout/vList2"/>
    <dgm:cxn modelId="{AE27C67D-7A22-4920-A8F5-DB0ACCF1D210}" type="presParOf" srcId="{B04149DE-9A7E-4ED6-B52B-5924D00CC90B}" destId="{C011B760-3C30-4491-986E-803414DC3A19}" srcOrd="3" destOrd="0" presId="urn:microsoft.com/office/officeart/2005/8/layout/vList2"/>
    <dgm:cxn modelId="{D7160C88-CF5D-4179-8580-CB5878AD55FF}" type="presParOf" srcId="{B04149DE-9A7E-4ED6-B52B-5924D00CC90B}" destId="{1621CF91-C308-4E4F-87B9-9A8EF27FB54B}" srcOrd="4" destOrd="0" presId="urn:microsoft.com/office/officeart/2005/8/layout/vList2"/>
    <dgm:cxn modelId="{F9379831-10BD-41D5-9E66-6FA01271D593}" type="presParOf" srcId="{B04149DE-9A7E-4ED6-B52B-5924D00CC90B}" destId="{21F30E09-C86E-4D11-83C6-DCA749BA3AC9}" srcOrd="5" destOrd="0" presId="urn:microsoft.com/office/officeart/2005/8/layout/vList2"/>
    <dgm:cxn modelId="{C84FF99C-5BF2-40B3-B814-0BF426305D38}" type="presParOf" srcId="{B04149DE-9A7E-4ED6-B52B-5924D00CC90B}" destId="{B1D73303-77FC-4BE8-9120-C3C245C819E8}" srcOrd="6" destOrd="0" presId="urn:microsoft.com/office/officeart/2005/8/layout/vList2"/>
    <dgm:cxn modelId="{74BDF73F-19CB-46A7-B100-B8F4CB2C9A95}" type="presParOf" srcId="{B04149DE-9A7E-4ED6-B52B-5924D00CC90B}" destId="{CE362C62-E1AF-4408-B9FD-EA5B24747534}" srcOrd="7" destOrd="0" presId="urn:microsoft.com/office/officeart/2005/8/layout/vList2"/>
    <dgm:cxn modelId="{4F6A38D2-265A-4CCA-8DE9-162676E50B6A}" type="presParOf" srcId="{B04149DE-9A7E-4ED6-B52B-5924D00CC90B}" destId="{EB8086F7-6702-4187-851E-C41E24C184B0}" srcOrd="8" destOrd="0" presId="urn:microsoft.com/office/officeart/2005/8/layout/vList2"/>
    <dgm:cxn modelId="{A341D536-6C16-4C19-9F4C-50AB4E59C54A}" type="presParOf" srcId="{B04149DE-9A7E-4ED6-B52B-5924D00CC90B}" destId="{564BF508-7BA7-47C5-9869-980BE59C10D0}" srcOrd="9" destOrd="0" presId="urn:microsoft.com/office/officeart/2005/8/layout/vList2"/>
    <dgm:cxn modelId="{37B720DD-8D66-44D3-B2C9-F32B5E1D35F0}" type="presParOf" srcId="{B04149DE-9A7E-4ED6-B52B-5924D00CC90B}" destId="{CD582EB0-F01F-44BF-B5F1-C7DF52B3C322}" srcOrd="10"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DEF7FCFC-2C51-4A33-BB3F-8C152B4A35B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7A42A905-512C-4A86-9720-EF650D1C63A3}">
      <dgm:prSet/>
      <dgm:spPr/>
      <dgm:t>
        <a:bodyPr/>
        <a:lstStyle/>
        <a:p>
          <a:r>
            <a:rPr lang="en-US" dirty="0" smtClean="0"/>
            <a:t>Investigation of image processing operations as DIA  operands and operations</a:t>
          </a:r>
          <a:endParaRPr lang="ru-RU" dirty="0" smtClean="0"/>
        </a:p>
      </dgm:t>
    </dgm:pt>
    <dgm:pt modelId="{EE87DC98-FA10-4E23-ABA4-8FED2DBEFA6D}" type="parTrans" cxnId="{AF3042C7-D479-4DEF-ADB2-A3E814D53F10}">
      <dgm:prSet/>
      <dgm:spPr/>
      <dgm:t>
        <a:bodyPr/>
        <a:lstStyle/>
        <a:p>
          <a:endParaRPr lang="ru-RU"/>
        </a:p>
      </dgm:t>
    </dgm:pt>
    <dgm:pt modelId="{83FBC5C9-F566-4E0A-8883-6DCB5F8BE307}" type="sibTrans" cxnId="{AF3042C7-D479-4DEF-ADB2-A3E814D53F10}">
      <dgm:prSet/>
      <dgm:spPr/>
      <dgm:t>
        <a:bodyPr/>
        <a:lstStyle/>
        <a:p>
          <a:endParaRPr lang="ru-RU"/>
        </a:p>
      </dgm:t>
    </dgm:pt>
    <dgm:pt modelId="{08253490-EC90-417E-8F62-35449B94829E}">
      <dgm:prSet/>
      <dgm:spPr/>
      <dgm:t>
        <a:bodyPr/>
        <a:lstStyle/>
        <a:p>
          <a:r>
            <a:rPr lang="en-US" dirty="0" smtClean="0"/>
            <a:t>Implementation of DIAs</a:t>
          </a:r>
          <a:endParaRPr lang="ru-RU" dirty="0" smtClean="0"/>
        </a:p>
      </dgm:t>
    </dgm:pt>
    <dgm:pt modelId="{AA460E98-7D89-411C-99CC-65DE64255B01}" type="parTrans" cxnId="{4DBA4894-B349-47ED-9ABC-6685F598E459}">
      <dgm:prSet/>
      <dgm:spPr/>
      <dgm:t>
        <a:bodyPr/>
        <a:lstStyle/>
        <a:p>
          <a:endParaRPr lang="ru-RU"/>
        </a:p>
      </dgm:t>
    </dgm:pt>
    <dgm:pt modelId="{EB5C2229-56B0-4AE4-85FD-9709B831F7CE}" type="sibTrans" cxnId="{4DBA4894-B349-47ED-9ABC-6685F598E459}">
      <dgm:prSet/>
      <dgm:spPr/>
      <dgm:t>
        <a:bodyPr/>
        <a:lstStyle/>
        <a:p>
          <a:endParaRPr lang="ru-RU"/>
        </a:p>
      </dgm:t>
    </dgm:pt>
    <dgm:pt modelId="{255A8EBA-E058-4A64-A6D5-7BB05A89CF64}">
      <dgm:prSet/>
      <dgm:spPr/>
      <dgm:t>
        <a:bodyPr/>
        <a:lstStyle/>
        <a:p>
          <a:r>
            <a:rPr lang="en-US" dirty="0" smtClean="0"/>
            <a:t>Selection of basic DIA operations for various types of DIA operands</a:t>
          </a:r>
          <a:endParaRPr lang="ru-RU" dirty="0" smtClean="0"/>
        </a:p>
      </dgm:t>
    </dgm:pt>
    <dgm:pt modelId="{5BD45866-0A7A-46CA-A96E-3848ACE59DBA}" type="parTrans" cxnId="{5554D21E-EC1E-4F41-83B0-692B15D697CE}">
      <dgm:prSet/>
      <dgm:spPr/>
      <dgm:t>
        <a:bodyPr/>
        <a:lstStyle/>
        <a:p>
          <a:endParaRPr lang="ru-RU"/>
        </a:p>
      </dgm:t>
    </dgm:pt>
    <dgm:pt modelId="{02260CEA-7151-4315-BB8D-45EE6D15A74F}" type="sibTrans" cxnId="{5554D21E-EC1E-4F41-83B0-692B15D697CE}">
      <dgm:prSet/>
      <dgm:spPr/>
      <dgm:t>
        <a:bodyPr/>
        <a:lstStyle/>
        <a:p>
          <a:endParaRPr lang="ru-RU"/>
        </a:p>
      </dgm:t>
    </dgm:pt>
    <dgm:pt modelId="{D8599641-6FD2-4456-B082-64B321E3E90E}">
      <dgm:prSet/>
      <dgm:spPr/>
      <dgm:t>
        <a:bodyPr/>
        <a:lstStyle/>
        <a:p>
          <a:r>
            <a:rPr lang="en-US" dirty="0" smtClean="0"/>
            <a:t>Definition of the sets of full systems of DIA operands and operations for image analysis and recognition tasks</a:t>
          </a:r>
          <a:endParaRPr lang="ru-RU" dirty="0" smtClean="0"/>
        </a:p>
      </dgm:t>
    </dgm:pt>
    <dgm:pt modelId="{547576DF-4C6A-468E-B150-161F027E0F74}" type="parTrans" cxnId="{DC083579-F3F4-4792-8103-FC8A2F5E1D68}">
      <dgm:prSet/>
      <dgm:spPr/>
      <dgm:t>
        <a:bodyPr/>
        <a:lstStyle/>
        <a:p>
          <a:endParaRPr lang="ru-RU"/>
        </a:p>
      </dgm:t>
    </dgm:pt>
    <dgm:pt modelId="{8B6EF18F-1592-451E-9288-A9C955048FC0}" type="sibTrans" cxnId="{DC083579-F3F4-4792-8103-FC8A2F5E1D68}">
      <dgm:prSet/>
      <dgm:spPr/>
      <dgm:t>
        <a:bodyPr/>
        <a:lstStyle/>
        <a:p>
          <a:endParaRPr lang="ru-RU"/>
        </a:p>
      </dgm:t>
    </dgm:pt>
    <dgm:pt modelId="{38CC0EC8-EBD0-4229-B2D7-12B4DA1E5854}">
      <dgm:prSet/>
      <dgm:spPr/>
      <dgm:t>
        <a:bodyPr/>
        <a:lstStyle/>
        <a:p>
          <a:r>
            <a:rPr lang="en-US" dirty="0" smtClean="0"/>
            <a:t>Investigation of DIA with several rings</a:t>
          </a:r>
          <a:endParaRPr lang="ru-RU" dirty="0" smtClean="0"/>
        </a:p>
      </dgm:t>
    </dgm:pt>
    <dgm:pt modelId="{65BE99F2-EC69-4103-B474-13B1E34F9EB9}" type="parTrans" cxnId="{A2B23166-BE5C-4C68-88BB-E135712A853E}">
      <dgm:prSet/>
      <dgm:spPr/>
      <dgm:t>
        <a:bodyPr/>
        <a:lstStyle/>
        <a:p>
          <a:endParaRPr lang="ru-RU"/>
        </a:p>
      </dgm:t>
    </dgm:pt>
    <dgm:pt modelId="{6B61607C-A216-46DF-B934-6C07F0A7FDF5}" type="sibTrans" cxnId="{A2B23166-BE5C-4C68-88BB-E135712A853E}">
      <dgm:prSet/>
      <dgm:spPr/>
      <dgm:t>
        <a:bodyPr/>
        <a:lstStyle/>
        <a:p>
          <a:endParaRPr lang="ru-RU"/>
        </a:p>
      </dgm:t>
    </dgm:pt>
    <dgm:pt modelId="{B04149DE-9A7E-4ED6-B52B-5924D00CC90B}" type="pres">
      <dgm:prSet presAssocID="{DEF7FCFC-2C51-4A33-BB3F-8C152B4A35BD}" presName="linear" presStyleCnt="0">
        <dgm:presLayoutVars>
          <dgm:animLvl val="lvl"/>
          <dgm:resizeHandles val="exact"/>
        </dgm:presLayoutVars>
      </dgm:prSet>
      <dgm:spPr/>
      <dgm:t>
        <a:bodyPr/>
        <a:lstStyle/>
        <a:p>
          <a:endParaRPr lang="ru-RU"/>
        </a:p>
      </dgm:t>
    </dgm:pt>
    <dgm:pt modelId="{2B2BB565-A447-4CDB-8701-D4B766C666E9}" type="pres">
      <dgm:prSet presAssocID="{7A42A905-512C-4A86-9720-EF650D1C63A3}" presName="parentText" presStyleLbl="node1" presStyleIdx="0" presStyleCnt="5">
        <dgm:presLayoutVars>
          <dgm:chMax val="0"/>
          <dgm:bulletEnabled val="1"/>
        </dgm:presLayoutVars>
      </dgm:prSet>
      <dgm:spPr/>
      <dgm:t>
        <a:bodyPr/>
        <a:lstStyle/>
        <a:p>
          <a:endParaRPr lang="ru-RU"/>
        </a:p>
      </dgm:t>
    </dgm:pt>
    <dgm:pt modelId="{5EC7DEBB-BB66-4C89-BBD1-39D3A5482608}" type="pres">
      <dgm:prSet presAssocID="{83FBC5C9-F566-4E0A-8883-6DCB5F8BE307}" presName="spacer" presStyleCnt="0"/>
      <dgm:spPr/>
    </dgm:pt>
    <dgm:pt modelId="{8D0E6ECF-0F53-40A2-B0C8-89ED94BB70E1}" type="pres">
      <dgm:prSet presAssocID="{255A8EBA-E058-4A64-A6D5-7BB05A89CF64}" presName="parentText" presStyleLbl="node1" presStyleIdx="1" presStyleCnt="5">
        <dgm:presLayoutVars>
          <dgm:chMax val="0"/>
          <dgm:bulletEnabled val="1"/>
        </dgm:presLayoutVars>
      </dgm:prSet>
      <dgm:spPr/>
      <dgm:t>
        <a:bodyPr/>
        <a:lstStyle/>
        <a:p>
          <a:endParaRPr lang="ru-RU"/>
        </a:p>
      </dgm:t>
    </dgm:pt>
    <dgm:pt modelId="{B9A55EA3-019C-4A60-B5E5-5E6C6FC3C876}" type="pres">
      <dgm:prSet presAssocID="{02260CEA-7151-4315-BB8D-45EE6D15A74F}" presName="spacer" presStyleCnt="0"/>
      <dgm:spPr/>
    </dgm:pt>
    <dgm:pt modelId="{1B6F0941-40BB-4B12-8D18-8F41B9882093}" type="pres">
      <dgm:prSet presAssocID="{D8599641-6FD2-4456-B082-64B321E3E90E}" presName="parentText" presStyleLbl="node1" presStyleIdx="2" presStyleCnt="5">
        <dgm:presLayoutVars>
          <dgm:chMax val="0"/>
          <dgm:bulletEnabled val="1"/>
        </dgm:presLayoutVars>
      </dgm:prSet>
      <dgm:spPr/>
      <dgm:t>
        <a:bodyPr/>
        <a:lstStyle/>
        <a:p>
          <a:endParaRPr lang="ru-RU"/>
        </a:p>
      </dgm:t>
    </dgm:pt>
    <dgm:pt modelId="{9783F837-5996-4A59-9B15-87AC7E2ACE54}" type="pres">
      <dgm:prSet presAssocID="{8B6EF18F-1592-451E-9288-A9C955048FC0}" presName="spacer" presStyleCnt="0"/>
      <dgm:spPr/>
    </dgm:pt>
    <dgm:pt modelId="{5CC83EEB-8547-4FDF-9CF8-CB1D35684FCC}" type="pres">
      <dgm:prSet presAssocID="{38CC0EC8-EBD0-4229-B2D7-12B4DA1E5854}" presName="parentText" presStyleLbl="node1" presStyleIdx="3" presStyleCnt="5">
        <dgm:presLayoutVars>
          <dgm:chMax val="0"/>
          <dgm:bulletEnabled val="1"/>
        </dgm:presLayoutVars>
      </dgm:prSet>
      <dgm:spPr/>
      <dgm:t>
        <a:bodyPr/>
        <a:lstStyle/>
        <a:p>
          <a:endParaRPr lang="ru-RU"/>
        </a:p>
      </dgm:t>
    </dgm:pt>
    <dgm:pt modelId="{2CCA1A9F-1788-48ED-9B1B-FA42739B0230}" type="pres">
      <dgm:prSet presAssocID="{6B61607C-A216-46DF-B934-6C07F0A7FDF5}" presName="spacer" presStyleCnt="0"/>
      <dgm:spPr/>
    </dgm:pt>
    <dgm:pt modelId="{BC28B14D-8726-4AAF-B9C5-01FE80C23317}" type="pres">
      <dgm:prSet presAssocID="{08253490-EC90-417E-8F62-35449B94829E}" presName="parentText" presStyleLbl="node1" presStyleIdx="4" presStyleCnt="5">
        <dgm:presLayoutVars>
          <dgm:chMax val="0"/>
          <dgm:bulletEnabled val="1"/>
        </dgm:presLayoutVars>
      </dgm:prSet>
      <dgm:spPr/>
      <dgm:t>
        <a:bodyPr/>
        <a:lstStyle/>
        <a:p>
          <a:endParaRPr lang="ru-RU"/>
        </a:p>
      </dgm:t>
    </dgm:pt>
  </dgm:ptLst>
  <dgm:cxnLst>
    <dgm:cxn modelId="{4DBA4894-B349-47ED-9ABC-6685F598E459}" srcId="{DEF7FCFC-2C51-4A33-BB3F-8C152B4A35BD}" destId="{08253490-EC90-417E-8F62-35449B94829E}" srcOrd="4" destOrd="0" parTransId="{AA460E98-7D89-411C-99CC-65DE64255B01}" sibTransId="{EB5C2229-56B0-4AE4-85FD-9709B831F7CE}"/>
    <dgm:cxn modelId="{893671F3-844B-4973-84A2-F2180AE2E89F}" type="presOf" srcId="{255A8EBA-E058-4A64-A6D5-7BB05A89CF64}" destId="{8D0E6ECF-0F53-40A2-B0C8-89ED94BB70E1}" srcOrd="0" destOrd="0" presId="urn:microsoft.com/office/officeart/2005/8/layout/vList2"/>
    <dgm:cxn modelId="{F75559F2-099E-4FCD-B83D-289A07E6428C}" type="presOf" srcId="{38CC0EC8-EBD0-4229-B2D7-12B4DA1E5854}" destId="{5CC83EEB-8547-4FDF-9CF8-CB1D35684FCC}" srcOrd="0" destOrd="0" presId="urn:microsoft.com/office/officeart/2005/8/layout/vList2"/>
    <dgm:cxn modelId="{5554D21E-EC1E-4F41-83B0-692B15D697CE}" srcId="{DEF7FCFC-2C51-4A33-BB3F-8C152B4A35BD}" destId="{255A8EBA-E058-4A64-A6D5-7BB05A89CF64}" srcOrd="1" destOrd="0" parTransId="{5BD45866-0A7A-46CA-A96E-3848ACE59DBA}" sibTransId="{02260CEA-7151-4315-BB8D-45EE6D15A74F}"/>
    <dgm:cxn modelId="{12F169D5-69FF-4676-8C6A-5B364A8E456B}" type="presOf" srcId="{7A42A905-512C-4A86-9720-EF650D1C63A3}" destId="{2B2BB565-A447-4CDB-8701-D4B766C666E9}" srcOrd="0" destOrd="0" presId="urn:microsoft.com/office/officeart/2005/8/layout/vList2"/>
    <dgm:cxn modelId="{AF3042C7-D479-4DEF-ADB2-A3E814D53F10}" srcId="{DEF7FCFC-2C51-4A33-BB3F-8C152B4A35BD}" destId="{7A42A905-512C-4A86-9720-EF650D1C63A3}" srcOrd="0" destOrd="0" parTransId="{EE87DC98-FA10-4E23-ABA4-8FED2DBEFA6D}" sibTransId="{83FBC5C9-F566-4E0A-8883-6DCB5F8BE307}"/>
    <dgm:cxn modelId="{DC083579-F3F4-4792-8103-FC8A2F5E1D68}" srcId="{DEF7FCFC-2C51-4A33-BB3F-8C152B4A35BD}" destId="{D8599641-6FD2-4456-B082-64B321E3E90E}" srcOrd="2" destOrd="0" parTransId="{547576DF-4C6A-468E-B150-161F027E0F74}" sibTransId="{8B6EF18F-1592-451E-9288-A9C955048FC0}"/>
    <dgm:cxn modelId="{745AE380-A755-49F2-B106-7D5F83F616A1}" type="presOf" srcId="{DEF7FCFC-2C51-4A33-BB3F-8C152B4A35BD}" destId="{B04149DE-9A7E-4ED6-B52B-5924D00CC90B}" srcOrd="0" destOrd="0" presId="urn:microsoft.com/office/officeart/2005/8/layout/vList2"/>
    <dgm:cxn modelId="{A2B23166-BE5C-4C68-88BB-E135712A853E}" srcId="{DEF7FCFC-2C51-4A33-BB3F-8C152B4A35BD}" destId="{38CC0EC8-EBD0-4229-B2D7-12B4DA1E5854}" srcOrd="3" destOrd="0" parTransId="{65BE99F2-EC69-4103-B474-13B1E34F9EB9}" sibTransId="{6B61607C-A216-46DF-B934-6C07F0A7FDF5}"/>
    <dgm:cxn modelId="{B5358324-6BF3-4542-B4C6-35453669484E}" type="presOf" srcId="{D8599641-6FD2-4456-B082-64B321E3E90E}" destId="{1B6F0941-40BB-4B12-8D18-8F41B9882093}" srcOrd="0" destOrd="0" presId="urn:microsoft.com/office/officeart/2005/8/layout/vList2"/>
    <dgm:cxn modelId="{6DDE8B2E-39EA-4959-BFC2-FD40C459BC8B}" type="presOf" srcId="{08253490-EC90-417E-8F62-35449B94829E}" destId="{BC28B14D-8726-4AAF-B9C5-01FE80C23317}" srcOrd="0" destOrd="0" presId="urn:microsoft.com/office/officeart/2005/8/layout/vList2"/>
    <dgm:cxn modelId="{FBBEAF26-A130-4BE4-977C-BC95ABBCE611}" type="presParOf" srcId="{B04149DE-9A7E-4ED6-B52B-5924D00CC90B}" destId="{2B2BB565-A447-4CDB-8701-D4B766C666E9}" srcOrd="0" destOrd="0" presId="urn:microsoft.com/office/officeart/2005/8/layout/vList2"/>
    <dgm:cxn modelId="{C66228F0-A6FF-47F2-8E37-9055F390C144}" type="presParOf" srcId="{B04149DE-9A7E-4ED6-B52B-5924D00CC90B}" destId="{5EC7DEBB-BB66-4C89-BBD1-39D3A5482608}" srcOrd="1" destOrd="0" presId="urn:microsoft.com/office/officeart/2005/8/layout/vList2"/>
    <dgm:cxn modelId="{7890BE3C-F31A-4614-95F3-098B606DBEF4}" type="presParOf" srcId="{B04149DE-9A7E-4ED6-B52B-5924D00CC90B}" destId="{8D0E6ECF-0F53-40A2-B0C8-89ED94BB70E1}" srcOrd="2" destOrd="0" presId="urn:microsoft.com/office/officeart/2005/8/layout/vList2"/>
    <dgm:cxn modelId="{6BADB7DA-2BB5-4D38-896B-B3357E9ED71C}" type="presParOf" srcId="{B04149DE-9A7E-4ED6-B52B-5924D00CC90B}" destId="{B9A55EA3-019C-4A60-B5E5-5E6C6FC3C876}" srcOrd="3" destOrd="0" presId="urn:microsoft.com/office/officeart/2005/8/layout/vList2"/>
    <dgm:cxn modelId="{A8BD6986-BF94-4392-9A6C-DEAFA1D911B8}" type="presParOf" srcId="{B04149DE-9A7E-4ED6-B52B-5924D00CC90B}" destId="{1B6F0941-40BB-4B12-8D18-8F41B9882093}" srcOrd="4" destOrd="0" presId="urn:microsoft.com/office/officeart/2005/8/layout/vList2"/>
    <dgm:cxn modelId="{68CFA34F-17E4-4D48-A9B4-A649663BD7EE}" type="presParOf" srcId="{B04149DE-9A7E-4ED6-B52B-5924D00CC90B}" destId="{9783F837-5996-4A59-9B15-87AC7E2ACE54}" srcOrd="5" destOrd="0" presId="urn:microsoft.com/office/officeart/2005/8/layout/vList2"/>
    <dgm:cxn modelId="{50938643-3668-465D-AEF3-DF97DBF18242}" type="presParOf" srcId="{B04149DE-9A7E-4ED6-B52B-5924D00CC90B}" destId="{5CC83EEB-8547-4FDF-9CF8-CB1D35684FCC}" srcOrd="6" destOrd="0" presId="urn:microsoft.com/office/officeart/2005/8/layout/vList2"/>
    <dgm:cxn modelId="{A13B256C-589E-4E4A-9BFD-56404114882A}" type="presParOf" srcId="{B04149DE-9A7E-4ED6-B52B-5924D00CC90B}" destId="{2CCA1A9F-1788-48ED-9B1B-FA42739B0230}" srcOrd="7" destOrd="0" presId="urn:microsoft.com/office/officeart/2005/8/layout/vList2"/>
    <dgm:cxn modelId="{4F8A2C0D-C77E-4395-BF8C-2D7E1C27ED9C}" type="presParOf" srcId="{B04149DE-9A7E-4ED6-B52B-5924D00CC90B}" destId="{BC28B14D-8726-4AAF-B9C5-01FE80C23317}" srcOrd="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C741AA1D-F1AE-4C46-BD1B-C640D55D576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C871FF5-D5AC-4CA5-BCF9-16ABC13E73AE}">
      <dgm:prSet phldrT="[Text]" custT="1"/>
      <dgm:spPr/>
      <dgm:t>
        <a:bodyPr/>
        <a:lstStyle/>
        <a:p>
          <a:r>
            <a:rPr lang="en-US" sz="2000" b="0" dirty="0" smtClean="0">
              <a:solidFill>
                <a:schemeClr val="bg1"/>
              </a:solidFill>
            </a:rPr>
            <a:t>1. State of the art of mathematical theory of image analysis.</a:t>
          </a:r>
          <a:endParaRPr lang="ru-RU" sz="2000" b="0" dirty="0">
            <a:solidFill>
              <a:schemeClr val="bg1"/>
            </a:solidFill>
          </a:endParaRPr>
        </a:p>
      </dgm:t>
    </dgm:pt>
    <dgm:pt modelId="{237C22CD-A8C8-468E-AC73-F5B754710155}" type="parTrans" cxnId="{5DF53961-8315-4666-B248-EFC38BFBCD40}">
      <dgm:prSet/>
      <dgm:spPr/>
      <dgm:t>
        <a:bodyPr/>
        <a:lstStyle/>
        <a:p>
          <a:endParaRPr lang="ru-RU"/>
        </a:p>
      </dgm:t>
    </dgm:pt>
    <dgm:pt modelId="{D8C2221C-484B-4B60-B5BB-91D5FCDDE9E6}" type="sibTrans" cxnId="{5DF53961-8315-4666-B248-EFC38BFBCD40}">
      <dgm:prSet/>
      <dgm:spPr/>
      <dgm:t>
        <a:bodyPr/>
        <a:lstStyle/>
        <a:p>
          <a:endParaRPr lang="ru-RU"/>
        </a:p>
      </dgm:t>
    </dgm:pt>
    <dgm:pt modelId="{20EBAB72-55BB-482F-BD3D-0764A62BF72F}">
      <dgm:prSet phldrT="[Text]" custT="1"/>
      <dgm:spPr/>
      <dgm:t>
        <a:bodyPr/>
        <a:lstStyle/>
        <a:p>
          <a:r>
            <a:rPr lang="en-US" sz="2000" b="0" dirty="0" smtClean="0">
              <a:solidFill>
                <a:schemeClr val="bg1"/>
              </a:solidFill>
            </a:rPr>
            <a:t>2. The Algebraic </a:t>
          </a:r>
          <a:r>
            <a:rPr lang="en-US" sz="2000" b="0" dirty="0" smtClean="0">
              <a:solidFill>
                <a:schemeClr val="bg1"/>
              </a:solidFill>
              <a:cs typeface="Times New Roman" pitchFamily="18" charset="0"/>
            </a:rPr>
            <a:t>Approaches</a:t>
          </a:r>
          <a:r>
            <a:rPr lang="en-US" sz="2000" b="0" dirty="0" smtClean="0">
              <a:solidFill>
                <a:schemeClr val="bg1"/>
              </a:solidFill>
            </a:rPr>
            <a:t> and Techniques in Image Analysis. </a:t>
          </a:r>
          <a:r>
            <a:rPr lang="en-US" sz="2000" b="0" dirty="0" err="1" smtClean="0">
              <a:solidFill>
                <a:schemeClr val="bg1"/>
              </a:solidFill>
            </a:rPr>
            <a:t>Algebraization</a:t>
          </a:r>
          <a:r>
            <a:rPr lang="en-US" sz="2000" b="0" dirty="0" smtClean="0">
              <a:solidFill>
                <a:schemeClr val="bg1"/>
              </a:solidFill>
            </a:rPr>
            <a:t> of Pattern Recognition (1970 – till now).</a:t>
          </a:r>
          <a:endParaRPr lang="ru-RU" sz="2000" b="0" dirty="0">
            <a:solidFill>
              <a:schemeClr val="bg1"/>
            </a:solidFill>
          </a:endParaRPr>
        </a:p>
      </dgm:t>
    </dgm:pt>
    <dgm:pt modelId="{E750EE84-3858-417A-967B-F31B9DF05CC6}" type="parTrans" cxnId="{A84FA476-8473-4476-ABA3-D5580628808F}">
      <dgm:prSet/>
      <dgm:spPr/>
      <dgm:t>
        <a:bodyPr/>
        <a:lstStyle/>
        <a:p>
          <a:endParaRPr lang="ru-RU"/>
        </a:p>
      </dgm:t>
    </dgm:pt>
    <dgm:pt modelId="{4BA61840-3D71-4012-BBD8-462BE1144DBA}" type="sibTrans" cxnId="{A84FA476-8473-4476-ABA3-D5580628808F}">
      <dgm:prSet/>
      <dgm:spPr/>
      <dgm:t>
        <a:bodyPr/>
        <a:lstStyle/>
        <a:p>
          <a:endParaRPr lang="ru-RU"/>
        </a:p>
      </dgm:t>
    </dgm:pt>
    <dgm:pt modelId="{02A0B84D-BFA5-4C7E-98BD-A53D0C06FE48}">
      <dgm:prSet phldrT="[Text]" custT="1"/>
      <dgm:spPr/>
      <dgm:t>
        <a:bodyPr/>
        <a:lstStyle/>
        <a:p>
          <a:r>
            <a:rPr lang="en-US" sz="2000" dirty="0" smtClean="0"/>
            <a:t>2.1 The Basic Theories </a:t>
          </a:r>
          <a:endParaRPr lang="ru-RU" sz="2000" dirty="0"/>
        </a:p>
      </dgm:t>
    </dgm:pt>
    <dgm:pt modelId="{2EC98F59-17E6-4E19-8A83-086A522B3D18}" type="parTrans" cxnId="{C3E69949-1114-4D44-BB8B-EF531C44C728}">
      <dgm:prSet/>
      <dgm:spPr/>
      <dgm:t>
        <a:bodyPr/>
        <a:lstStyle/>
        <a:p>
          <a:endParaRPr lang="ru-RU"/>
        </a:p>
      </dgm:t>
    </dgm:pt>
    <dgm:pt modelId="{6FD37299-A0E8-4613-8AEC-DDBD73A4DFCB}" type="sibTrans" cxnId="{C3E69949-1114-4D44-BB8B-EF531C44C728}">
      <dgm:prSet/>
      <dgm:spPr/>
      <dgm:t>
        <a:bodyPr/>
        <a:lstStyle/>
        <a:p>
          <a:endParaRPr lang="ru-RU"/>
        </a:p>
      </dgm:t>
    </dgm:pt>
    <dgm:pt modelId="{73E41E7B-09C9-4938-83E2-533B5C0D952F}">
      <dgm:prSet phldrT="[Text]" custT="1"/>
      <dgm:spPr/>
      <dgm:t>
        <a:bodyPr/>
        <a:lstStyle/>
        <a:p>
          <a:r>
            <a:rPr lang="en-US" sz="2000" dirty="0" smtClean="0"/>
            <a:t>2.2 Image Algebras</a:t>
          </a:r>
          <a:endParaRPr lang="ru-RU" sz="2000" dirty="0"/>
        </a:p>
      </dgm:t>
    </dgm:pt>
    <dgm:pt modelId="{7749A98B-F61F-4C2F-A173-49FACE1B4AB8}" type="parTrans" cxnId="{E73F99E8-6FF3-4029-8FC5-DE76C7F59559}">
      <dgm:prSet/>
      <dgm:spPr/>
      <dgm:t>
        <a:bodyPr/>
        <a:lstStyle/>
        <a:p>
          <a:endParaRPr lang="ru-RU"/>
        </a:p>
      </dgm:t>
    </dgm:pt>
    <dgm:pt modelId="{C0A9250D-39A4-4CB4-8B38-18CE11DAE2F1}" type="sibTrans" cxnId="{E73F99E8-6FF3-4029-8FC5-DE76C7F59559}">
      <dgm:prSet/>
      <dgm:spPr/>
      <dgm:t>
        <a:bodyPr/>
        <a:lstStyle/>
        <a:p>
          <a:endParaRPr lang="ru-RU"/>
        </a:p>
      </dgm:t>
    </dgm:pt>
    <dgm:pt modelId="{3DC21CD6-8C56-488B-A028-B1467C21C7F6}">
      <dgm:prSet phldrT="[Text]" custT="1"/>
      <dgm:spPr/>
      <dgm:t>
        <a:bodyPr/>
        <a:lstStyle/>
        <a:p>
          <a:r>
            <a:rPr lang="en-US" sz="2400" b="1" dirty="0" smtClean="0">
              <a:solidFill>
                <a:schemeClr val="tx1"/>
              </a:solidFill>
            </a:rPr>
            <a:t>3. Descriptive Approach to Image Analysis and Understanding (DAIA) and its main tools</a:t>
          </a:r>
          <a:endParaRPr lang="ru-RU" sz="2400" b="1" dirty="0">
            <a:solidFill>
              <a:schemeClr val="tx1"/>
            </a:solidFill>
          </a:endParaRPr>
        </a:p>
      </dgm:t>
    </dgm:pt>
    <dgm:pt modelId="{1915BB90-A247-40AC-AC12-462307C3154E}" type="parTrans" cxnId="{5C090992-8CB1-490D-9395-4B8CC0442BD3}">
      <dgm:prSet/>
      <dgm:spPr/>
      <dgm:t>
        <a:bodyPr/>
        <a:lstStyle/>
        <a:p>
          <a:endParaRPr lang="ru-RU"/>
        </a:p>
      </dgm:t>
    </dgm:pt>
    <dgm:pt modelId="{0451774F-8B2B-48EE-BA84-6C5F65D30CEA}" type="sibTrans" cxnId="{5C090992-8CB1-490D-9395-4B8CC0442BD3}">
      <dgm:prSet/>
      <dgm:spPr/>
      <dgm:t>
        <a:bodyPr/>
        <a:lstStyle/>
        <a:p>
          <a:endParaRPr lang="ru-RU"/>
        </a:p>
      </dgm:t>
    </dgm:pt>
    <dgm:pt modelId="{6A74648B-2B1F-4545-BD57-51EFDE1AEA91}">
      <dgm:prSet phldrT="[Text]" custT="1"/>
      <dgm:spPr/>
      <dgm:t>
        <a:bodyPr/>
        <a:lstStyle/>
        <a:p>
          <a:r>
            <a:rPr lang="en-US" sz="2000" dirty="0" smtClean="0"/>
            <a:t>3.1 Descriptive Approaches – basic steps </a:t>
          </a:r>
          <a:endParaRPr lang="ru-RU" sz="2000" dirty="0"/>
        </a:p>
      </dgm:t>
    </dgm:pt>
    <dgm:pt modelId="{F045F146-F196-4F0A-A125-8B5FDE369408}" type="parTrans" cxnId="{D5A41BAB-3E8E-46C2-89FE-9B40620EF2E5}">
      <dgm:prSet/>
      <dgm:spPr/>
      <dgm:t>
        <a:bodyPr/>
        <a:lstStyle/>
        <a:p>
          <a:endParaRPr lang="ru-RU"/>
        </a:p>
      </dgm:t>
    </dgm:pt>
    <dgm:pt modelId="{6667DF59-3BCD-4D47-B255-20D36349BB35}" type="sibTrans" cxnId="{D5A41BAB-3E8E-46C2-89FE-9B40620EF2E5}">
      <dgm:prSet/>
      <dgm:spPr/>
      <dgm:t>
        <a:bodyPr/>
        <a:lstStyle/>
        <a:p>
          <a:endParaRPr lang="ru-RU"/>
        </a:p>
      </dgm:t>
    </dgm:pt>
    <dgm:pt modelId="{C15B0386-434D-4969-B8DF-F75CE6AE864A}">
      <dgm:prSet phldrT="[Text]" custT="1"/>
      <dgm:spPr/>
      <dgm:t>
        <a:bodyPr/>
        <a:lstStyle/>
        <a:p>
          <a:r>
            <a:rPr lang="en-US" sz="2000" dirty="0" smtClean="0"/>
            <a:t>3.2 DAIA</a:t>
          </a:r>
          <a:endParaRPr lang="ru-RU" sz="2000" dirty="0"/>
        </a:p>
      </dgm:t>
    </dgm:pt>
    <dgm:pt modelId="{FE0956D8-D313-42DD-873D-B9EEAEEB18BA}" type="parTrans" cxnId="{7BD77981-A7C1-429D-938B-621B77490679}">
      <dgm:prSet/>
      <dgm:spPr/>
      <dgm:t>
        <a:bodyPr/>
        <a:lstStyle/>
        <a:p>
          <a:endParaRPr lang="ru-RU"/>
        </a:p>
      </dgm:t>
    </dgm:pt>
    <dgm:pt modelId="{C0969781-E18D-4861-ABB2-6CFC421613A6}" type="sibTrans" cxnId="{7BD77981-A7C1-429D-938B-621B77490679}">
      <dgm:prSet/>
      <dgm:spPr/>
      <dgm:t>
        <a:bodyPr/>
        <a:lstStyle/>
        <a:p>
          <a:endParaRPr lang="ru-RU"/>
        </a:p>
      </dgm:t>
    </dgm:pt>
    <dgm:pt modelId="{0D045CA2-E5B0-4033-B93C-F8ECFD5B44CD}">
      <dgm:prSet custT="1"/>
      <dgm:spPr/>
      <dgm:t>
        <a:bodyPr/>
        <a:lstStyle/>
        <a:p>
          <a:r>
            <a:rPr lang="en-US" sz="2000" dirty="0" smtClean="0"/>
            <a:t>4. Descriptive Model of an Information Technology for Early Diagnostic Analysis of Cytological Specimens</a:t>
          </a:r>
          <a:endParaRPr lang="ru-RU" sz="2000" dirty="0"/>
        </a:p>
      </dgm:t>
    </dgm:pt>
    <dgm:pt modelId="{D3E4FF24-2F99-4B6B-A7B7-5A3F74A5A48F}" type="parTrans" cxnId="{15CA3D9B-3019-4E99-AB8A-0F500650B170}">
      <dgm:prSet/>
      <dgm:spPr/>
      <dgm:t>
        <a:bodyPr/>
        <a:lstStyle/>
        <a:p>
          <a:endParaRPr lang="ru-RU"/>
        </a:p>
      </dgm:t>
    </dgm:pt>
    <dgm:pt modelId="{F717D487-30FA-4646-A3CB-291166BAB51D}" type="sibTrans" cxnId="{15CA3D9B-3019-4E99-AB8A-0F500650B170}">
      <dgm:prSet/>
      <dgm:spPr/>
      <dgm:t>
        <a:bodyPr/>
        <a:lstStyle/>
        <a:p>
          <a:endParaRPr lang="ru-RU"/>
        </a:p>
      </dgm:t>
    </dgm:pt>
    <dgm:pt modelId="{2B2ECC83-0395-4BAF-AA93-F501781D7ABA}">
      <dgm:prSet phldrT="[Text]" custT="1"/>
      <dgm:spPr/>
      <dgm:t>
        <a:bodyPr/>
        <a:lstStyle/>
        <a:p>
          <a:r>
            <a:rPr lang="en-US" sz="2000" dirty="0" smtClean="0"/>
            <a:t>3.3 Descriptive Image Models</a:t>
          </a:r>
          <a:endParaRPr lang="ru-RU" sz="2000" dirty="0"/>
        </a:p>
      </dgm:t>
    </dgm:pt>
    <dgm:pt modelId="{B4AFB12B-EA04-4AEB-AD49-6DCFB8B3EE7B}" type="parTrans" cxnId="{165367C3-0E16-47A7-9AB1-7CD045A90129}">
      <dgm:prSet/>
      <dgm:spPr/>
      <dgm:t>
        <a:bodyPr/>
        <a:lstStyle/>
        <a:p>
          <a:endParaRPr lang="ru-RU"/>
        </a:p>
      </dgm:t>
    </dgm:pt>
    <dgm:pt modelId="{C6190A0A-1D3B-409C-A85C-70EF41FBDD13}" type="sibTrans" cxnId="{165367C3-0E16-47A7-9AB1-7CD045A90129}">
      <dgm:prSet/>
      <dgm:spPr/>
      <dgm:t>
        <a:bodyPr/>
        <a:lstStyle/>
        <a:p>
          <a:endParaRPr lang="ru-RU"/>
        </a:p>
      </dgm:t>
    </dgm:pt>
    <dgm:pt modelId="{3EDED320-751D-4A3C-9AF7-9F12A73EFE91}">
      <dgm:prSet custT="1"/>
      <dgm:spPr/>
      <dgm:t>
        <a:bodyPr/>
        <a:lstStyle/>
        <a:p>
          <a:r>
            <a:rPr lang="en-US" sz="2000" dirty="0" smtClean="0"/>
            <a:t>4.1 Problem Set-up</a:t>
          </a:r>
          <a:endParaRPr lang="ru-RU" sz="2000" dirty="0"/>
        </a:p>
      </dgm:t>
    </dgm:pt>
    <dgm:pt modelId="{40FB2922-FF20-4924-BE30-B36D262EF239}" type="parTrans" cxnId="{9C421A70-E58B-4064-985F-C45B9A2E26EE}">
      <dgm:prSet/>
      <dgm:spPr/>
      <dgm:t>
        <a:bodyPr/>
        <a:lstStyle/>
        <a:p>
          <a:endParaRPr lang="ru-RU"/>
        </a:p>
      </dgm:t>
    </dgm:pt>
    <dgm:pt modelId="{BC4E760F-1DE6-4D5C-9447-072E73677785}" type="sibTrans" cxnId="{9C421A70-E58B-4064-985F-C45B9A2E26EE}">
      <dgm:prSet/>
      <dgm:spPr/>
      <dgm:t>
        <a:bodyPr/>
        <a:lstStyle/>
        <a:p>
          <a:endParaRPr lang="ru-RU"/>
        </a:p>
      </dgm:t>
    </dgm:pt>
    <dgm:pt modelId="{457476E1-D080-4AF1-A27E-4C8F072AFAEC}">
      <dgm:prSet custT="1"/>
      <dgm:spPr/>
      <dgm:t>
        <a:bodyPr/>
        <a:lstStyle/>
        <a:p>
          <a:r>
            <a:rPr lang="en-US" sz="2000" dirty="0" smtClean="0"/>
            <a:t>4.2 Mathematical Means Used for Formal Representation of a Descriptive Model</a:t>
          </a:r>
          <a:endParaRPr lang="ru-RU" sz="2000" dirty="0"/>
        </a:p>
      </dgm:t>
    </dgm:pt>
    <dgm:pt modelId="{02B13C0B-812B-494E-A431-2C3E1076152D}" type="parTrans" cxnId="{809DF4C2-BD2A-47AD-A41C-64B244FAD0E5}">
      <dgm:prSet/>
      <dgm:spPr/>
      <dgm:t>
        <a:bodyPr/>
        <a:lstStyle/>
        <a:p>
          <a:endParaRPr lang="ru-RU"/>
        </a:p>
      </dgm:t>
    </dgm:pt>
    <dgm:pt modelId="{C782BF5A-B731-437E-A71C-BF043B2800FF}" type="sibTrans" cxnId="{809DF4C2-BD2A-47AD-A41C-64B244FAD0E5}">
      <dgm:prSet/>
      <dgm:spPr/>
      <dgm:t>
        <a:bodyPr/>
        <a:lstStyle/>
        <a:p>
          <a:endParaRPr lang="ru-RU"/>
        </a:p>
      </dgm:t>
    </dgm:pt>
    <dgm:pt modelId="{267B7B77-5277-4AC6-B1F7-F9110D478911}">
      <dgm:prSet custT="1"/>
      <dgm:spPr/>
      <dgm:t>
        <a:bodyPr/>
        <a:lstStyle/>
        <a:p>
          <a:r>
            <a:rPr lang="en-US" sz="2000" dirty="0" smtClean="0"/>
            <a:t>4.3Discussion of the Results</a:t>
          </a:r>
          <a:endParaRPr lang="ru-RU" sz="2000" dirty="0"/>
        </a:p>
      </dgm:t>
    </dgm:pt>
    <dgm:pt modelId="{8ED105C0-4A54-44FD-AC7E-726F6AE7E90B}" type="parTrans" cxnId="{DEE126F0-B34B-4407-BBF7-B9EF8C596FE9}">
      <dgm:prSet/>
      <dgm:spPr/>
      <dgm:t>
        <a:bodyPr/>
        <a:lstStyle/>
        <a:p>
          <a:endParaRPr lang="ru-RU"/>
        </a:p>
      </dgm:t>
    </dgm:pt>
    <dgm:pt modelId="{62194DA1-1752-40A2-AC98-9D69B634C63C}" type="sibTrans" cxnId="{DEE126F0-B34B-4407-BBF7-B9EF8C596FE9}">
      <dgm:prSet/>
      <dgm:spPr/>
      <dgm:t>
        <a:bodyPr/>
        <a:lstStyle/>
        <a:p>
          <a:endParaRPr lang="ru-RU"/>
        </a:p>
      </dgm:t>
    </dgm:pt>
    <dgm:pt modelId="{2E4BAAC8-4062-425B-BA1B-B0FD82A87440}" type="pres">
      <dgm:prSet presAssocID="{C741AA1D-F1AE-4C46-BD1B-C640D55D576A}" presName="Name0" presStyleCnt="0">
        <dgm:presLayoutVars>
          <dgm:dir/>
          <dgm:animLvl val="lvl"/>
          <dgm:resizeHandles val="exact"/>
        </dgm:presLayoutVars>
      </dgm:prSet>
      <dgm:spPr/>
      <dgm:t>
        <a:bodyPr/>
        <a:lstStyle/>
        <a:p>
          <a:endParaRPr lang="ru-RU"/>
        </a:p>
      </dgm:t>
    </dgm:pt>
    <dgm:pt modelId="{7455795F-D174-4B85-9F55-AA94C1392C79}" type="pres">
      <dgm:prSet presAssocID="{1C871FF5-D5AC-4CA5-BCF9-16ABC13E73AE}" presName="linNode" presStyleCnt="0"/>
      <dgm:spPr/>
    </dgm:pt>
    <dgm:pt modelId="{B0A6BD12-B313-45EC-B2D6-79C3E4838A4F}" type="pres">
      <dgm:prSet presAssocID="{1C871FF5-D5AC-4CA5-BCF9-16ABC13E73AE}" presName="parentText" presStyleLbl="node1" presStyleIdx="0" presStyleCnt="4" custScaleX="144446" custScaleY="60307" custLinFactNeighborX="-2442" custLinFactNeighborY="-4266">
        <dgm:presLayoutVars>
          <dgm:chMax val="1"/>
          <dgm:bulletEnabled val="1"/>
        </dgm:presLayoutVars>
      </dgm:prSet>
      <dgm:spPr/>
      <dgm:t>
        <a:bodyPr/>
        <a:lstStyle/>
        <a:p>
          <a:endParaRPr lang="ru-RU"/>
        </a:p>
      </dgm:t>
    </dgm:pt>
    <dgm:pt modelId="{24A53FA1-8F73-4949-A71F-897C56BD930C}" type="pres">
      <dgm:prSet presAssocID="{D8C2221C-484B-4B60-B5BB-91D5FCDDE9E6}" presName="sp" presStyleCnt="0"/>
      <dgm:spPr/>
    </dgm:pt>
    <dgm:pt modelId="{5C0AD8B2-E9C2-42FD-A80B-A02A943FC62E}" type="pres">
      <dgm:prSet presAssocID="{20EBAB72-55BB-482F-BD3D-0764A62BF72F}" presName="linNode" presStyleCnt="0"/>
      <dgm:spPr/>
    </dgm:pt>
    <dgm:pt modelId="{82415BC2-74CC-410D-BF8D-55B32EDC40C4}" type="pres">
      <dgm:prSet presAssocID="{20EBAB72-55BB-482F-BD3D-0764A62BF72F}" presName="parentText" presStyleLbl="node1" presStyleIdx="1" presStyleCnt="4" custScaleX="192462" custScaleY="98144">
        <dgm:presLayoutVars>
          <dgm:chMax val="1"/>
          <dgm:bulletEnabled val="1"/>
        </dgm:presLayoutVars>
      </dgm:prSet>
      <dgm:spPr/>
      <dgm:t>
        <a:bodyPr/>
        <a:lstStyle/>
        <a:p>
          <a:endParaRPr lang="ru-RU"/>
        </a:p>
      </dgm:t>
    </dgm:pt>
    <dgm:pt modelId="{67159E1C-A67D-4937-865F-01D112E26A93}" type="pres">
      <dgm:prSet presAssocID="{20EBAB72-55BB-482F-BD3D-0764A62BF72F}" presName="descendantText" presStyleLbl="alignAccFollowNode1" presStyleIdx="0" presStyleCnt="3">
        <dgm:presLayoutVars>
          <dgm:bulletEnabled val="1"/>
        </dgm:presLayoutVars>
      </dgm:prSet>
      <dgm:spPr/>
      <dgm:t>
        <a:bodyPr/>
        <a:lstStyle/>
        <a:p>
          <a:endParaRPr lang="ru-RU"/>
        </a:p>
      </dgm:t>
    </dgm:pt>
    <dgm:pt modelId="{AFAE6AAD-DBC2-4169-A9F8-FD4F1F6A94E0}" type="pres">
      <dgm:prSet presAssocID="{4BA61840-3D71-4012-BBD8-462BE1144DBA}" presName="sp" presStyleCnt="0"/>
      <dgm:spPr/>
    </dgm:pt>
    <dgm:pt modelId="{C0854B5C-B8F4-453F-A32A-D30E1FD6EF05}" type="pres">
      <dgm:prSet presAssocID="{3DC21CD6-8C56-488B-A028-B1467C21C7F6}" presName="linNode" presStyleCnt="0"/>
      <dgm:spPr/>
    </dgm:pt>
    <dgm:pt modelId="{E8E0E728-ECBC-4AFC-959E-8674BF905C5C}" type="pres">
      <dgm:prSet presAssocID="{3DC21CD6-8C56-488B-A028-B1467C21C7F6}" presName="parentText" presStyleLbl="node1" presStyleIdx="2" presStyleCnt="4" custScaleX="192586">
        <dgm:presLayoutVars>
          <dgm:chMax val="1"/>
          <dgm:bulletEnabled val="1"/>
        </dgm:presLayoutVars>
      </dgm:prSet>
      <dgm:spPr/>
      <dgm:t>
        <a:bodyPr/>
        <a:lstStyle/>
        <a:p>
          <a:endParaRPr lang="ru-RU"/>
        </a:p>
      </dgm:t>
    </dgm:pt>
    <dgm:pt modelId="{B2CB9DB4-F53F-4EF2-95C7-FD548A730AC0}" type="pres">
      <dgm:prSet presAssocID="{3DC21CD6-8C56-488B-A028-B1467C21C7F6}" presName="descendantText" presStyleLbl="alignAccFollowNode1" presStyleIdx="1" presStyleCnt="3">
        <dgm:presLayoutVars>
          <dgm:bulletEnabled val="1"/>
        </dgm:presLayoutVars>
      </dgm:prSet>
      <dgm:spPr/>
      <dgm:t>
        <a:bodyPr/>
        <a:lstStyle/>
        <a:p>
          <a:endParaRPr lang="ru-RU"/>
        </a:p>
      </dgm:t>
    </dgm:pt>
    <dgm:pt modelId="{68270CDD-9ADC-4AB4-86F2-1FF79DFB00E2}" type="pres">
      <dgm:prSet presAssocID="{0451774F-8B2B-48EE-BA84-6C5F65D30CEA}" presName="sp" presStyleCnt="0"/>
      <dgm:spPr/>
    </dgm:pt>
    <dgm:pt modelId="{26430788-BAC5-4DD5-80C4-D54EC6130D0F}" type="pres">
      <dgm:prSet presAssocID="{0D045CA2-E5B0-4033-B93C-F8ECFD5B44CD}" presName="linNode" presStyleCnt="0"/>
      <dgm:spPr/>
    </dgm:pt>
    <dgm:pt modelId="{D95A12E6-245B-4A9F-8CBE-C4F87981268F}" type="pres">
      <dgm:prSet presAssocID="{0D045CA2-E5B0-4033-B93C-F8ECFD5B44CD}" presName="parentText" presStyleLbl="node1" presStyleIdx="3" presStyleCnt="4" custScaleX="192930" custScaleY="113825">
        <dgm:presLayoutVars>
          <dgm:chMax val="1"/>
          <dgm:bulletEnabled val="1"/>
        </dgm:presLayoutVars>
      </dgm:prSet>
      <dgm:spPr/>
      <dgm:t>
        <a:bodyPr/>
        <a:lstStyle/>
        <a:p>
          <a:endParaRPr lang="ru-RU"/>
        </a:p>
      </dgm:t>
    </dgm:pt>
    <dgm:pt modelId="{5C651FAD-A00E-452D-B6DD-98270C854816}" type="pres">
      <dgm:prSet presAssocID="{0D045CA2-E5B0-4033-B93C-F8ECFD5B44CD}" presName="descendantText" presStyleLbl="alignAccFollowNode1" presStyleIdx="2" presStyleCnt="3" custScaleY="142043">
        <dgm:presLayoutVars>
          <dgm:bulletEnabled val="1"/>
        </dgm:presLayoutVars>
      </dgm:prSet>
      <dgm:spPr/>
      <dgm:t>
        <a:bodyPr/>
        <a:lstStyle/>
        <a:p>
          <a:endParaRPr lang="ru-RU"/>
        </a:p>
      </dgm:t>
    </dgm:pt>
  </dgm:ptLst>
  <dgm:cxnLst>
    <dgm:cxn modelId="{0FD40DCA-3BD4-4190-9FE2-0FAE77B2F573}" type="presOf" srcId="{C15B0386-434D-4969-B8DF-F75CE6AE864A}" destId="{B2CB9DB4-F53F-4EF2-95C7-FD548A730AC0}" srcOrd="0" destOrd="1" presId="urn:microsoft.com/office/officeart/2005/8/layout/vList5"/>
    <dgm:cxn modelId="{B2CED71D-E083-49C8-9818-53C3072073C8}" type="presOf" srcId="{457476E1-D080-4AF1-A27E-4C8F072AFAEC}" destId="{5C651FAD-A00E-452D-B6DD-98270C854816}" srcOrd="0" destOrd="1" presId="urn:microsoft.com/office/officeart/2005/8/layout/vList5"/>
    <dgm:cxn modelId="{7BD77981-A7C1-429D-938B-621B77490679}" srcId="{3DC21CD6-8C56-488B-A028-B1467C21C7F6}" destId="{C15B0386-434D-4969-B8DF-F75CE6AE864A}" srcOrd="1" destOrd="0" parTransId="{FE0956D8-D313-42DD-873D-B9EEAEEB18BA}" sibTransId="{C0969781-E18D-4861-ABB2-6CFC421613A6}"/>
    <dgm:cxn modelId="{28215D35-86B3-47B9-8A68-5A849A2823AB}" type="presOf" srcId="{0D045CA2-E5B0-4033-B93C-F8ECFD5B44CD}" destId="{D95A12E6-245B-4A9F-8CBE-C4F87981268F}" srcOrd="0" destOrd="0" presId="urn:microsoft.com/office/officeart/2005/8/layout/vList5"/>
    <dgm:cxn modelId="{A84FA476-8473-4476-ABA3-D5580628808F}" srcId="{C741AA1D-F1AE-4C46-BD1B-C640D55D576A}" destId="{20EBAB72-55BB-482F-BD3D-0764A62BF72F}" srcOrd="1" destOrd="0" parTransId="{E750EE84-3858-417A-967B-F31B9DF05CC6}" sibTransId="{4BA61840-3D71-4012-BBD8-462BE1144DBA}"/>
    <dgm:cxn modelId="{809DF4C2-BD2A-47AD-A41C-64B244FAD0E5}" srcId="{0D045CA2-E5B0-4033-B93C-F8ECFD5B44CD}" destId="{457476E1-D080-4AF1-A27E-4C8F072AFAEC}" srcOrd="1" destOrd="0" parTransId="{02B13C0B-812B-494E-A431-2C3E1076152D}" sibTransId="{C782BF5A-B731-437E-A71C-BF043B2800FF}"/>
    <dgm:cxn modelId="{5DF53961-8315-4666-B248-EFC38BFBCD40}" srcId="{C741AA1D-F1AE-4C46-BD1B-C640D55D576A}" destId="{1C871FF5-D5AC-4CA5-BCF9-16ABC13E73AE}" srcOrd="0" destOrd="0" parTransId="{237C22CD-A8C8-468E-AC73-F5B754710155}" sibTransId="{D8C2221C-484B-4B60-B5BB-91D5FCDDE9E6}"/>
    <dgm:cxn modelId="{C3E69949-1114-4D44-BB8B-EF531C44C728}" srcId="{20EBAB72-55BB-482F-BD3D-0764A62BF72F}" destId="{02A0B84D-BFA5-4C7E-98BD-A53D0C06FE48}" srcOrd="0" destOrd="0" parTransId="{2EC98F59-17E6-4E19-8A83-086A522B3D18}" sibTransId="{6FD37299-A0E8-4613-8AEC-DDBD73A4DFCB}"/>
    <dgm:cxn modelId="{4AEF6BD8-9A57-44F5-B0EB-1B860FB871DF}" type="presOf" srcId="{2B2ECC83-0395-4BAF-AA93-F501781D7ABA}" destId="{B2CB9DB4-F53F-4EF2-95C7-FD548A730AC0}" srcOrd="0" destOrd="2" presId="urn:microsoft.com/office/officeart/2005/8/layout/vList5"/>
    <dgm:cxn modelId="{37C1FAF6-4AC4-4DD6-9F26-77A075705CA6}" type="presOf" srcId="{3DC21CD6-8C56-488B-A028-B1467C21C7F6}" destId="{E8E0E728-ECBC-4AFC-959E-8674BF905C5C}" srcOrd="0" destOrd="0" presId="urn:microsoft.com/office/officeart/2005/8/layout/vList5"/>
    <dgm:cxn modelId="{B3421F4A-B3F9-4495-B4EA-B3527D08F1E9}" type="presOf" srcId="{267B7B77-5277-4AC6-B1F7-F9110D478911}" destId="{5C651FAD-A00E-452D-B6DD-98270C854816}" srcOrd="0" destOrd="2" presId="urn:microsoft.com/office/officeart/2005/8/layout/vList5"/>
    <dgm:cxn modelId="{9703A972-A9F5-427C-A082-A88609E4B41F}" type="presOf" srcId="{6A74648B-2B1F-4545-BD57-51EFDE1AEA91}" destId="{B2CB9DB4-F53F-4EF2-95C7-FD548A730AC0}" srcOrd="0" destOrd="0" presId="urn:microsoft.com/office/officeart/2005/8/layout/vList5"/>
    <dgm:cxn modelId="{0450A34C-FFAC-4AB7-976E-F657444A45F0}" type="presOf" srcId="{1C871FF5-D5AC-4CA5-BCF9-16ABC13E73AE}" destId="{B0A6BD12-B313-45EC-B2D6-79C3E4838A4F}" srcOrd="0" destOrd="0" presId="urn:microsoft.com/office/officeart/2005/8/layout/vList5"/>
    <dgm:cxn modelId="{DEE126F0-B34B-4407-BBF7-B9EF8C596FE9}" srcId="{0D045CA2-E5B0-4033-B93C-F8ECFD5B44CD}" destId="{267B7B77-5277-4AC6-B1F7-F9110D478911}" srcOrd="2" destOrd="0" parTransId="{8ED105C0-4A54-44FD-AC7E-726F6AE7E90B}" sibTransId="{62194DA1-1752-40A2-AC98-9D69B634C63C}"/>
    <dgm:cxn modelId="{BB4A94A3-CF8E-47FB-9257-AA81C60B406B}" type="presOf" srcId="{73E41E7B-09C9-4938-83E2-533B5C0D952F}" destId="{67159E1C-A67D-4937-865F-01D112E26A93}" srcOrd="0" destOrd="1" presId="urn:microsoft.com/office/officeart/2005/8/layout/vList5"/>
    <dgm:cxn modelId="{15CA3D9B-3019-4E99-AB8A-0F500650B170}" srcId="{C741AA1D-F1AE-4C46-BD1B-C640D55D576A}" destId="{0D045CA2-E5B0-4033-B93C-F8ECFD5B44CD}" srcOrd="3" destOrd="0" parTransId="{D3E4FF24-2F99-4B6B-A7B7-5A3F74A5A48F}" sibTransId="{F717D487-30FA-4646-A3CB-291166BAB51D}"/>
    <dgm:cxn modelId="{5C090992-8CB1-490D-9395-4B8CC0442BD3}" srcId="{C741AA1D-F1AE-4C46-BD1B-C640D55D576A}" destId="{3DC21CD6-8C56-488B-A028-B1467C21C7F6}" srcOrd="2" destOrd="0" parTransId="{1915BB90-A247-40AC-AC12-462307C3154E}" sibTransId="{0451774F-8B2B-48EE-BA84-6C5F65D30CEA}"/>
    <dgm:cxn modelId="{95754DB3-BE13-4605-B5CA-5101A307F7EC}" type="presOf" srcId="{C741AA1D-F1AE-4C46-BD1B-C640D55D576A}" destId="{2E4BAAC8-4062-425B-BA1B-B0FD82A87440}" srcOrd="0" destOrd="0" presId="urn:microsoft.com/office/officeart/2005/8/layout/vList5"/>
    <dgm:cxn modelId="{20034460-985A-48F1-B272-D5CB72B4629D}" type="presOf" srcId="{3EDED320-751D-4A3C-9AF7-9F12A73EFE91}" destId="{5C651FAD-A00E-452D-B6DD-98270C854816}" srcOrd="0" destOrd="0" presId="urn:microsoft.com/office/officeart/2005/8/layout/vList5"/>
    <dgm:cxn modelId="{BD7BBE44-B381-4608-94B8-D2A3E6A54F04}" type="presOf" srcId="{02A0B84D-BFA5-4C7E-98BD-A53D0C06FE48}" destId="{67159E1C-A67D-4937-865F-01D112E26A93}" srcOrd="0" destOrd="0" presId="urn:microsoft.com/office/officeart/2005/8/layout/vList5"/>
    <dgm:cxn modelId="{E73F99E8-6FF3-4029-8FC5-DE76C7F59559}" srcId="{20EBAB72-55BB-482F-BD3D-0764A62BF72F}" destId="{73E41E7B-09C9-4938-83E2-533B5C0D952F}" srcOrd="1" destOrd="0" parTransId="{7749A98B-F61F-4C2F-A173-49FACE1B4AB8}" sibTransId="{C0A9250D-39A4-4CB4-8B38-18CE11DAE2F1}"/>
    <dgm:cxn modelId="{D5A41BAB-3E8E-46C2-89FE-9B40620EF2E5}" srcId="{3DC21CD6-8C56-488B-A028-B1467C21C7F6}" destId="{6A74648B-2B1F-4545-BD57-51EFDE1AEA91}" srcOrd="0" destOrd="0" parTransId="{F045F146-F196-4F0A-A125-8B5FDE369408}" sibTransId="{6667DF59-3BCD-4D47-B255-20D36349BB35}"/>
    <dgm:cxn modelId="{165367C3-0E16-47A7-9AB1-7CD045A90129}" srcId="{3DC21CD6-8C56-488B-A028-B1467C21C7F6}" destId="{2B2ECC83-0395-4BAF-AA93-F501781D7ABA}" srcOrd="2" destOrd="0" parTransId="{B4AFB12B-EA04-4AEB-AD49-6DCFB8B3EE7B}" sibTransId="{C6190A0A-1D3B-409C-A85C-70EF41FBDD13}"/>
    <dgm:cxn modelId="{9C421A70-E58B-4064-985F-C45B9A2E26EE}" srcId="{0D045CA2-E5B0-4033-B93C-F8ECFD5B44CD}" destId="{3EDED320-751D-4A3C-9AF7-9F12A73EFE91}" srcOrd="0" destOrd="0" parTransId="{40FB2922-FF20-4924-BE30-B36D262EF239}" sibTransId="{BC4E760F-1DE6-4D5C-9447-072E73677785}"/>
    <dgm:cxn modelId="{6B8AF19D-12A1-4CFA-AAEA-ACCEFC78A017}" type="presOf" srcId="{20EBAB72-55BB-482F-BD3D-0764A62BF72F}" destId="{82415BC2-74CC-410D-BF8D-55B32EDC40C4}" srcOrd="0" destOrd="0" presId="urn:microsoft.com/office/officeart/2005/8/layout/vList5"/>
    <dgm:cxn modelId="{EEA0F585-0104-4111-A4D3-B2A8806A0FE8}" type="presParOf" srcId="{2E4BAAC8-4062-425B-BA1B-B0FD82A87440}" destId="{7455795F-D174-4B85-9F55-AA94C1392C79}" srcOrd="0" destOrd="0" presId="urn:microsoft.com/office/officeart/2005/8/layout/vList5"/>
    <dgm:cxn modelId="{FB513E4B-4CAF-4237-BA68-E1B64907273F}" type="presParOf" srcId="{7455795F-D174-4B85-9F55-AA94C1392C79}" destId="{B0A6BD12-B313-45EC-B2D6-79C3E4838A4F}" srcOrd="0" destOrd="0" presId="urn:microsoft.com/office/officeart/2005/8/layout/vList5"/>
    <dgm:cxn modelId="{A075021F-C3A7-43F7-A635-4B86AA7B8E9E}" type="presParOf" srcId="{2E4BAAC8-4062-425B-BA1B-B0FD82A87440}" destId="{24A53FA1-8F73-4949-A71F-897C56BD930C}" srcOrd="1" destOrd="0" presId="urn:microsoft.com/office/officeart/2005/8/layout/vList5"/>
    <dgm:cxn modelId="{422FC47D-D8B4-463D-B014-14E0966E1B6B}" type="presParOf" srcId="{2E4BAAC8-4062-425B-BA1B-B0FD82A87440}" destId="{5C0AD8B2-E9C2-42FD-A80B-A02A943FC62E}" srcOrd="2" destOrd="0" presId="urn:microsoft.com/office/officeart/2005/8/layout/vList5"/>
    <dgm:cxn modelId="{1ABBD129-CB8F-4371-913B-6BD39E93631E}" type="presParOf" srcId="{5C0AD8B2-E9C2-42FD-A80B-A02A943FC62E}" destId="{82415BC2-74CC-410D-BF8D-55B32EDC40C4}" srcOrd="0" destOrd="0" presId="urn:microsoft.com/office/officeart/2005/8/layout/vList5"/>
    <dgm:cxn modelId="{471A12D7-9140-4CF6-A385-8A9C852E7A4F}" type="presParOf" srcId="{5C0AD8B2-E9C2-42FD-A80B-A02A943FC62E}" destId="{67159E1C-A67D-4937-865F-01D112E26A93}" srcOrd="1" destOrd="0" presId="urn:microsoft.com/office/officeart/2005/8/layout/vList5"/>
    <dgm:cxn modelId="{C227729F-81D9-4517-B03D-311EA0165DA8}" type="presParOf" srcId="{2E4BAAC8-4062-425B-BA1B-B0FD82A87440}" destId="{AFAE6AAD-DBC2-4169-A9F8-FD4F1F6A94E0}" srcOrd="3" destOrd="0" presId="urn:microsoft.com/office/officeart/2005/8/layout/vList5"/>
    <dgm:cxn modelId="{30D88FB9-1BCE-4E7F-B4E8-48B632BB6BE3}" type="presParOf" srcId="{2E4BAAC8-4062-425B-BA1B-B0FD82A87440}" destId="{C0854B5C-B8F4-453F-A32A-D30E1FD6EF05}" srcOrd="4" destOrd="0" presId="urn:microsoft.com/office/officeart/2005/8/layout/vList5"/>
    <dgm:cxn modelId="{145A0505-EE08-4C55-9FA3-D59915710C0A}" type="presParOf" srcId="{C0854B5C-B8F4-453F-A32A-D30E1FD6EF05}" destId="{E8E0E728-ECBC-4AFC-959E-8674BF905C5C}" srcOrd="0" destOrd="0" presId="urn:microsoft.com/office/officeart/2005/8/layout/vList5"/>
    <dgm:cxn modelId="{D0E2C916-EDFC-4131-B222-479D4B841366}" type="presParOf" srcId="{C0854B5C-B8F4-453F-A32A-D30E1FD6EF05}" destId="{B2CB9DB4-F53F-4EF2-95C7-FD548A730AC0}" srcOrd="1" destOrd="0" presId="urn:microsoft.com/office/officeart/2005/8/layout/vList5"/>
    <dgm:cxn modelId="{179CD505-1685-497E-95CF-ED69DCCFFD1A}" type="presParOf" srcId="{2E4BAAC8-4062-425B-BA1B-B0FD82A87440}" destId="{68270CDD-9ADC-4AB4-86F2-1FF79DFB00E2}" srcOrd="5" destOrd="0" presId="urn:microsoft.com/office/officeart/2005/8/layout/vList5"/>
    <dgm:cxn modelId="{4D360EEA-74C1-4569-8A73-39D81084D6EF}" type="presParOf" srcId="{2E4BAAC8-4062-425B-BA1B-B0FD82A87440}" destId="{26430788-BAC5-4DD5-80C4-D54EC6130D0F}" srcOrd="6" destOrd="0" presId="urn:microsoft.com/office/officeart/2005/8/layout/vList5"/>
    <dgm:cxn modelId="{BD606E4B-9B82-4A7D-830C-12CEDC5B47DB}" type="presParOf" srcId="{26430788-BAC5-4DD5-80C4-D54EC6130D0F}" destId="{D95A12E6-245B-4A9F-8CBE-C4F87981268F}" srcOrd="0" destOrd="0" presId="urn:microsoft.com/office/officeart/2005/8/layout/vList5"/>
    <dgm:cxn modelId="{781FEA25-CA2C-4C67-A96C-4ECF63D0BF1F}" type="presParOf" srcId="{26430788-BAC5-4DD5-80C4-D54EC6130D0F}" destId="{5C651FAD-A00E-452D-B6DD-98270C85481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DA14D6A-1B80-4A59-BAE4-8B59C3DF45E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14BF2558-23CC-477F-91D0-B8C50E8568D3}">
      <dgm:prSet phldrT="[Text]"/>
      <dgm:spPr/>
      <dgm:t>
        <a:bodyPr/>
        <a:lstStyle/>
        <a:p>
          <a:r>
            <a:rPr lang="en-US" dirty="0" smtClean="0"/>
            <a:t>Descriptive Approach to Image Analysis and Understanding (DAIA) and its main tools</a:t>
          </a:r>
          <a:endParaRPr lang="ru-RU" dirty="0"/>
        </a:p>
      </dgm:t>
    </dgm:pt>
    <dgm:pt modelId="{C6FB4294-6436-4477-8F64-DF7EA16E7149}" type="parTrans" cxnId="{F53FE4A7-7171-4FE6-BA19-9BF374F77CD8}">
      <dgm:prSet/>
      <dgm:spPr/>
      <dgm:t>
        <a:bodyPr/>
        <a:lstStyle/>
        <a:p>
          <a:endParaRPr lang="ru-RU"/>
        </a:p>
      </dgm:t>
    </dgm:pt>
    <dgm:pt modelId="{EA37DA1E-B48B-485A-B434-9E9557ACAADB}" type="sibTrans" cxnId="{F53FE4A7-7171-4FE6-BA19-9BF374F77CD8}">
      <dgm:prSet/>
      <dgm:spPr/>
      <dgm:t>
        <a:bodyPr/>
        <a:lstStyle/>
        <a:p>
          <a:endParaRPr lang="ru-RU"/>
        </a:p>
      </dgm:t>
    </dgm:pt>
    <dgm:pt modelId="{95BCA4A2-B176-4F71-9B16-723C852A441D}">
      <dgm:prSet phldrT="[Text]"/>
      <dgm:spPr/>
      <dgm:t>
        <a:bodyPr/>
        <a:lstStyle/>
        <a:p>
          <a:r>
            <a:rPr lang="en-US" dirty="0" smtClean="0"/>
            <a:t>Descriptive Approaches – Basic Steps</a:t>
          </a:r>
          <a:endParaRPr lang="ru-RU" dirty="0"/>
        </a:p>
      </dgm:t>
    </dgm:pt>
    <dgm:pt modelId="{A348B808-A123-44B8-99F8-49027B5603E7}" type="parTrans" cxnId="{88B96892-B6E5-4A78-9B3E-1B1D936CE7DE}">
      <dgm:prSet/>
      <dgm:spPr/>
      <dgm:t>
        <a:bodyPr/>
        <a:lstStyle/>
        <a:p>
          <a:endParaRPr lang="ru-RU"/>
        </a:p>
      </dgm:t>
    </dgm:pt>
    <dgm:pt modelId="{65525CED-D0CB-40E3-AB67-E95A077C5754}" type="sibTrans" cxnId="{88B96892-B6E5-4A78-9B3E-1B1D936CE7DE}">
      <dgm:prSet/>
      <dgm:spPr/>
      <dgm:t>
        <a:bodyPr/>
        <a:lstStyle/>
        <a:p>
          <a:endParaRPr lang="ru-RU"/>
        </a:p>
      </dgm:t>
    </dgm:pt>
    <dgm:pt modelId="{BFBF56C9-EFB1-402C-97F4-A2F04633CFD9}">
      <dgm:prSet phldrT="[Text]"/>
      <dgm:spPr/>
      <dgm:t>
        <a:bodyPr/>
        <a:lstStyle/>
        <a:p>
          <a:r>
            <a:rPr lang="en-US" dirty="0" smtClean="0"/>
            <a:t>DAIA</a:t>
          </a:r>
          <a:endParaRPr lang="ru-RU" dirty="0"/>
        </a:p>
      </dgm:t>
    </dgm:pt>
    <dgm:pt modelId="{41ABCDE1-399E-4203-9F66-94396EA2EEAA}" type="parTrans" cxnId="{74333E41-3D13-4752-94AF-E625D6482BFE}">
      <dgm:prSet/>
      <dgm:spPr/>
      <dgm:t>
        <a:bodyPr/>
        <a:lstStyle/>
        <a:p>
          <a:endParaRPr lang="ru-RU"/>
        </a:p>
      </dgm:t>
    </dgm:pt>
    <dgm:pt modelId="{0CBF4395-0B42-43DC-BF0B-08C2CA2D38AA}" type="sibTrans" cxnId="{74333E41-3D13-4752-94AF-E625D6482BFE}">
      <dgm:prSet/>
      <dgm:spPr/>
      <dgm:t>
        <a:bodyPr/>
        <a:lstStyle/>
        <a:p>
          <a:endParaRPr lang="ru-RU"/>
        </a:p>
      </dgm:t>
    </dgm:pt>
    <dgm:pt modelId="{C662A365-EE00-4D17-82A9-D0EBEE7272AB}">
      <dgm:prSet/>
      <dgm:spPr/>
      <dgm:t>
        <a:bodyPr/>
        <a:lstStyle/>
        <a:p>
          <a:r>
            <a:rPr lang="en-US" dirty="0" smtClean="0"/>
            <a:t>Descriptive Image Models</a:t>
          </a:r>
          <a:endParaRPr lang="ru-RU" dirty="0"/>
        </a:p>
      </dgm:t>
    </dgm:pt>
    <dgm:pt modelId="{B5A6402C-0A24-42A1-8493-4C098ACC4265}" type="parTrans" cxnId="{04CC1E5B-25A7-4478-8EB1-E49EC046FE1A}">
      <dgm:prSet/>
      <dgm:spPr/>
      <dgm:t>
        <a:bodyPr/>
        <a:lstStyle/>
        <a:p>
          <a:endParaRPr lang="ru-RU"/>
        </a:p>
      </dgm:t>
    </dgm:pt>
    <dgm:pt modelId="{ADEF8ED4-75B3-41A3-8D5C-04EE62B0A585}" type="sibTrans" cxnId="{04CC1E5B-25A7-4478-8EB1-E49EC046FE1A}">
      <dgm:prSet/>
      <dgm:spPr/>
      <dgm:t>
        <a:bodyPr/>
        <a:lstStyle/>
        <a:p>
          <a:endParaRPr lang="ru-RU"/>
        </a:p>
      </dgm:t>
    </dgm:pt>
    <dgm:pt modelId="{83263ED9-E984-4487-877D-71AAE3D42097}" type="pres">
      <dgm:prSet presAssocID="{3DA14D6A-1B80-4A59-BAE4-8B59C3DF45ED}" presName="hierChild1" presStyleCnt="0">
        <dgm:presLayoutVars>
          <dgm:chPref val="1"/>
          <dgm:dir/>
          <dgm:animOne val="branch"/>
          <dgm:animLvl val="lvl"/>
          <dgm:resizeHandles/>
        </dgm:presLayoutVars>
      </dgm:prSet>
      <dgm:spPr/>
      <dgm:t>
        <a:bodyPr/>
        <a:lstStyle/>
        <a:p>
          <a:endParaRPr lang="ru-RU"/>
        </a:p>
      </dgm:t>
    </dgm:pt>
    <dgm:pt modelId="{F0CC357D-FBAB-49A5-936E-216497828366}" type="pres">
      <dgm:prSet presAssocID="{14BF2558-23CC-477F-91D0-B8C50E8568D3}" presName="hierRoot1" presStyleCnt="0"/>
      <dgm:spPr/>
    </dgm:pt>
    <dgm:pt modelId="{CFF9B95B-FF70-4083-8287-D0FC6EC61E0F}" type="pres">
      <dgm:prSet presAssocID="{14BF2558-23CC-477F-91D0-B8C50E8568D3}" presName="composite" presStyleCnt="0"/>
      <dgm:spPr/>
    </dgm:pt>
    <dgm:pt modelId="{DA9E56E6-7226-4FDA-B537-20FBC09A853F}" type="pres">
      <dgm:prSet presAssocID="{14BF2558-23CC-477F-91D0-B8C50E8568D3}" presName="background" presStyleLbl="node0" presStyleIdx="0" presStyleCnt="1"/>
      <dgm:spPr/>
    </dgm:pt>
    <dgm:pt modelId="{A26FBADB-89D3-40C0-B5FA-9D26A8B3B0DF}" type="pres">
      <dgm:prSet presAssocID="{14BF2558-23CC-477F-91D0-B8C50E8568D3}" presName="text" presStyleLbl="fgAcc0" presStyleIdx="0" presStyleCnt="1">
        <dgm:presLayoutVars>
          <dgm:chPref val="3"/>
        </dgm:presLayoutVars>
      </dgm:prSet>
      <dgm:spPr/>
      <dgm:t>
        <a:bodyPr/>
        <a:lstStyle/>
        <a:p>
          <a:endParaRPr lang="ru-RU"/>
        </a:p>
      </dgm:t>
    </dgm:pt>
    <dgm:pt modelId="{584324F5-B867-4ED0-BEF4-21F1FE3C545B}" type="pres">
      <dgm:prSet presAssocID="{14BF2558-23CC-477F-91D0-B8C50E8568D3}" presName="hierChild2" presStyleCnt="0"/>
      <dgm:spPr/>
    </dgm:pt>
    <dgm:pt modelId="{4958C3A7-9330-4B29-8943-50F3EE622DB8}" type="pres">
      <dgm:prSet presAssocID="{A348B808-A123-44B8-99F8-49027B5603E7}" presName="Name10" presStyleLbl="parChTrans1D2" presStyleIdx="0" presStyleCnt="3"/>
      <dgm:spPr/>
      <dgm:t>
        <a:bodyPr/>
        <a:lstStyle/>
        <a:p>
          <a:endParaRPr lang="ru-RU"/>
        </a:p>
      </dgm:t>
    </dgm:pt>
    <dgm:pt modelId="{87E43E62-B742-4070-AC12-980E2E314CE4}" type="pres">
      <dgm:prSet presAssocID="{95BCA4A2-B176-4F71-9B16-723C852A441D}" presName="hierRoot2" presStyleCnt="0"/>
      <dgm:spPr/>
    </dgm:pt>
    <dgm:pt modelId="{90F5D503-74D2-432E-814F-CB89539C29D4}" type="pres">
      <dgm:prSet presAssocID="{95BCA4A2-B176-4F71-9B16-723C852A441D}" presName="composite2" presStyleCnt="0"/>
      <dgm:spPr/>
    </dgm:pt>
    <dgm:pt modelId="{DC16C47E-D5F2-4F28-8729-46170A2D05F4}" type="pres">
      <dgm:prSet presAssocID="{95BCA4A2-B176-4F71-9B16-723C852A441D}" presName="background2" presStyleLbl="node2" presStyleIdx="0" presStyleCnt="3"/>
      <dgm:spPr/>
    </dgm:pt>
    <dgm:pt modelId="{AC3CFFC3-5017-4536-8295-A141F4230F9E}" type="pres">
      <dgm:prSet presAssocID="{95BCA4A2-B176-4F71-9B16-723C852A441D}" presName="text2" presStyleLbl="fgAcc2" presStyleIdx="0" presStyleCnt="3">
        <dgm:presLayoutVars>
          <dgm:chPref val="3"/>
        </dgm:presLayoutVars>
      </dgm:prSet>
      <dgm:spPr/>
      <dgm:t>
        <a:bodyPr/>
        <a:lstStyle/>
        <a:p>
          <a:endParaRPr lang="ru-RU"/>
        </a:p>
      </dgm:t>
    </dgm:pt>
    <dgm:pt modelId="{DC2D66AD-C938-4E95-9A4A-3415DA75D24F}" type="pres">
      <dgm:prSet presAssocID="{95BCA4A2-B176-4F71-9B16-723C852A441D}" presName="hierChild3" presStyleCnt="0"/>
      <dgm:spPr/>
    </dgm:pt>
    <dgm:pt modelId="{80BA61CB-C018-498B-864A-748CBC0E4154}" type="pres">
      <dgm:prSet presAssocID="{41ABCDE1-399E-4203-9F66-94396EA2EEAA}" presName="Name10" presStyleLbl="parChTrans1D2" presStyleIdx="1" presStyleCnt="3"/>
      <dgm:spPr/>
      <dgm:t>
        <a:bodyPr/>
        <a:lstStyle/>
        <a:p>
          <a:endParaRPr lang="ru-RU"/>
        </a:p>
      </dgm:t>
    </dgm:pt>
    <dgm:pt modelId="{C547C231-BA7B-4149-B9FA-48ECB99F064B}" type="pres">
      <dgm:prSet presAssocID="{BFBF56C9-EFB1-402C-97F4-A2F04633CFD9}" presName="hierRoot2" presStyleCnt="0"/>
      <dgm:spPr/>
    </dgm:pt>
    <dgm:pt modelId="{D006D870-4A95-4F1A-AD15-3F9C7E549476}" type="pres">
      <dgm:prSet presAssocID="{BFBF56C9-EFB1-402C-97F4-A2F04633CFD9}" presName="composite2" presStyleCnt="0"/>
      <dgm:spPr/>
    </dgm:pt>
    <dgm:pt modelId="{77F67814-7068-4BC1-B747-06FDCEE2CDD5}" type="pres">
      <dgm:prSet presAssocID="{BFBF56C9-EFB1-402C-97F4-A2F04633CFD9}" presName="background2" presStyleLbl="node2" presStyleIdx="1" presStyleCnt="3"/>
      <dgm:spPr/>
    </dgm:pt>
    <dgm:pt modelId="{DF8CAF55-4091-4AF2-93DC-73163872C685}" type="pres">
      <dgm:prSet presAssocID="{BFBF56C9-EFB1-402C-97F4-A2F04633CFD9}" presName="text2" presStyleLbl="fgAcc2" presStyleIdx="1" presStyleCnt="3">
        <dgm:presLayoutVars>
          <dgm:chPref val="3"/>
        </dgm:presLayoutVars>
      </dgm:prSet>
      <dgm:spPr/>
      <dgm:t>
        <a:bodyPr/>
        <a:lstStyle/>
        <a:p>
          <a:endParaRPr lang="ru-RU"/>
        </a:p>
      </dgm:t>
    </dgm:pt>
    <dgm:pt modelId="{3BD1FF45-72D2-4EF5-8398-6F2EECC3794F}" type="pres">
      <dgm:prSet presAssocID="{BFBF56C9-EFB1-402C-97F4-A2F04633CFD9}" presName="hierChild3" presStyleCnt="0"/>
      <dgm:spPr/>
    </dgm:pt>
    <dgm:pt modelId="{D3BBF445-B97E-4EE3-B4F5-FDAA922CA69B}" type="pres">
      <dgm:prSet presAssocID="{B5A6402C-0A24-42A1-8493-4C098ACC4265}" presName="Name10" presStyleLbl="parChTrans1D2" presStyleIdx="2" presStyleCnt="3"/>
      <dgm:spPr/>
      <dgm:t>
        <a:bodyPr/>
        <a:lstStyle/>
        <a:p>
          <a:endParaRPr lang="ru-RU"/>
        </a:p>
      </dgm:t>
    </dgm:pt>
    <dgm:pt modelId="{C5396C3F-C1D4-40F7-8A8D-35C937B01830}" type="pres">
      <dgm:prSet presAssocID="{C662A365-EE00-4D17-82A9-D0EBEE7272AB}" presName="hierRoot2" presStyleCnt="0"/>
      <dgm:spPr/>
    </dgm:pt>
    <dgm:pt modelId="{23712F06-797C-44C7-916C-96A591A95B75}" type="pres">
      <dgm:prSet presAssocID="{C662A365-EE00-4D17-82A9-D0EBEE7272AB}" presName="composite2" presStyleCnt="0"/>
      <dgm:spPr/>
    </dgm:pt>
    <dgm:pt modelId="{A47A584F-67E7-4D46-AD1E-01A7E5F86E48}" type="pres">
      <dgm:prSet presAssocID="{C662A365-EE00-4D17-82A9-D0EBEE7272AB}" presName="background2" presStyleLbl="node2" presStyleIdx="2" presStyleCnt="3"/>
      <dgm:spPr/>
    </dgm:pt>
    <dgm:pt modelId="{72E315DC-160A-4E4F-B22C-7E875071A01A}" type="pres">
      <dgm:prSet presAssocID="{C662A365-EE00-4D17-82A9-D0EBEE7272AB}" presName="text2" presStyleLbl="fgAcc2" presStyleIdx="2" presStyleCnt="3">
        <dgm:presLayoutVars>
          <dgm:chPref val="3"/>
        </dgm:presLayoutVars>
      </dgm:prSet>
      <dgm:spPr/>
      <dgm:t>
        <a:bodyPr/>
        <a:lstStyle/>
        <a:p>
          <a:endParaRPr lang="ru-RU"/>
        </a:p>
      </dgm:t>
    </dgm:pt>
    <dgm:pt modelId="{4D084DE5-D8E4-488D-833C-E64487820E18}" type="pres">
      <dgm:prSet presAssocID="{C662A365-EE00-4D17-82A9-D0EBEE7272AB}" presName="hierChild3" presStyleCnt="0"/>
      <dgm:spPr/>
    </dgm:pt>
  </dgm:ptLst>
  <dgm:cxnLst>
    <dgm:cxn modelId="{88B96892-B6E5-4A78-9B3E-1B1D936CE7DE}" srcId="{14BF2558-23CC-477F-91D0-B8C50E8568D3}" destId="{95BCA4A2-B176-4F71-9B16-723C852A441D}" srcOrd="0" destOrd="0" parTransId="{A348B808-A123-44B8-99F8-49027B5603E7}" sibTransId="{65525CED-D0CB-40E3-AB67-E95A077C5754}"/>
    <dgm:cxn modelId="{B3BF51EE-E308-4A6A-933B-C27978326E02}" type="presOf" srcId="{14BF2558-23CC-477F-91D0-B8C50E8568D3}" destId="{A26FBADB-89D3-40C0-B5FA-9D26A8B3B0DF}" srcOrd="0" destOrd="0" presId="urn:microsoft.com/office/officeart/2005/8/layout/hierarchy1"/>
    <dgm:cxn modelId="{74333E41-3D13-4752-94AF-E625D6482BFE}" srcId="{14BF2558-23CC-477F-91D0-B8C50E8568D3}" destId="{BFBF56C9-EFB1-402C-97F4-A2F04633CFD9}" srcOrd="1" destOrd="0" parTransId="{41ABCDE1-399E-4203-9F66-94396EA2EEAA}" sibTransId="{0CBF4395-0B42-43DC-BF0B-08C2CA2D38AA}"/>
    <dgm:cxn modelId="{C0CE0336-1C93-4C55-BD5C-3B6F449B8BD6}" type="presOf" srcId="{C662A365-EE00-4D17-82A9-D0EBEE7272AB}" destId="{72E315DC-160A-4E4F-B22C-7E875071A01A}" srcOrd="0" destOrd="0" presId="urn:microsoft.com/office/officeart/2005/8/layout/hierarchy1"/>
    <dgm:cxn modelId="{00FF56BA-0DD6-428F-AF7F-8709195FFCCB}" type="presOf" srcId="{41ABCDE1-399E-4203-9F66-94396EA2EEAA}" destId="{80BA61CB-C018-498B-864A-748CBC0E4154}" srcOrd="0" destOrd="0" presId="urn:microsoft.com/office/officeart/2005/8/layout/hierarchy1"/>
    <dgm:cxn modelId="{585613C4-5134-46A3-8E9B-7428FAFB00CE}" type="presOf" srcId="{B5A6402C-0A24-42A1-8493-4C098ACC4265}" destId="{D3BBF445-B97E-4EE3-B4F5-FDAA922CA69B}" srcOrd="0" destOrd="0" presId="urn:microsoft.com/office/officeart/2005/8/layout/hierarchy1"/>
    <dgm:cxn modelId="{9656CECF-282C-4033-83E0-E55F8484780C}" type="presOf" srcId="{A348B808-A123-44B8-99F8-49027B5603E7}" destId="{4958C3A7-9330-4B29-8943-50F3EE622DB8}" srcOrd="0" destOrd="0" presId="urn:microsoft.com/office/officeart/2005/8/layout/hierarchy1"/>
    <dgm:cxn modelId="{04CC1E5B-25A7-4478-8EB1-E49EC046FE1A}" srcId="{14BF2558-23CC-477F-91D0-B8C50E8568D3}" destId="{C662A365-EE00-4D17-82A9-D0EBEE7272AB}" srcOrd="2" destOrd="0" parTransId="{B5A6402C-0A24-42A1-8493-4C098ACC4265}" sibTransId="{ADEF8ED4-75B3-41A3-8D5C-04EE62B0A585}"/>
    <dgm:cxn modelId="{56AC9652-047B-4179-97F1-106CD8CCCEE4}" type="presOf" srcId="{BFBF56C9-EFB1-402C-97F4-A2F04633CFD9}" destId="{DF8CAF55-4091-4AF2-93DC-73163872C685}" srcOrd="0" destOrd="0" presId="urn:microsoft.com/office/officeart/2005/8/layout/hierarchy1"/>
    <dgm:cxn modelId="{A6AD6043-580B-4100-B190-FF19AAC14949}" type="presOf" srcId="{3DA14D6A-1B80-4A59-BAE4-8B59C3DF45ED}" destId="{83263ED9-E984-4487-877D-71AAE3D42097}" srcOrd="0" destOrd="0" presId="urn:microsoft.com/office/officeart/2005/8/layout/hierarchy1"/>
    <dgm:cxn modelId="{A5177400-5269-4392-A444-D52D98163754}" type="presOf" srcId="{95BCA4A2-B176-4F71-9B16-723C852A441D}" destId="{AC3CFFC3-5017-4536-8295-A141F4230F9E}" srcOrd="0" destOrd="0" presId="urn:microsoft.com/office/officeart/2005/8/layout/hierarchy1"/>
    <dgm:cxn modelId="{F53FE4A7-7171-4FE6-BA19-9BF374F77CD8}" srcId="{3DA14D6A-1B80-4A59-BAE4-8B59C3DF45ED}" destId="{14BF2558-23CC-477F-91D0-B8C50E8568D3}" srcOrd="0" destOrd="0" parTransId="{C6FB4294-6436-4477-8F64-DF7EA16E7149}" sibTransId="{EA37DA1E-B48B-485A-B434-9E9557ACAADB}"/>
    <dgm:cxn modelId="{AF9C46D2-8687-4619-BCE9-37FEE838017B}" type="presParOf" srcId="{83263ED9-E984-4487-877D-71AAE3D42097}" destId="{F0CC357D-FBAB-49A5-936E-216497828366}" srcOrd="0" destOrd="0" presId="urn:microsoft.com/office/officeart/2005/8/layout/hierarchy1"/>
    <dgm:cxn modelId="{7D10BBC0-AD48-4DF6-881C-C061F5E83FBE}" type="presParOf" srcId="{F0CC357D-FBAB-49A5-936E-216497828366}" destId="{CFF9B95B-FF70-4083-8287-D0FC6EC61E0F}" srcOrd="0" destOrd="0" presId="urn:microsoft.com/office/officeart/2005/8/layout/hierarchy1"/>
    <dgm:cxn modelId="{51BCEE3E-19A9-4EF9-98B0-C34C0BC1E4C9}" type="presParOf" srcId="{CFF9B95B-FF70-4083-8287-D0FC6EC61E0F}" destId="{DA9E56E6-7226-4FDA-B537-20FBC09A853F}" srcOrd="0" destOrd="0" presId="urn:microsoft.com/office/officeart/2005/8/layout/hierarchy1"/>
    <dgm:cxn modelId="{E7916753-0FCC-4A33-A924-B4339B9108FC}" type="presParOf" srcId="{CFF9B95B-FF70-4083-8287-D0FC6EC61E0F}" destId="{A26FBADB-89D3-40C0-B5FA-9D26A8B3B0DF}" srcOrd="1" destOrd="0" presId="urn:microsoft.com/office/officeart/2005/8/layout/hierarchy1"/>
    <dgm:cxn modelId="{3B23EB12-68F4-49E0-BC28-F45F64042688}" type="presParOf" srcId="{F0CC357D-FBAB-49A5-936E-216497828366}" destId="{584324F5-B867-4ED0-BEF4-21F1FE3C545B}" srcOrd="1" destOrd="0" presId="urn:microsoft.com/office/officeart/2005/8/layout/hierarchy1"/>
    <dgm:cxn modelId="{0A1D0DA7-BFC4-4030-971E-97EC7A99473C}" type="presParOf" srcId="{584324F5-B867-4ED0-BEF4-21F1FE3C545B}" destId="{4958C3A7-9330-4B29-8943-50F3EE622DB8}" srcOrd="0" destOrd="0" presId="urn:microsoft.com/office/officeart/2005/8/layout/hierarchy1"/>
    <dgm:cxn modelId="{5BA2D8CA-4691-402D-B17C-FD47A25A34F3}" type="presParOf" srcId="{584324F5-B867-4ED0-BEF4-21F1FE3C545B}" destId="{87E43E62-B742-4070-AC12-980E2E314CE4}" srcOrd="1" destOrd="0" presId="urn:microsoft.com/office/officeart/2005/8/layout/hierarchy1"/>
    <dgm:cxn modelId="{685D1EEB-A061-4B8F-8463-F47280380419}" type="presParOf" srcId="{87E43E62-B742-4070-AC12-980E2E314CE4}" destId="{90F5D503-74D2-432E-814F-CB89539C29D4}" srcOrd="0" destOrd="0" presId="urn:microsoft.com/office/officeart/2005/8/layout/hierarchy1"/>
    <dgm:cxn modelId="{99FEC50A-560C-4671-93FE-33966F6F5550}" type="presParOf" srcId="{90F5D503-74D2-432E-814F-CB89539C29D4}" destId="{DC16C47E-D5F2-4F28-8729-46170A2D05F4}" srcOrd="0" destOrd="0" presId="urn:microsoft.com/office/officeart/2005/8/layout/hierarchy1"/>
    <dgm:cxn modelId="{7089506E-44C3-44EE-BC0D-42EE04121E08}" type="presParOf" srcId="{90F5D503-74D2-432E-814F-CB89539C29D4}" destId="{AC3CFFC3-5017-4536-8295-A141F4230F9E}" srcOrd="1" destOrd="0" presId="urn:microsoft.com/office/officeart/2005/8/layout/hierarchy1"/>
    <dgm:cxn modelId="{ECEC3BB6-4A3E-452C-8691-D6F4DE7BADC2}" type="presParOf" srcId="{87E43E62-B742-4070-AC12-980E2E314CE4}" destId="{DC2D66AD-C938-4E95-9A4A-3415DA75D24F}" srcOrd="1" destOrd="0" presId="urn:microsoft.com/office/officeart/2005/8/layout/hierarchy1"/>
    <dgm:cxn modelId="{1EBA8CCA-8548-4A9F-857D-875DB44F991E}" type="presParOf" srcId="{584324F5-B867-4ED0-BEF4-21F1FE3C545B}" destId="{80BA61CB-C018-498B-864A-748CBC0E4154}" srcOrd="2" destOrd="0" presId="urn:microsoft.com/office/officeart/2005/8/layout/hierarchy1"/>
    <dgm:cxn modelId="{F517AD37-A03A-4E49-8471-F28DCC137933}" type="presParOf" srcId="{584324F5-B867-4ED0-BEF4-21F1FE3C545B}" destId="{C547C231-BA7B-4149-B9FA-48ECB99F064B}" srcOrd="3" destOrd="0" presId="urn:microsoft.com/office/officeart/2005/8/layout/hierarchy1"/>
    <dgm:cxn modelId="{315156CA-8AED-4C63-A1FC-72D7E97225C8}" type="presParOf" srcId="{C547C231-BA7B-4149-B9FA-48ECB99F064B}" destId="{D006D870-4A95-4F1A-AD15-3F9C7E549476}" srcOrd="0" destOrd="0" presId="urn:microsoft.com/office/officeart/2005/8/layout/hierarchy1"/>
    <dgm:cxn modelId="{705A2B18-7EDD-42A6-8842-F9E2B8AD6E7B}" type="presParOf" srcId="{D006D870-4A95-4F1A-AD15-3F9C7E549476}" destId="{77F67814-7068-4BC1-B747-06FDCEE2CDD5}" srcOrd="0" destOrd="0" presId="urn:microsoft.com/office/officeart/2005/8/layout/hierarchy1"/>
    <dgm:cxn modelId="{C30435D1-48F4-4C49-999A-284200387DA5}" type="presParOf" srcId="{D006D870-4A95-4F1A-AD15-3F9C7E549476}" destId="{DF8CAF55-4091-4AF2-93DC-73163872C685}" srcOrd="1" destOrd="0" presId="urn:microsoft.com/office/officeart/2005/8/layout/hierarchy1"/>
    <dgm:cxn modelId="{F7E95A94-FB7A-4766-8094-DA9AD5DA8029}" type="presParOf" srcId="{C547C231-BA7B-4149-B9FA-48ECB99F064B}" destId="{3BD1FF45-72D2-4EF5-8398-6F2EECC3794F}" srcOrd="1" destOrd="0" presId="urn:microsoft.com/office/officeart/2005/8/layout/hierarchy1"/>
    <dgm:cxn modelId="{A810C921-4BFE-46E8-9C17-D3113559953C}" type="presParOf" srcId="{584324F5-B867-4ED0-BEF4-21F1FE3C545B}" destId="{D3BBF445-B97E-4EE3-B4F5-FDAA922CA69B}" srcOrd="4" destOrd="0" presId="urn:microsoft.com/office/officeart/2005/8/layout/hierarchy1"/>
    <dgm:cxn modelId="{062B4F00-C026-4ED4-8D07-E65EF36DD2BE}" type="presParOf" srcId="{584324F5-B867-4ED0-BEF4-21F1FE3C545B}" destId="{C5396C3F-C1D4-40F7-8A8D-35C937B01830}" srcOrd="5" destOrd="0" presId="urn:microsoft.com/office/officeart/2005/8/layout/hierarchy1"/>
    <dgm:cxn modelId="{8787E069-76A7-4CF3-AB0B-5BA8ACC1F7D0}" type="presParOf" srcId="{C5396C3F-C1D4-40F7-8A8D-35C937B01830}" destId="{23712F06-797C-44C7-916C-96A591A95B75}" srcOrd="0" destOrd="0" presId="urn:microsoft.com/office/officeart/2005/8/layout/hierarchy1"/>
    <dgm:cxn modelId="{5646ED7E-7747-41EF-81AA-3072AB2431F0}" type="presParOf" srcId="{23712F06-797C-44C7-916C-96A591A95B75}" destId="{A47A584F-67E7-4D46-AD1E-01A7E5F86E48}" srcOrd="0" destOrd="0" presId="urn:microsoft.com/office/officeart/2005/8/layout/hierarchy1"/>
    <dgm:cxn modelId="{011FC848-6950-4DEF-8542-213B7490E4D3}" type="presParOf" srcId="{23712F06-797C-44C7-916C-96A591A95B75}" destId="{72E315DC-160A-4E4F-B22C-7E875071A01A}" srcOrd="1" destOrd="0" presId="urn:microsoft.com/office/officeart/2005/8/layout/hierarchy1"/>
    <dgm:cxn modelId="{8609CD8F-DCFE-45B8-976C-C234C30E18BF}" type="presParOf" srcId="{C5396C3F-C1D4-40F7-8A8D-35C937B01830}" destId="{4D084DE5-D8E4-488D-833C-E64487820E18}"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dgm:spPr/>
      <dgm:t>
        <a:bodyPr/>
        <a:lstStyle/>
        <a:p>
          <a:r>
            <a:rPr lang="en-US" dirty="0" smtClean="0"/>
            <a:t>Descriptive Approaches – Basic Steps</a:t>
          </a:r>
          <a:endParaRPr lang="ru-RU" dirty="0"/>
        </a:p>
      </dgm:t>
    </dgm:pt>
    <dgm:pt modelId="{4C79CFDC-83D4-4561-BEF4-2914ACD204AD}" type="parTrans" cxnId="{237E0FA6-00F2-47C9-BDDF-0428E7E4A6EC}">
      <dgm:prSet/>
      <dgm:spPr/>
      <dgm:t>
        <a:bodyPr/>
        <a:lstStyle/>
        <a:p>
          <a:endParaRPr lang="ru-RU"/>
        </a:p>
      </dgm:t>
    </dgm:pt>
    <dgm:pt modelId="{EFAC706F-38EF-422C-A28F-34A361F754B8}" type="sibTrans" cxnId="{237E0FA6-00F2-47C9-BDDF-0428E7E4A6EC}">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FC44956E-3D5F-43A1-8323-033ABB77AA4D}" type="pres">
      <dgm:prSet presAssocID="{EFAC706F-38EF-422C-A28F-34A361F754B8}" presName="arrowWedge1single" presStyleLbl="fgSibTrans2D1" presStyleIdx="0" presStyleCnt="1"/>
      <dgm:spPr/>
    </dgm:pt>
  </dgm:ptLst>
  <dgm:cxnLst>
    <dgm:cxn modelId="{450F54D2-55C8-4EC3-A0EE-DE471818E77F}" type="presOf" srcId="{FBBBFA59-2ED6-4CDA-87C7-B792A13ED515}" destId="{E6F6FE6E-8923-4338-8193-ABFB40E5BBE9}" srcOrd="0" destOrd="0" presId="urn:microsoft.com/office/officeart/2005/8/layout/cycle8"/>
    <dgm:cxn modelId="{237E0FA6-00F2-47C9-BDDF-0428E7E4A6EC}" srcId="{FBBBFA59-2ED6-4CDA-87C7-B792A13ED515}" destId="{C55C6E12-556E-49B0-9280-E45528B051A8}" srcOrd="0" destOrd="0" parTransId="{4C79CFDC-83D4-4561-BEF4-2914ACD204AD}" sibTransId="{EFAC706F-38EF-422C-A28F-34A361F754B8}"/>
    <dgm:cxn modelId="{311313BD-5618-4640-844A-822B9786CCF8}" type="presOf" srcId="{C55C6E12-556E-49B0-9280-E45528B051A8}" destId="{74063483-77B8-4804-99A9-E82F5FBDD4F3}" srcOrd="1" destOrd="0" presId="urn:microsoft.com/office/officeart/2005/8/layout/cycle8"/>
    <dgm:cxn modelId="{D8AF2EAB-7953-4649-9F99-BEA05EE93A2A}" type="presOf" srcId="{C55C6E12-556E-49B0-9280-E45528B051A8}" destId="{A75B9F80-8065-47CB-AA4C-4C57F3ED5BD9}" srcOrd="0" destOrd="0" presId="urn:microsoft.com/office/officeart/2005/8/layout/cycle8"/>
    <dgm:cxn modelId="{305FDC7E-92C1-485B-84F4-D499388262E3}" type="presParOf" srcId="{E6F6FE6E-8923-4338-8193-ABFB40E5BBE9}" destId="{A75B9F80-8065-47CB-AA4C-4C57F3ED5BD9}" srcOrd="0" destOrd="0" presId="urn:microsoft.com/office/officeart/2005/8/layout/cycle8"/>
    <dgm:cxn modelId="{270EA785-3CFD-427D-A664-72B3C781AD5E}" type="presParOf" srcId="{E6F6FE6E-8923-4338-8193-ABFB40E5BBE9}" destId="{03960734-1020-4C7F-9FEA-78E4E3E4FB4D}" srcOrd="1" destOrd="0" presId="urn:microsoft.com/office/officeart/2005/8/layout/cycle8"/>
    <dgm:cxn modelId="{541A096F-020E-4988-BE79-59DB4363D01F}" type="presParOf" srcId="{E6F6FE6E-8923-4338-8193-ABFB40E5BBE9}" destId="{3F8379B0-06BE-4C4B-82BB-BA8E6FAAB8D0}" srcOrd="2" destOrd="0" presId="urn:microsoft.com/office/officeart/2005/8/layout/cycle8"/>
    <dgm:cxn modelId="{05BCCC37-F3E1-4DD1-B9C0-948A00961873}" type="presParOf" srcId="{E6F6FE6E-8923-4338-8193-ABFB40E5BBE9}" destId="{74063483-77B8-4804-99A9-E82F5FBDD4F3}" srcOrd="3" destOrd="0" presId="urn:microsoft.com/office/officeart/2005/8/layout/cycle8"/>
    <dgm:cxn modelId="{F1196542-3181-4C62-9D81-C086D9591219}" type="presParOf" srcId="{E6F6FE6E-8923-4338-8193-ABFB40E5BBE9}" destId="{FC44956E-3D5F-43A1-8323-033ABB77AA4D}"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dgm:spPr/>
      <dgm:t>
        <a:bodyPr/>
        <a:lstStyle/>
        <a:p>
          <a:r>
            <a:rPr lang="en-US" dirty="0" smtClean="0"/>
            <a:t>Descriptive Approach to Image Analysis and Understanding</a:t>
          </a:r>
          <a:endParaRPr lang="ru-RU" dirty="0"/>
        </a:p>
      </dgm:t>
    </dgm:pt>
    <dgm:pt modelId="{4C79CFDC-83D4-4561-BEF4-2914ACD204AD}" type="parTrans" cxnId="{237E0FA6-00F2-47C9-BDDF-0428E7E4A6EC}">
      <dgm:prSet/>
      <dgm:spPr/>
      <dgm:t>
        <a:bodyPr/>
        <a:lstStyle/>
        <a:p>
          <a:endParaRPr lang="ru-RU"/>
        </a:p>
      </dgm:t>
    </dgm:pt>
    <dgm:pt modelId="{EFAC706F-38EF-422C-A28F-34A361F754B8}" type="sibTrans" cxnId="{237E0FA6-00F2-47C9-BDDF-0428E7E4A6EC}">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FC44956E-3D5F-43A1-8323-033ABB77AA4D}" type="pres">
      <dgm:prSet presAssocID="{EFAC706F-38EF-422C-A28F-34A361F754B8}" presName="arrowWedge1single" presStyleLbl="fgSibTrans2D1" presStyleIdx="0" presStyleCnt="1"/>
      <dgm:spPr/>
    </dgm:pt>
  </dgm:ptLst>
  <dgm:cxnLst>
    <dgm:cxn modelId="{1D4BD5FE-1147-4E09-9C4C-BFC650DFFBC9}" type="presOf" srcId="{C55C6E12-556E-49B0-9280-E45528B051A8}" destId="{74063483-77B8-4804-99A9-E82F5FBDD4F3}" srcOrd="1" destOrd="0" presId="urn:microsoft.com/office/officeart/2005/8/layout/cycle8"/>
    <dgm:cxn modelId="{237E0FA6-00F2-47C9-BDDF-0428E7E4A6EC}" srcId="{FBBBFA59-2ED6-4CDA-87C7-B792A13ED515}" destId="{C55C6E12-556E-49B0-9280-E45528B051A8}" srcOrd="0" destOrd="0" parTransId="{4C79CFDC-83D4-4561-BEF4-2914ACD204AD}" sibTransId="{EFAC706F-38EF-422C-A28F-34A361F754B8}"/>
    <dgm:cxn modelId="{6FD7F8CA-6298-4CBB-B0D3-63923466EBF5}" type="presOf" srcId="{C55C6E12-556E-49B0-9280-E45528B051A8}" destId="{A75B9F80-8065-47CB-AA4C-4C57F3ED5BD9}" srcOrd="0" destOrd="0" presId="urn:microsoft.com/office/officeart/2005/8/layout/cycle8"/>
    <dgm:cxn modelId="{F07C4A55-3E9E-4756-853C-D43BDE57EF0F}" type="presOf" srcId="{FBBBFA59-2ED6-4CDA-87C7-B792A13ED515}" destId="{E6F6FE6E-8923-4338-8193-ABFB40E5BBE9}" srcOrd="0" destOrd="0" presId="urn:microsoft.com/office/officeart/2005/8/layout/cycle8"/>
    <dgm:cxn modelId="{7A40318B-C7F0-444F-815E-1AF9128D2ECD}" type="presParOf" srcId="{E6F6FE6E-8923-4338-8193-ABFB40E5BBE9}" destId="{A75B9F80-8065-47CB-AA4C-4C57F3ED5BD9}" srcOrd="0" destOrd="0" presId="urn:microsoft.com/office/officeart/2005/8/layout/cycle8"/>
    <dgm:cxn modelId="{B95DC609-C8B3-4AF3-BCD4-224B9293CF75}" type="presParOf" srcId="{E6F6FE6E-8923-4338-8193-ABFB40E5BBE9}" destId="{03960734-1020-4C7F-9FEA-78E4E3E4FB4D}" srcOrd="1" destOrd="0" presId="urn:microsoft.com/office/officeart/2005/8/layout/cycle8"/>
    <dgm:cxn modelId="{2D4BC65F-06C6-4FA4-B84A-6813ACA34598}" type="presParOf" srcId="{E6F6FE6E-8923-4338-8193-ABFB40E5BBE9}" destId="{3F8379B0-06BE-4C4B-82BB-BA8E6FAAB8D0}" srcOrd="2" destOrd="0" presId="urn:microsoft.com/office/officeart/2005/8/layout/cycle8"/>
    <dgm:cxn modelId="{C81A37D0-F3B7-49AE-B256-9B7416569694}" type="presParOf" srcId="{E6F6FE6E-8923-4338-8193-ABFB40E5BBE9}" destId="{74063483-77B8-4804-99A9-E82F5FBDD4F3}" srcOrd="3" destOrd="0" presId="urn:microsoft.com/office/officeart/2005/8/layout/cycle8"/>
    <dgm:cxn modelId="{8FEDAD04-B8F4-45BA-969B-76271569DD14}" type="presParOf" srcId="{E6F6FE6E-8923-4338-8193-ABFB40E5BBE9}" destId="{FC44956E-3D5F-43A1-8323-033ABB77AA4D}"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607FCABE-67BD-4AEC-9CDF-64DC44ACADE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BB249214-F9EB-4CDB-A5DA-BB484660145E}">
      <dgm:prSet phldrT="[Текст]" custT="1"/>
      <dgm:spPr/>
      <dgm:t>
        <a:bodyPr/>
        <a:lstStyle/>
        <a:p>
          <a:r>
            <a:rPr lang="en-US" sz="2400" dirty="0" smtClean="0"/>
            <a:t>Descriptive Approach to Image Analysis and Understanding</a:t>
          </a:r>
          <a:endParaRPr lang="ru-RU" sz="2400" dirty="0"/>
        </a:p>
      </dgm:t>
    </dgm:pt>
    <dgm:pt modelId="{D7930C98-A155-406A-9735-52058FFADE69}" type="parTrans" cxnId="{3E8467B7-6E43-4B71-BDF1-F59BC6DF3403}">
      <dgm:prSet/>
      <dgm:spPr/>
      <dgm:t>
        <a:bodyPr/>
        <a:lstStyle/>
        <a:p>
          <a:endParaRPr lang="ru-RU"/>
        </a:p>
      </dgm:t>
    </dgm:pt>
    <dgm:pt modelId="{CD86D45E-A471-4EF5-A8BC-A7278D7D7F21}" type="sibTrans" cxnId="{3E8467B7-6E43-4B71-BDF1-F59BC6DF3403}">
      <dgm:prSet/>
      <dgm:spPr/>
      <dgm:t>
        <a:bodyPr/>
        <a:lstStyle/>
        <a:p>
          <a:endParaRPr lang="ru-RU"/>
        </a:p>
      </dgm:t>
    </dgm:pt>
    <dgm:pt modelId="{5C4B684C-5DD3-4C36-8CDB-6261ADBA715F}">
      <dgm:prSet phldrT="[Текст]" custT="1"/>
      <dgm:spPr/>
      <dgm:t>
        <a:bodyPr/>
        <a:lstStyle/>
        <a:p>
          <a:r>
            <a:rPr lang="en-US" sz="2000" dirty="0" smtClean="0"/>
            <a:t>a </a:t>
          </a:r>
          <a:r>
            <a:rPr lang="en-US" sz="2000" b="1" dirty="0" smtClean="0"/>
            <a:t>methodology, mathematical and computational techniques </a:t>
          </a:r>
          <a:r>
            <a:rPr lang="en-US" sz="2000" dirty="0" smtClean="0"/>
            <a:t>for automation of image analysis and estimation</a:t>
          </a:r>
          <a:endParaRPr lang="ru-RU" sz="2000" dirty="0"/>
        </a:p>
      </dgm:t>
    </dgm:pt>
    <dgm:pt modelId="{DDF841B7-15CA-46F9-9550-37AD171E1BF4}" type="parTrans" cxnId="{42103A11-F56B-4E68-A343-65E6C570363F}">
      <dgm:prSet/>
      <dgm:spPr/>
      <dgm:t>
        <a:bodyPr/>
        <a:lstStyle/>
        <a:p>
          <a:endParaRPr lang="ru-RU"/>
        </a:p>
      </dgm:t>
    </dgm:pt>
    <dgm:pt modelId="{9DB3DA5F-3771-4B68-89F6-50E170EF7E3E}" type="sibTrans" cxnId="{42103A11-F56B-4E68-A343-65E6C570363F}">
      <dgm:prSet/>
      <dgm:spPr/>
      <dgm:t>
        <a:bodyPr/>
        <a:lstStyle/>
        <a:p>
          <a:endParaRPr lang="ru-RU"/>
        </a:p>
      </dgm:t>
    </dgm:pt>
    <dgm:pt modelId="{07FB50E9-F6F9-4B86-B440-69FD7EAFADBD}">
      <dgm:prSet custT="1"/>
      <dgm:spPr/>
      <dgm:t>
        <a:bodyPr/>
        <a:lstStyle/>
        <a:p>
          <a:r>
            <a:rPr lang="en-US" sz="2000" b="1" dirty="0" smtClean="0"/>
            <a:t>an opportunity to solve the problems </a:t>
          </a:r>
          <a:r>
            <a:rPr lang="en-US" sz="2000" dirty="0" smtClean="0"/>
            <a:t>connected with the development of formal descriptions for an image as a recognition object as well as the synthesis of procedures for an image recognition and understanding </a:t>
          </a:r>
          <a:endParaRPr lang="ru-RU" sz="2000" dirty="0"/>
        </a:p>
      </dgm:t>
    </dgm:pt>
    <dgm:pt modelId="{E5A8A84D-D6FC-4F22-B6FA-4DE2CBDEDDA2}" type="parTrans" cxnId="{3338AE37-F7CE-4910-A535-637DD56E1435}">
      <dgm:prSet/>
      <dgm:spPr/>
      <dgm:t>
        <a:bodyPr/>
        <a:lstStyle/>
        <a:p>
          <a:endParaRPr lang="ru-RU"/>
        </a:p>
      </dgm:t>
    </dgm:pt>
    <dgm:pt modelId="{15966D53-3835-402F-A588-7AC67BBEE61E}" type="sibTrans" cxnId="{3338AE37-F7CE-4910-A535-637DD56E1435}">
      <dgm:prSet/>
      <dgm:spPr/>
      <dgm:t>
        <a:bodyPr/>
        <a:lstStyle/>
        <a:p>
          <a:endParaRPr lang="ru-RU"/>
        </a:p>
      </dgm:t>
    </dgm:pt>
    <dgm:pt modelId="{497B079A-DD6D-4EAB-8B5B-2F7D38B042B1}">
      <dgm:prSet custT="1"/>
      <dgm:spPr/>
      <dgm:t>
        <a:bodyPr/>
        <a:lstStyle/>
        <a:p>
          <a:r>
            <a:rPr lang="en-US" sz="2400" dirty="0" smtClean="0"/>
            <a:t>Formal Descriptions for an Image</a:t>
          </a:r>
          <a:endParaRPr lang="ru-RU" sz="2400" dirty="0"/>
        </a:p>
      </dgm:t>
    </dgm:pt>
    <dgm:pt modelId="{5AB8AA4B-01F2-46EC-8A61-026BA82FEB4D}" type="parTrans" cxnId="{0B5CD36E-0E3B-4D02-AA4D-6B8840ED3C46}">
      <dgm:prSet/>
      <dgm:spPr/>
      <dgm:t>
        <a:bodyPr/>
        <a:lstStyle/>
        <a:p>
          <a:endParaRPr lang="ru-RU"/>
        </a:p>
      </dgm:t>
    </dgm:pt>
    <dgm:pt modelId="{4FAA99F3-4A26-4464-9AB6-E1EA19E68514}" type="sibTrans" cxnId="{0B5CD36E-0E3B-4D02-AA4D-6B8840ED3C46}">
      <dgm:prSet/>
      <dgm:spPr/>
      <dgm:t>
        <a:bodyPr/>
        <a:lstStyle/>
        <a:p>
          <a:endParaRPr lang="ru-RU"/>
        </a:p>
      </dgm:t>
    </dgm:pt>
    <dgm:pt modelId="{8CCB3B37-96B1-4299-BBD7-D01515600BA9}">
      <dgm:prSet custT="1"/>
      <dgm:spPr/>
      <dgm:t>
        <a:bodyPr/>
        <a:lstStyle/>
        <a:p>
          <a:r>
            <a:rPr lang="en-US" sz="2000" dirty="0" smtClean="0"/>
            <a:t>based on the investigation of inner structure and content of an image as a result of the procedures “constructing” it from its </a:t>
          </a:r>
          <a:r>
            <a:rPr lang="en-US" sz="2000" b="1" dirty="0" smtClean="0"/>
            <a:t>primitives, objects, descriptors, features and tokens</a:t>
          </a:r>
          <a:r>
            <a:rPr lang="en-US" sz="2000" dirty="0" smtClean="0"/>
            <a:t>.</a:t>
          </a:r>
          <a:endParaRPr lang="ru-RU" sz="2000" dirty="0"/>
        </a:p>
      </dgm:t>
    </dgm:pt>
    <dgm:pt modelId="{C640A1AD-A264-48E1-A9D7-B0844FDC19A8}" type="parTrans" cxnId="{4F82B8E2-F2A5-4289-BDE2-28F7230D5D09}">
      <dgm:prSet/>
      <dgm:spPr/>
      <dgm:t>
        <a:bodyPr/>
        <a:lstStyle/>
        <a:p>
          <a:endParaRPr lang="ru-RU"/>
        </a:p>
      </dgm:t>
    </dgm:pt>
    <dgm:pt modelId="{3191FDF1-CE12-41C6-B1C1-902E5E609169}" type="sibTrans" cxnId="{4F82B8E2-F2A5-4289-BDE2-28F7230D5D09}">
      <dgm:prSet/>
      <dgm:spPr/>
      <dgm:t>
        <a:bodyPr/>
        <a:lstStyle/>
        <a:p>
          <a:endParaRPr lang="ru-RU"/>
        </a:p>
      </dgm:t>
    </dgm:pt>
    <dgm:pt modelId="{EEA7EB25-FA0B-4097-8605-7FCEAD51CBB8}" type="pres">
      <dgm:prSet presAssocID="{607FCABE-67BD-4AEC-9CDF-64DC44ACADE0}" presName="Name0" presStyleCnt="0">
        <dgm:presLayoutVars>
          <dgm:dir/>
          <dgm:animLvl val="lvl"/>
          <dgm:resizeHandles val="exact"/>
        </dgm:presLayoutVars>
      </dgm:prSet>
      <dgm:spPr/>
      <dgm:t>
        <a:bodyPr/>
        <a:lstStyle/>
        <a:p>
          <a:endParaRPr lang="ru-RU"/>
        </a:p>
      </dgm:t>
    </dgm:pt>
    <dgm:pt modelId="{146ADD09-3496-4026-937F-6195D82A2A2E}" type="pres">
      <dgm:prSet presAssocID="{BB249214-F9EB-4CDB-A5DA-BB484660145E}" presName="linNode" presStyleCnt="0"/>
      <dgm:spPr/>
    </dgm:pt>
    <dgm:pt modelId="{A5AF4DCE-20F0-4B32-A95D-267AFF148096}" type="pres">
      <dgm:prSet presAssocID="{BB249214-F9EB-4CDB-A5DA-BB484660145E}" presName="parentText" presStyleLbl="node1" presStyleIdx="0" presStyleCnt="2">
        <dgm:presLayoutVars>
          <dgm:chMax val="1"/>
          <dgm:bulletEnabled val="1"/>
        </dgm:presLayoutVars>
      </dgm:prSet>
      <dgm:spPr/>
      <dgm:t>
        <a:bodyPr/>
        <a:lstStyle/>
        <a:p>
          <a:endParaRPr lang="ru-RU"/>
        </a:p>
      </dgm:t>
    </dgm:pt>
    <dgm:pt modelId="{6BB7509B-A3F2-4693-BC64-40F265ECF392}" type="pres">
      <dgm:prSet presAssocID="{BB249214-F9EB-4CDB-A5DA-BB484660145E}" presName="descendantText" presStyleLbl="alignAccFollowNode1" presStyleIdx="0" presStyleCnt="2" custScaleY="221762">
        <dgm:presLayoutVars>
          <dgm:bulletEnabled val="1"/>
        </dgm:presLayoutVars>
      </dgm:prSet>
      <dgm:spPr/>
      <dgm:t>
        <a:bodyPr/>
        <a:lstStyle/>
        <a:p>
          <a:endParaRPr lang="ru-RU"/>
        </a:p>
      </dgm:t>
    </dgm:pt>
    <dgm:pt modelId="{3C86FD54-07CA-49E8-804B-123C1323DB69}" type="pres">
      <dgm:prSet presAssocID="{CD86D45E-A471-4EF5-A8BC-A7278D7D7F21}" presName="sp" presStyleCnt="0"/>
      <dgm:spPr/>
    </dgm:pt>
    <dgm:pt modelId="{CCBE5494-FB87-4E7A-A8CA-59214F379362}" type="pres">
      <dgm:prSet presAssocID="{497B079A-DD6D-4EAB-8B5B-2F7D38B042B1}" presName="linNode" presStyleCnt="0"/>
      <dgm:spPr/>
    </dgm:pt>
    <dgm:pt modelId="{10FBDE63-4B65-4B8F-A4D2-D825017880E9}" type="pres">
      <dgm:prSet presAssocID="{497B079A-DD6D-4EAB-8B5B-2F7D38B042B1}" presName="parentText" presStyleLbl="node1" presStyleIdx="1" presStyleCnt="2">
        <dgm:presLayoutVars>
          <dgm:chMax val="1"/>
          <dgm:bulletEnabled val="1"/>
        </dgm:presLayoutVars>
      </dgm:prSet>
      <dgm:spPr/>
      <dgm:t>
        <a:bodyPr/>
        <a:lstStyle/>
        <a:p>
          <a:endParaRPr lang="ru-RU"/>
        </a:p>
      </dgm:t>
    </dgm:pt>
    <dgm:pt modelId="{7F1A1A02-265F-4857-AD8C-2B6B1BBB923E}" type="pres">
      <dgm:prSet presAssocID="{497B079A-DD6D-4EAB-8B5B-2F7D38B042B1}" presName="descendantText" presStyleLbl="alignAccFollowNode1" presStyleIdx="1" presStyleCnt="2" custScaleY="122700">
        <dgm:presLayoutVars>
          <dgm:bulletEnabled val="1"/>
        </dgm:presLayoutVars>
      </dgm:prSet>
      <dgm:spPr/>
      <dgm:t>
        <a:bodyPr/>
        <a:lstStyle/>
        <a:p>
          <a:endParaRPr lang="ru-RU"/>
        </a:p>
      </dgm:t>
    </dgm:pt>
  </dgm:ptLst>
  <dgm:cxnLst>
    <dgm:cxn modelId="{DCF58973-956B-46F1-84DA-7E804F75B6EE}" type="presOf" srcId="{5C4B684C-5DD3-4C36-8CDB-6261ADBA715F}" destId="{6BB7509B-A3F2-4693-BC64-40F265ECF392}" srcOrd="0" destOrd="0" presId="urn:microsoft.com/office/officeart/2005/8/layout/vList5"/>
    <dgm:cxn modelId="{9A3D8545-A1FC-4230-848C-3D87648FCE57}" type="presOf" srcId="{8CCB3B37-96B1-4299-BBD7-D01515600BA9}" destId="{7F1A1A02-265F-4857-AD8C-2B6B1BBB923E}" srcOrd="0" destOrd="0" presId="urn:microsoft.com/office/officeart/2005/8/layout/vList5"/>
    <dgm:cxn modelId="{61D127BF-10AA-4278-9A2D-8581B0D65ECF}" type="presOf" srcId="{07FB50E9-F6F9-4B86-B440-69FD7EAFADBD}" destId="{6BB7509B-A3F2-4693-BC64-40F265ECF392}" srcOrd="0" destOrd="1" presId="urn:microsoft.com/office/officeart/2005/8/layout/vList5"/>
    <dgm:cxn modelId="{42103A11-F56B-4E68-A343-65E6C570363F}" srcId="{BB249214-F9EB-4CDB-A5DA-BB484660145E}" destId="{5C4B684C-5DD3-4C36-8CDB-6261ADBA715F}" srcOrd="0" destOrd="0" parTransId="{DDF841B7-15CA-46F9-9550-37AD171E1BF4}" sibTransId="{9DB3DA5F-3771-4B68-89F6-50E170EF7E3E}"/>
    <dgm:cxn modelId="{0B5CD36E-0E3B-4D02-AA4D-6B8840ED3C46}" srcId="{607FCABE-67BD-4AEC-9CDF-64DC44ACADE0}" destId="{497B079A-DD6D-4EAB-8B5B-2F7D38B042B1}" srcOrd="1" destOrd="0" parTransId="{5AB8AA4B-01F2-46EC-8A61-026BA82FEB4D}" sibTransId="{4FAA99F3-4A26-4464-9AB6-E1EA19E68514}"/>
    <dgm:cxn modelId="{4F82B8E2-F2A5-4289-BDE2-28F7230D5D09}" srcId="{497B079A-DD6D-4EAB-8B5B-2F7D38B042B1}" destId="{8CCB3B37-96B1-4299-BBD7-D01515600BA9}" srcOrd="0" destOrd="0" parTransId="{C640A1AD-A264-48E1-A9D7-B0844FDC19A8}" sibTransId="{3191FDF1-CE12-41C6-B1C1-902E5E609169}"/>
    <dgm:cxn modelId="{3565978D-6B89-4872-AE3D-A2D51647E81A}" type="presOf" srcId="{607FCABE-67BD-4AEC-9CDF-64DC44ACADE0}" destId="{EEA7EB25-FA0B-4097-8605-7FCEAD51CBB8}" srcOrd="0" destOrd="0" presId="urn:microsoft.com/office/officeart/2005/8/layout/vList5"/>
    <dgm:cxn modelId="{2DB0AAC9-27E7-4AFE-A0EA-6DDF475F7967}" type="presOf" srcId="{BB249214-F9EB-4CDB-A5DA-BB484660145E}" destId="{A5AF4DCE-20F0-4B32-A95D-267AFF148096}" srcOrd="0" destOrd="0" presId="urn:microsoft.com/office/officeart/2005/8/layout/vList5"/>
    <dgm:cxn modelId="{3E8467B7-6E43-4B71-BDF1-F59BC6DF3403}" srcId="{607FCABE-67BD-4AEC-9CDF-64DC44ACADE0}" destId="{BB249214-F9EB-4CDB-A5DA-BB484660145E}" srcOrd="0" destOrd="0" parTransId="{D7930C98-A155-406A-9735-52058FFADE69}" sibTransId="{CD86D45E-A471-4EF5-A8BC-A7278D7D7F21}"/>
    <dgm:cxn modelId="{1E559264-3BA2-4A51-B404-03001823D642}" type="presOf" srcId="{497B079A-DD6D-4EAB-8B5B-2F7D38B042B1}" destId="{10FBDE63-4B65-4B8F-A4D2-D825017880E9}" srcOrd="0" destOrd="0" presId="urn:microsoft.com/office/officeart/2005/8/layout/vList5"/>
    <dgm:cxn modelId="{3338AE37-F7CE-4910-A535-637DD56E1435}" srcId="{BB249214-F9EB-4CDB-A5DA-BB484660145E}" destId="{07FB50E9-F6F9-4B86-B440-69FD7EAFADBD}" srcOrd="1" destOrd="0" parTransId="{E5A8A84D-D6FC-4F22-B6FA-4DE2CBDEDDA2}" sibTransId="{15966D53-3835-402F-A588-7AC67BBEE61E}"/>
    <dgm:cxn modelId="{20D1EA9F-6CD6-4DB3-ABB9-0A849954AC4A}" type="presParOf" srcId="{EEA7EB25-FA0B-4097-8605-7FCEAD51CBB8}" destId="{146ADD09-3496-4026-937F-6195D82A2A2E}" srcOrd="0" destOrd="0" presId="urn:microsoft.com/office/officeart/2005/8/layout/vList5"/>
    <dgm:cxn modelId="{6D907447-96AA-4DAC-BEFD-93C2F032D928}" type="presParOf" srcId="{146ADD09-3496-4026-937F-6195D82A2A2E}" destId="{A5AF4DCE-20F0-4B32-A95D-267AFF148096}" srcOrd="0" destOrd="0" presId="urn:microsoft.com/office/officeart/2005/8/layout/vList5"/>
    <dgm:cxn modelId="{B3FC5B05-7694-4935-B95A-1908347FC364}" type="presParOf" srcId="{146ADD09-3496-4026-937F-6195D82A2A2E}" destId="{6BB7509B-A3F2-4693-BC64-40F265ECF392}" srcOrd="1" destOrd="0" presId="urn:microsoft.com/office/officeart/2005/8/layout/vList5"/>
    <dgm:cxn modelId="{6D66A57C-CC07-476C-BE5D-2ED6E64C1577}" type="presParOf" srcId="{EEA7EB25-FA0B-4097-8605-7FCEAD51CBB8}" destId="{3C86FD54-07CA-49E8-804B-123C1323DB69}" srcOrd="1" destOrd="0" presId="urn:microsoft.com/office/officeart/2005/8/layout/vList5"/>
    <dgm:cxn modelId="{F7BDD761-F9A2-41DC-8E6E-EDE36CFDF99D}" type="presParOf" srcId="{EEA7EB25-FA0B-4097-8605-7FCEAD51CBB8}" destId="{CCBE5494-FB87-4E7A-A8CA-59214F379362}" srcOrd="2" destOrd="0" presId="urn:microsoft.com/office/officeart/2005/8/layout/vList5"/>
    <dgm:cxn modelId="{2E97D4DE-779E-4640-80DE-5FCB2CCEA459}" type="presParOf" srcId="{CCBE5494-FB87-4E7A-A8CA-59214F379362}" destId="{10FBDE63-4B65-4B8F-A4D2-D825017880E9}" srcOrd="0" destOrd="0" presId="urn:microsoft.com/office/officeart/2005/8/layout/vList5"/>
    <dgm:cxn modelId="{E1CF2129-3A87-4BD0-B0E4-7C0E3DAC2585}" type="presParOf" srcId="{CCBE5494-FB87-4E7A-A8CA-59214F379362}" destId="{7F1A1A02-265F-4857-AD8C-2B6B1BBB923E}"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DFF349C5-DE03-4928-8063-9B3BC797DB3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CFE80A27-C048-4BAC-867F-2D3752E7E614}">
      <dgm:prSet phldrT="[Текст]" custT="1"/>
      <dgm:spPr/>
      <dgm:t>
        <a:bodyPr/>
        <a:lstStyle/>
        <a:p>
          <a:r>
            <a:rPr lang="en-US" sz="2400" b="0" dirty="0" smtClean="0"/>
            <a:t>Axiomatics</a:t>
          </a:r>
          <a:endParaRPr lang="ru-RU" sz="2400" b="0" dirty="0"/>
        </a:p>
      </dgm:t>
    </dgm:pt>
    <dgm:pt modelId="{915804C3-4F74-447B-978D-897DC9B5E02E}" type="parTrans" cxnId="{98C1B2E3-546C-4485-ADCB-925FED56FEAA}">
      <dgm:prSet/>
      <dgm:spPr/>
      <dgm:t>
        <a:bodyPr/>
        <a:lstStyle/>
        <a:p>
          <a:endParaRPr lang="ru-RU" sz="2400" b="0"/>
        </a:p>
      </dgm:t>
    </dgm:pt>
    <dgm:pt modelId="{75754667-7635-415E-81DC-89EB1FD14712}" type="sibTrans" cxnId="{98C1B2E3-546C-4485-ADCB-925FED56FEAA}">
      <dgm:prSet/>
      <dgm:spPr/>
      <dgm:t>
        <a:bodyPr/>
        <a:lstStyle/>
        <a:p>
          <a:endParaRPr lang="ru-RU" sz="2400" b="0"/>
        </a:p>
      </dgm:t>
    </dgm:pt>
    <dgm:pt modelId="{24E17790-756B-4A77-98C4-C14FCE614BE8}">
      <dgm:prSet custT="1"/>
      <dgm:spPr/>
      <dgm:t>
        <a:bodyPr/>
        <a:lstStyle/>
        <a:p>
          <a:r>
            <a:rPr lang="en-US" sz="2400" b="0" dirty="0" smtClean="0"/>
            <a:t>Language - Descriptive Image Algebras</a:t>
          </a:r>
          <a:endParaRPr lang="ru-RU" sz="2400" b="0" dirty="0" smtClean="0"/>
        </a:p>
      </dgm:t>
    </dgm:pt>
    <dgm:pt modelId="{CC10743D-2925-498E-B76F-01D25E646AD8}" type="parTrans" cxnId="{22587918-A7F3-4426-83F7-E1F1F80A272D}">
      <dgm:prSet/>
      <dgm:spPr/>
      <dgm:t>
        <a:bodyPr/>
        <a:lstStyle/>
        <a:p>
          <a:endParaRPr lang="ru-RU" sz="2400" b="0"/>
        </a:p>
      </dgm:t>
    </dgm:pt>
    <dgm:pt modelId="{EB19968E-CFB7-4ECF-8166-8BE7C367ACD2}" type="sibTrans" cxnId="{22587918-A7F3-4426-83F7-E1F1F80A272D}">
      <dgm:prSet/>
      <dgm:spPr/>
      <dgm:t>
        <a:bodyPr/>
        <a:lstStyle/>
        <a:p>
          <a:endParaRPr lang="ru-RU" sz="2400" b="0"/>
        </a:p>
      </dgm:t>
    </dgm:pt>
    <dgm:pt modelId="{8C53F7BC-46D2-44E5-B44C-37D5833EB747}">
      <dgm:prSet custT="1"/>
      <dgm:spPr/>
      <dgm:t>
        <a:bodyPr/>
        <a:lstStyle/>
        <a:p>
          <a:r>
            <a:rPr lang="en-US" sz="2400" b="0" dirty="0" smtClean="0"/>
            <a:t>Formal Systems – Regular Structures</a:t>
          </a:r>
          <a:endParaRPr lang="ru-RU" sz="2400" b="0" dirty="0" smtClean="0"/>
        </a:p>
      </dgm:t>
    </dgm:pt>
    <dgm:pt modelId="{D57CCD49-0CF3-47FA-8930-0734DF5A913E}" type="parTrans" cxnId="{22C25AFD-A083-4471-A419-DD5D8338F59C}">
      <dgm:prSet/>
      <dgm:spPr/>
      <dgm:t>
        <a:bodyPr/>
        <a:lstStyle/>
        <a:p>
          <a:endParaRPr lang="ru-RU" sz="2400" b="0"/>
        </a:p>
      </dgm:t>
    </dgm:pt>
    <dgm:pt modelId="{EEE77252-3B64-4C1A-8409-D843EC8F1147}" type="sibTrans" cxnId="{22C25AFD-A083-4471-A419-DD5D8338F59C}">
      <dgm:prSet/>
      <dgm:spPr/>
      <dgm:t>
        <a:bodyPr/>
        <a:lstStyle/>
        <a:p>
          <a:endParaRPr lang="ru-RU" sz="2400" b="0"/>
        </a:p>
      </dgm:t>
    </dgm:pt>
    <dgm:pt modelId="{373EED2D-5AC3-4AC5-A943-5ACB578CA4C0}" type="pres">
      <dgm:prSet presAssocID="{DFF349C5-DE03-4928-8063-9B3BC797DB38}" presName="linear" presStyleCnt="0">
        <dgm:presLayoutVars>
          <dgm:animLvl val="lvl"/>
          <dgm:resizeHandles val="exact"/>
        </dgm:presLayoutVars>
      </dgm:prSet>
      <dgm:spPr/>
      <dgm:t>
        <a:bodyPr/>
        <a:lstStyle/>
        <a:p>
          <a:endParaRPr lang="ru-RU"/>
        </a:p>
      </dgm:t>
    </dgm:pt>
    <dgm:pt modelId="{DEFB8D13-3342-4A7B-8C83-64E15F93940B}" type="pres">
      <dgm:prSet presAssocID="{CFE80A27-C048-4BAC-867F-2D3752E7E614}" presName="parentText" presStyleLbl="node1" presStyleIdx="0" presStyleCnt="3">
        <dgm:presLayoutVars>
          <dgm:chMax val="0"/>
          <dgm:bulletEnabled val="1"/>
        </dgm:presLayoutVars>
      </dgm:prSet>
      <dgm:spPr/>
      <dgm:t>
        <a:bodyPr/>
        <a:lstStyle/>
        <a:p>
          <a:endParaRPr lang="ru-RU"/>
        </a:p>
      </dgm:t>
    </dgm:pt>
    <dgm:pt modelId="{3D7D3039-265C-464F-BD4C-5F04C04F4DCC}" type="pres">
      <dgm:prSet presAssocID="{75754667-7635-415E-81DC-89EB1FD14712}" presName="spacer" presStyleCnt="0"/>
      <dgm:spPr/>
    </dgm:pt>
    <dgm:pt modelId="{1033526E-69D3-4042-8678-B6DF2CA0214A}" type="pres">
      <dgm:prSet presAssocID="{24E17790-756B-4A77-98C4-C14FCE614BE8}" presName="parentText" presStyleLbl="node1" presStyleIdx="1" presStyleCnt="3">
        <dgm:presLayoutVars>
          <dgm:chMax val="0"/>
          <dgm:bulletEnabled val="1"/>
        </dgm:presLayoutVars>
      </dgm:prSet>
      <dgm:spPr/>
      <dgm:t>
        <a:bodyPr/>
        <a:lstStyle/>
        <a:p>
          <a:endParaRPr lang="ru-RU"/>
        </a:p>
      </dgm:t>
    </dgm:pt>
    <dgm:pt modelId="{E5F5B7A5-1FBC-4EC0-A472-529FB77B4524}" type="pres">
      <dgm:prSet presAssocID="{EB19968E-CFB7-4ECF-8166-8BE7C367ACD2}" presName="spacer" presStyleCnt="0"/>
      <dgm:spPr/>
    </dgm:pt>
    <dgm:pt modelId="{52357443-1680-43F5-8FBA-BF46EDFE97B7}" type="pres">
      <dgm:prSet presAssocID="{8C53F7BC-46D2-44E5-B44C-37D5833EB747}" presName="parentText" presStyleLbl="node1" presStyleIdx="2" presStyleCnt="3">
        <dgm:presLayoutVars>
          <dgm:chMax val="0"/>
          <dgm:bulletEnabled val="1"/>
        </dgm:presLayoutVars>
      </dgm:prSet>
      <dgm:spPr/>
      <dgm:t>
        <a:bodyPr/>
        <a:lstStyle/>
        <a:p>
          <a:endParaRPr lang="ru-RU"/>
        </a:p>
      </dgm:t>
    </dgm:pt>
  </dgm:ptLst>
  <dgm:cxnLst>
    <dgm:cxn modelId="{98C1B2E3-546C-4485-ADCB-925FED56FEAA}" srcId="{DFF349C5-DE03-4928-8063-9B3BC797DB38}" destId="{CFE80A27-C048-4BAC-867F-2D3752E7E614}" srcOrd="0" destOrd="0" parTransId="{915804C3-4F74-447B-978D-897DC9B5E02E}" sibTransId="{75754667-7635-415E-81DC-89EB1FD14712}"/>
    <dgm:cxn modelId="{22587918-A7F3-4426-83F7-E1F1F80A272D}" srcId="{DFF349C5-DE03-4928-8063-9B3BC797DB38}" destId="{24E17790-756B-4A77-98C4-C14FCE614BE8}" srcOrd="1" destOrd="0" parTransId="{CC10743D-2925-498E-B76F-01D25E646AD8}" sibTransId="{EB19968E-CFB7-4ECF-8166-8BE7C367ACD2}"/>
    <dgm:cxn modelId="{396A38C4-565B-4043-A328-B86F76F88715}" type="presOf" srcId="{CFE80A27-C048-4BAC-867F-2D3752E7E614}" destId="{DEFB8D13-3342-4A7B-8C83-64E15F93940B}" srcOrd="0" destOrd="0" presId="urn:microsoft.com/office/officeart/2005/8/layout/vList2"/>
    <dgm:cxn modelId="{E0ABC84D-A7BF-4A4D-B735-A978E4F83DAF}" type="presOf" srcId="{DFF349C5-DE03-4928-8063-9B3BC797DB38}" destId="{373EED2D-5AC3-4AC5-A943-5ACB578CA4C0}" srcOrd="0" destOrd="0" presId="urn:microsoft.com/office/officeart/2005/8/layout/vList2"/>
    <dgm:cxn modelId="{22C25AFD-A083-4471-A419-DD5D8338F59C}" srcId="{DFF349C5-DE03-4928-8063-9B3BC797DB38}" destId="{8C53F7BC-46D2-44E5-B44C-37D5833EB747}" srcOrd="2" destOrd="0" parTransId="{D57CCD49-0CF3-47FA-8930-0734DF5A913E}" sibTransId="{EEE77252-3B64-4C1A-8409-D843EC8F1147}"/>
    <dgm:cxn modelId="{789DDA71-13C8-4915-9CC4-BF9ABCF409D4}" type="presOf" srcId="{8C53F7BC-46D2-44E5-B44C-37D5833EB747}" destId="{52357443-1680-43F5-8FBA-BF46EDFE97B7}" srcOrd="0" destOrd="0" presId="urn:microsoft.com/office/officeart/2005/8/layout/vList2"/>
    <dgm:cxn modelId="{7FEC73EB-4DB7-45D9-93A1-25614677EC05}" type="presOf" srcId="{24E17790-756B-4A77-98C4-C14FCE614BE8}" destId="{1033526E-69D3-4042-8678-B6DF2CA0214A}" srcOrd="0" destOrd="0" presId="urn:microsoft.com/office/officeart/2005/8/layout/vList2"/>
    <dgm:cxn modelId="{7182800C-F807-4CC7-A769-02A8B41F7D23}" type="presParOf" srcId="{373EED2D-5AC3-4AC5-A943-5ACB578CA4C0}" destId="{DEFB8D13-3342-4A7B-8C83-64E15F93940B}" srcOrd="0" destOrd="0" presId="urn:microsoft.com/office/officeart/2005/8/layout/vList2"/>
    <dgm:cxn modelId="{F850803D-BFF6-4325-9C35-66B997BB175F}" type="presParOf" srcId="{373EED2D-5AC3-4AC5-A943-5ACB578CA4C0}" destId="{3D7D3039-265C-464F-BD4C-5F04C04F4DCC}" srcOrd="1" destOrd="0" presId="urn:microsoft.com/office/officeart/2005/8/layout/vList2"/>
    <dgm:cxn modelId="{494BD16C-08B5-4ADE-9A53-FB9E5C87439C}" type="presParOf" srcId="{373EED2D-5AC3-4AC5-A943-5ACB578CA4C0}" destId="{1033526E-69D3-4042-8678-B6DF2CA0214A}" srcOrd="2" destOrd="0" presId="urn:microsoft.com/office/officeart/2005/8/layout/vList2"/>
    <dgm:cxn modelId="{CFBF4A74-6429-4CF9-93F1-92B503A236FE}" type="presParOf" srcId="{373EED2D-5AC3-4AC5-A943-5ACB578CA4C0}" destId="{E5F5B7A5-1FBC-4EC0-A472-529FB77B4524}" srcOrd="3" destOrd="0" presId="urn:microsoft.com/office/officeart/2005/8/layout/vList2"/>
    <dgm:cxn modelId="{B27690C1-4CAC-4558-9B79-6D464FD1F865}" type="presParOf" srcId="{373EED2D-5AC3-4AC5-A943-5ACB578CA4C0}" destId="{52357443-1680-43F5-8FBA-BF46EDFE97B7}" srcOrd="4"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42ADD8D7-CFC5-4D53-AC7C-70FDEC2859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BDEFC351-323E-465E-A05D-31681A5B7B18}">
      <dgm:prSet phldrT="[Текст]" custT="1"/>
      <dgm:spPr/>
      <dgm:t>
        <a:bodyPr/>
        <a:lstStyle/>
        <a:p>
          <a:r>
            <a:rPr lang="en-US" sz="2000" dirty="0" smtClean="0"/>
            <a:t>specialization of </a:t>
          </a:r>
          <a:r>
            <a:rPr lang="en-US" sz="2000" b="1" dirty="0" err="1" smtClean="0"/>
            <a:t>Zhuravlev’s</a:t>
          </a:r>
          <a:r>
            <a:rPr lang="en-US" sz="2000" b="1" dirty="0" smtClean="0"/>
            <a:t> Algebra </a:t>
          </a:r>
          <a:r>
            <a:rPr lang="en-US" sz="2000" dirty="0" smtClean="0"/>
            <a:t>for an image recognition case;</a:t>
          </a:r>
          <a:endParaRPr lang="ru-RU" sz="2000" dirty="0"/>
        </a:p>
      </dgm:t>
    </dgm:pt>
    <dgm:pt modelId="{DBA596D3-1B62-4763-82B5-422DA4BC1B0B}" type="parTrans" cxnId="{067A6593-71E5-4ABB-801A-04E55DCFF3B6}">
      <dgm:prSet/>
      <dgm:spPr/>
      <dgm:t>
        <a:bodyPr/>
        <a:lstStyle/>
        <a:p>
          <a:endParaRPr lang="ru-RU" sz="2000"/>
        </a:p>
      </dgm:t>
    </dgm:pt>
    <dgm:pt modelId="{4E13D158-1A30-40B5-AF28-46C53C5310EE}" type="sibTrans" cxnId="{067A6593-71E5-4ABB-801A-04E55DCFF3B6}">
      <dgm:prSet/>
      <dgm:spPr/>
      <dgm:t>
        <a:bodyPr/>
        <a:lstStyle/>
        <a:p>
          <a:endParaRPr lang="ru-RU" sz="2000"/>
        </a:p>
      </dgm:t>
    </dgm:pt>
    <dgm:pt modelId="{E826FF48-0906-4F63-B4B7-FBC56F9A00C4}">
      <dgm:prSet custT="1"/>
      <dgm:spPr/>
      <dgm:t>
        <a:bodyPr/>
        <a:lstStyle/>
        <a:p>
          <a:r>
            <a:rPr lang="en-US" sz="2000" b="1" smtClean="0"/>
            <a:t>standardization </a:t>
          </a:r>
          <a:r>
            <a:rPr lang="en-US" sz="2000" smtClean="0"/>
            <a:t>of image analysis and recognition </a:t>
          </a:r>
          <a:r>
            <a:rPr lang="en-US" sz="2000" b="1" smtClean="0"/>
            <a:t>problems representation</a:t>
          </a:r>
          <a:r>
            <a:rPr lang="en-US" sz="2000" smtClean="0"/>
            <a:t>;</a:t>
          </a:r>
          <a:endParaRPr lang="en-US" sz="2000" dirty="0"/>
        </a:p>
      </dgm:t>
    </dgm:pt>
    <dgm:pt modelId="{6066B44A-A3D1-4926-AEFE-75CED9F1DC00}" type="parTrans" cxnId="{02B6821C-8A46-456A-8AA9-3E9AD5904C1A}">
      <dgm:prSet/>
      <dgm:spPr/>
      <dgm:t>
        <a:bodyPr/>
        <a:lstStyle/>
        <a:p>
          <a:endParaRPr lang="ru-RU" sz="2000"/>
        </a:p>
      </dgm:t>
    </dgm:pt>
    <dgm:pt modelId="{4C8BD82C-388E-4DA9-B0EB-E8AA5B73A32F}" type="sibTrans" cxnId="{02B6821C-8A46-456A-8AA9-3E9AD5904C1A}">
      <dgm:prSet/>
      <dgm:spPr/>
      <dgm:t>
        <a:bodyPr/>
        <a:lstStyle/>
        <a:p>
          <a:endParaRPr lang="ru-RU" sz="2000"/>
        </a:p>
      </dgm:t>
    </dgm:pt>
    <dgm:pt modelId="{6CE2C0D2-AC90-48F5-8A64-5B6EA12B6A2A}">
      <dgm:prSet custT="1"/>
      <dgm:spPr/>
      <dgm:t>
        <a:bodyPr/>
        <a:lstStyle/>
        <a:p>
          <a:r>
            <a:rPr lang="en-US" sz="2000" b="1" smtClean="0"/>
            <a:t>standardization </a:t>
          </a:r>
          <a:r>
            <a:rPr lang="en-US" sz="2000" smtClean="0"/>
            <a:t>of a </a:t>
          </a:r>
          <a:r>
            <a:rPr lang="en-US" sz="2000" b="1" smtClean="0"/>
            <a:t>descriptive language </a:t>
          </a:r>
          <a:r>
            <a:rPr lang="en-US" sz="2000" smtClean="0"/>
            <a:t>for image analysis and recognition procedures;</a:t>
          </a:r>
          <a:endParaRPr lang="en-US" sz="2000" dirty="0"/>
        </a:p>
      </dgm:t>
    </dgm:pt>
    <dgm:pt modelId="{CC11DB91-43B5-40EC-ADBF-30A9645FA217}" type="parTrans" cxnId="{ACDADC60-DF53-42D1-A676-27E2939751B7}">
      <dgm:prSet/>
      <dgm:spPr/>
      <dgm:t>
        <a:bodyPr/>
        <a:lstStyle/>
        <a:p>
          <a:endParaRPr lang="ru-RU" sz="2000"/>
        </a:p>
      </dgm:t>
    </dgm:pt>
    <dgm:pt modelId="{3336382E-1407-430B-910A-080279DF748B}" type="sibTrans" cxnId="{ACDADC60-DF53-42D1-A676-27E2939751B7}">
      <dgm:prSet/>
      <dgm:spPr/>
      <dgm:t>
        <a:bodyPr/>
        <a:lstStyle/>
        <a:p>
          <a:endParaRPr lang="ru-RU" sz="2000"/>
        </a:p>
      </dgm:t>
    </dgm:pt>
    <dgm:pt modelId="{B9DB0017-B742-4CCD-9691-19C1D6B3298C}">
      <dgm:prSet custT="1"/>
      <dgm:spPr/>
      <dgm:t>
        <a:bodyPr/>
        <a:lstStyle/>
        <a:p>
          <a:r>
            <a:rPr lang="en-US" sz="2000" b="1" dirty="0" smtClean="0"/>
            <a:t>means</a:t>
          </a:r>
          <a:r>
            <a:rPr lang="en-US" sz="2000" dirty="0" smtClean="0"/>
            <a:t> to apply common mathematical apparatus for operations over image analysis and recognition algorithms, and over image models.</a:t>
          </a:r>
          <a:endParaRPr lang="ru-RU" sz="2000" dirty="0"/>
        </a:p>
      </dgm:t>
    </dgm:pt>
    <dgm:pt modelId="{454F66E6-F321-48EE-B3AC-81190EC2BB01}" type="parTrans" cxnId="{EF782C40-C433-4BF8-B7BF-BAD38F4E9C02}">
      <dgm:prSet/>
      <dgm:spPr/>
      <dgm:t>
        <a:bodyPr/>
        <a:lstStyle/>
        <a:p>
          <a:endParaRPr lang="ru-RU" sz="2000"/>
        </a:p>
      </dgm:t>
    </dgm:pt>
    <dgm:pt modelId="{9B4912A3-095F-44E0-87E7-232B0EE98E32}" type="sibTrans" cxnId="{EF782C40-C433-4BF8-B7BF-BAD38F4E9C02}">
      <dgm:prSet/>
      <dgm:spPr/>
      <dgm:t>
        <a:bodyPr/>
        <a:lstStyle/>
        <a:p>
          <a:endParaRPr lang="ru-RU" sz="2000"/>
        </a:p>
      </dgm:t>
    </dgm:pt>
    <dgm:pt modelId="{E57BC9D9-E19B-4E8F-8EE0-248750278B4B}" type="pres">
      <dgm:prSet presAssocID="{42ADD8D7-CFC5-4D53-AC7C-70FDEC28599B}" presName="linear" presStyleCnt="0">
        <dgm:presLayoutVars>
          <dgm:animLvl val="lvl"/>
          <dgm:resizeHandles val="exact"/>
        </dgm:presLayoutVars>
      </dgm:prSet>
      <dgm:spPr/>
      <dgm:t>
        <a:bodyPr/>
        <a:lstStyle/>
        <a:p>
          <a:endParaRPr lang="ru-RU"/>
        </a:p>
      </dgm:t>
    </dgm:pt>
    <dgm:pt modelId="{C0490AA1-6AA7-438F-AEF3-61C4A946E3D0}" type="pres">
      <dgm:prSet presAssocID="{BDEFC351-323E-465E-A05D-31681A5B7B18}" presName="parentText" presStyleLbl="node1" presStyleIdx="0" presStyleCnt="4">
        <dgm:presLayoutVars>
          <dgm:chMax val="0"/>
          <dgm:bulletEnabled val="1"/>
        </dgm:presLayoutVars>
      </dgm:prSet>
      <dgm:spPr/>
      <dgm:t>
        <a:bodyPr/>
        <a:lstStyle/>
        <a:p>
          <a:endParaRPr lang="ru-RU"/>
        </a:p>
      </dgm:t>
    </dgm:pt>
    <dgm:pt modelId="{8339B698-98D5-438C-9D22-6E8EEACE8738}" type="pres">
      <dgm:prSet presAssocID="{4E13D158-1A30-40B5-AF28-46C53C5310EE}" presName="spacer" presStyleCnt="0"/>
      <dgm:spPr/>
    </dgm:pt>
    <dgm:pt modelId="{16619049-DA86-4473-B891-A7676543FEA2}" type="pres">
      <dgm:prSet presAssocID="{E826FF48-0906-4F63-B4B7-FBC56F9A00C4}" presName="parentText" presStyleLbl="node1" presStyleIdx="1" presStyleCnt="4">
        <dgm:presLayoutVars>
          <dgm:chMax val="0"/>
          <dgm:bulletEnabled val="1"/>
        </dgm:presLayoutVars>
      </dgm:prSet>
      <dgm:spPr/>
      <dgm:t>
        <a:bodyPr/>
        <a:lstStyle/>
        <a:p>
          <a:endParaRPr lang="ru-RU"/>
        </a:p>
      </dgm:t>
    </dgm:pt>
    <dgm:pt modelId="{A4277C96-1C2D-414B-820D-4DB1C8E8C476}" type="pres">
      <dgm:prSet presAssocID="{4C8BD82C-388E-4DA9-B0EB-E8AA5B73A32F}" presName="spacer" presStyleCnt="0"/>
      <dgm:spPr/>
    </dgm:pt>
    <dgm:pt modelId="{4C8EB976-C3A2-47EB-8280-F77B299AEAEE}" type="pres">
      <dgm:prSet presAssocID="{6CE2C0D2-AC90-48F5-8A64-5B6EA12B6A2A}" presName="parentText" presStyleLbl="node1" presStyleIdx="2" presStyleCnt="4">
        <dgm:presLayoutVars>
          <dgm:chMax val="0"/>
          <dgm:bulletEnabled val="1"/>
        </dgm:presLayoutVars>
      </dgm:prSet>
      <dgm:spPr/>
      <dgm:t>
        <a:bodyPr/>
        <a:lstStyle/>
        <a:p>
          <a:endParaRPr lang="ru-RU"/>
        </a:p>
      </dgm:t>
    </dgm:pt>
    <dgm:pt modelId="{5A8E2439-7605-40C9-975E-F272624A90C2}" type="pres">
      <dgm:prSet presAssocID="{3336382E-1407-430B-910A-080279DF748B}" presName="spacer" presStyleCnt="0"/>
      <dgm:spPr/>
    </dgm:pt>
    <dgm:pt modelId="{76D8C170-FEEF-4FD0-95B4-EF6B43907C90}" type="pres">
      <dgm:prSet presAssocID="{B9DB0017-B742-4CCD-9691-19C1D6B3298C}" presName="parentText" presStyleLbl="node1" presStyleIdx="3" presStyleCnt="4">
        <dgm:presLayoutVars>
          <dgm:chMax val="0"/>
          <dgm:bulletEnabled val="1"/>
        </dgm:presLayoutVars>
      </dgm:prSet>
      <dgm:spPr/>
      <dgm:t>
        <a:bodyPr/>
        <a:lstStyle/>
        <a:p>
          <a:endParaRPr lang="ru-RU"/>
        </a:p>
      </dgm:t>
    </dgm:pt>
  </dgm:ptLst>
  <dgm:cxnLst>
    <dgm:cxn modelId="{EF782C40-C433-4BF8-B7BF-BAD38F4E9C02}" srcId="{42ADD8D7-CFC5-4D53-AC7C-70FDEC28599B}" destId="{B9DB0017-B742-4CCD-9691-19C1D6B3298C}" srcOrd="3" destOrd="0" parTransId="{454F66E6-F321-48EE-B3AC-81190EC2BB01}" sibTransId="{9B4912A3-095F-44E0-87E7-232B0EE98E32}"/>
    <dgm:cxn modelId="{ACDADC60-DF53-42D1-A676-27E2939751B7}" srcId="{42ADD8D7-CFC5-4D53-AC7C-70FDEC28599B}" destId="{6CE2C0D2-AC90-48F5-8A64-5B6EA12B6A2A}" srcOrd="2" destOrd="0" parTransId="{CC11DB91-43B5-40EC-ADBF-30A9645FA217}" sibTransId="{3336382E-1407-430B-910A-080279DF748B}"/>
    <dgm:cxn modelId="{B11343BD-26EA-4E40-8BF1-3C0843E1CEF5}" type="presOf" srcId="{BDEFC351-323E-465E-A05D-31681A5B7B18}" destId="{C0490AA1-6AA7-438F-AEF3-61C4A946E3D0}" srcOrd="0" destOrd="0" presId="urn:microsoft.com/office/officeart/2005/8/layout/vList2"/>
    <dgm:cxn modelId="{B84D6DF9-32CB-479F-9846-EEA12944CC62}" type="presOf" srcId="{B9DB0017-B742-4CCD-9691-19C1D6B3298C}" destId="{76D8C170-FEEF-4FD0-95B4-EF6B43907C90}" srcOrd="0" destOrd="0" presId="urn:microsoft.com/office/officeart/2005/8/layout/vList2"/>
    <dgm:cxn modelId="{067A6593-71E5-4ABB-801A-04E55DCFF3B6}" srcId="{42ADD8D7-CFC5-4D53-AC7C-70FDEC28599B}" destId="{BDEFC351-323E-465E-A05D-31681A5B7B18}" srcOrd="0" destOrd="0" parTransId="{DBA596D3-1B62-4763-82B5-422DA4BC1B0B}" sibTransId="{4E13D158-1A30-40B5-AF28-46C53C5310EE}"/>
    <dgm:cxn modelId="{E4B91419-25FE-4A77-B84C-0C19F173454F}" type="presOf" srcId="{E826FF48-0906-4F63-B4B7-FBC56F9A00C4}" destId="{16619049-DA86-4473-B891-A7676543FEA2}" srcOrd="0" destOrd="0" presId="urn:microsoft.com/office/officeart/2005/8/layout/vList2"/>
    <dgm:cxn modelId="{98A8294A-D055-4955-863C-962044A07C40}" type="presOf" srcId="{6CE2C0D2-AC90-48F5-8A64-5B6EA12B6A2A}" destId="{4C8EB976-C3A2-47EB-8280-F77B299AEAEE}" srcOrd="0" destOrd="0" presId="urn:microsoft.com/office/officeart/2005/8/layout/vList2"/>
    <dgm:cxn modelId="{02B6821C-8A46-456A-8AA9-3E9AD5904C1A}" srcId="{42ADD8D7-CFC5-4D53-AC7C-70FDEC28599B}" destId="{E826FF48-0906-4F63-B4B7-FBC56F9A00C4}" srcOrd="1" destOrd="0" parTransId="{6066B44A-A3D1-4926-AEFE-75CED9F1DC00}" sibTransId="{4C8BD82C-388E-4DA9-B0EB-E8AA5B73A32F}"/>
    <dgm:cxn modelId="{B3B99C15-6E68-4156-B0D9-3DDF0EB981E2}" type="presOf" srcId="{42ADD8D7-CFC5-4D53-AC7C-70FDEC28599B}" destId="{E57BC9D9-E19B-4E8F-8EE0-248750278B4B}" srcOrd="0" destOrd="0" presId="urn:microsoft.com/office/officeart/2005/8/layout/vList2"/>
    <dgm:cxn modelId="{AA038276-A8C0-41C3-B7CC-6F7296610973}" type="presParOf" srcId="{E57BC9D9-E19B-4E8F-8EE0-248750278B4B}" destId="{C0490AA1-6AA7-438F-AEF3-61C4A946E3D0}" srcOrd="0" destOrd="0" presId="urn:microsoft.com/office/officeart/2005/8/layout/vList2"/>
    <dgm:cxn modelId="{4C05D42F-EB6C-4C59-85F4-1A0011CC25D9}" type="presParOf" srcId="{E57BC9D9-E19B-4E8F-8EE0-248750278B4B}" destId="{8339B698-98D5-438C-9D22-6E8EEACE8738}" srcOrd="1" destOrd="0" presId="urn:microsoft.com/office/officeart/2005/8/layout/vList2"/>
    <dgm:cxn modelId="{C04A8A7D-4CE1-472F-8C2D-53C4EC86A31E}" type="presParOf" srcId="{E57BC9D9-E19B-4E8F-8EE0-248750278B4B}" destId="{16619049-DA86-4473-B891-A7676543FEA2}" srcOrd="2" destOrd="0" presId="urn:microsoft.com/office/officeart/2005/8/layout/vList2"/>
    <dgm:cxn modelId="{4F9AA8A0-6199-4E4B-9A50-0981B4B8712D}" type="presParOf" srcId="{E57BC9D9-E19B-4E8F-8EE0-248750278B4B}" destId="{A4277C96-1C2D-414B-820D-4DB1C8E8C476}" srcOrd="3" destOrd="0" presId="urn:microsoft.com/office/officeart/2005/8/layout/vList2"/>
    <dgm:cxn modelId="{F99F88C3-13AB-4933-BEB6-B7AB54E7CAAF}" type="presParOf" srcId="{E57BC9D9-E19B-4E8F-8EE0-248750278B4B}" destId="{4C8EB976-C3A2-47EB-8280-F77B299AEAEE}" srcOrd="4" destOrd="0" presId="urn:microsoft.com/office/officeart/2005/8/layout/vList2"/>
    <dgm:cxn modelId="{14389ACB-BA6D-4923-8E8D-66E54D4BD010}" type="presParOf" srcId="{E57BC9D9-E19B-4E8F-8EE0-248750278B4B}" destId="{5A8E2439-7605-40C9-975E-F272624A90C2}" srcOrd="5" destOrd="0" presId="urn:microsoft.com/office/officeart/2005/8/layout/vList2"/>
    <dgm:cxn modelId="{553A1E6D-4D87-443B-AAE2-CC37945D5E91}" type="presParOf" srcId="{E57BC9D9-E19B-4E8F-8EE0-248750278B4B}" destId="{76D8C170-FEEF-4FD0-95B4-EF6B43907C90}" srcOrd="6"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FA1250A8-4A43-4C36-B46F-B93998B14FE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C9CA6033-CBA1-4AFA-A789-893C4E0F4D83}">
      <dgm:prSet phldrT="[Текст]"/>
      <dgm:spPr/>
      <dgm:t>
        <a:bodyPr/>
        <a:lstStyle/>
        <a:p>
          <a:r>
            <a:rPr lang="en-US" smtClean="0"/>
            <a:t>descriptive model of image recognition procedure;</a:t>
          </a:r>
          <a:endParaRPr lang="ru-RU"/>
        </a:p>
      </dgm:t>
    </dgm:pt>
    <dgm:pt modelId="{F2C97411-03AF-4D3E-AEDE-B09A463A8909}" type="parTrans" cxnId="{DA68AB99-6758-499D-B544-558BBF219874}">
      <dgm:prSet/>
      <dgm:spPr/>
      <dgm:t>
        <a:bodyPr/>
        <a:lstStyle/>
        <a:p>
          <a:endParaRPr lang="ru-RU"/>
        </a:p>
      </dgm:t>
    </dgm:pt>
    <dgm:pt modelId="{F1C96CA2-7423-4C29-B494-14A7FA2F2177}" type="sibTrans" cxnId="{DA68AB99-6758-499D-B544-558BBF219874}">
      <dgm:prSet/>
      <dgm:spPr/>
      <dgm:t>
        <a:bodyPr/>
        <a:lstStyle/>
        <a:p>
          <a:endParaRPr lang="ru-RU"/>
        </a:p>
      </dgm:t>
    </dgm:pt>
    <dgm:pt modelId="{CD04261A-AEFD-4404-AEBA-2C6D98DBCD73}">
      <dgm:prSet/>
      <dgm:spPr/>
      <dgm:t>
        <a:bodyPr/>
        <a:lstStyle/>
        <a:p>
          <a:r>
            <a:rPr lang="en-US" smtClean="0"/>
            <a:t>special mathematical setting of an image analysis problem;</a:t>
          </a:r>
          <a:endParaRPr lang="en-US" dirty="0"/>
        </a:p>
      </dgm:t>
    </dgm:pt>
    <dgm:pt modelId="{A671A076-B35B-4137-9F97-F41A1ABD3999}" type="parTrans" cxnId="{9B3F0AE5-722A-484E-901F-068F71E72D4D}">
      <dgm:prSet/>
      <dgm:spPr/>
      <dgm:t>
        <a:bodyPr/>
        <a:lstStyle/>
        <a:p>
          <a:endParaRPr lang="ru-RU"/>
        </a:p>
      </dgm:t>
    </dgm:pt>
    <dgm:pt modelId="{E7BD1FE7-B493-4316-8554-C7D9C9267ABC}" type="sibTrans" cxnId="{9B3F0AE5-722A-484E-901F-068F71E72D4D}">
      <dgm:prSet/>
      <dgm:spPr/>
      <dgm:t>
        <a:bodyPr/>
        <a:lstStyle/>
        <a:p>
          <a:endParaRPr lang="ru-RU"/>
        </a:p>
      </dgm:t>
    </dgm:pt>
    <dgm:pt modelId="{C164F623-192F-4ADF-A9A8-A4226BAE09B1}">
      <dgm:prSet/>
      <dgm:spPr/>
      <dgm:t>
        <a:bodyPr/>
        <a:lstStyle/>
        <a:p>
          <a:r>
            <a:rPr lang="en-US" smtClean="0"/>
            <a:t>image reduction to a recognizable form;</a:t>
          </a:r>
          <a:endParaRPr lang="en-US" dirty="0"/>
        </a:p>
      </dgm:t>
    </dgm:pt>
    <dgm:pt modelId="{E7D07128-0C4D-45AF-A6AA-3F5529163B49}" type="parTrans" cxnId="{02138C3E-2A05-4E49-9E8D-69C0B885E38E}">
      <dgm:prSet/>
      <dgm:spPr/>
      <dgm:t>
        <a:bodyPr/>
        <a:lstStyle/>
        <a:p>
          <a:endParaRPr lang="ru-RU"/>
        </a:p>
      </dgm:t>
    </dgm:pt>
    <dgm:pt modelId="{4C3D85E0-CC76-40B8-BA6E-B5A30E7503D0}" type="sibTrans" cxnId="{02138C3E-2A05-4E49-9E8D-69C0B885E38E}">
      <dgm:prSet/>
      <dgm:spPr/>
      <dgm:t>
        <a:bodyPr/>
        <a:lstStyle/>
        <a:p>
          <a:endParaRPr lang="ru-RU"/>
        </a:p>
      </dgm:t>
    </dgm:pt>
    <dgm:pt modelId="{81D4A616-CE71-42D7-A8F6-C0F8734136F5}">
      <dgm:prSet/>
      <dgm:spPr/>
      <dgm:t>
        <a:bodyPr/>
        <a:lstStyle/>
        <a:p>
          <a:r>
            <a:rPr lang="en-US" smtClean="0"/>
            <a:t>algebraization of image mining;</a:t>
          </a:r>
          <a:endParaRPr lang="en-US" dirty="0"/>
        </a:p>
      </dgm:t>
    </dgm:pt>
    <dgm:pt modelId="{5A4B2BC4-DFEF-464E-899F-DE9EDFFEDCEA}" type="parTrans" cxnId="{D27A63C9-5D9F-4EA6-B568-9E04A6677089}">
      <dgm:prSet/>
      <dgm:spPr/>
      <dgm:t>
        <a:bodyPr/>
        <a:lstStyle/>
        <a:p>
          <a:endParaRPr lang="ru-RU"/>
        </a:p>
      </dgm:t>
    </dgm:pt>
    <dgm:pt modelId="{DCDFA173-95CF-4D90-A26C-1A204273501D}" type="sibTrans" cxnId="{D27A63C9-5D9F-4EA6-B568-9E04A6677089}">
      <dgm:prSet/>
      <dgm:spPr/>
      <dgm:t>
        <a:bodyPr/>
        <a:lstStyle/>
        <a:p>
          <a:endParaRPr lang="ru-RU"/>
        </a:p>
      </dgm:t>
    </dgm:pt>
    <dgm:pt modelId="{9DC523FE-F56C-4055-A352-4D6DCE2257A9}">
      <dgm:prSet/>
      <dgm:spPr/>
      <dgm:t>
        <a:bodyPr/>
        <a:lstStyle/>
        <a:p>
          <a:r>
            <a:rPr lang="en-US" smtClean="0"/>
            <a:t>generative principle and bases of transforms and models;</a:t>
          </a:r>
          <a:endParaRPr lang="en-US" dirty="0"/>
        </a:p>
      </dgm:t>
    </dgm:pt>
    <dgm:pt modelId="{564FD1DC-65EE-41FD-8792-6A118EFED7DA}" type="parTrans" cxnId="{D1976ED3-DA34-449B-A14D-29B926D0A5F6}">
      <dgm:prSet/>
      <dgm:spPr/>
      <dgm:t>
        <a:bodyPr/>
        <a:lstStyle/>
        <a:p>
          <a:endParaRPr lang="ru-RU"/>
        </a:p>
      </dgm:t>
    </dgm:pt>
    <dgm:pt modelId="{5204A23D-1DAC-4ACE-9372-1E0BDE460DB2}" type="sibTrans" cxnId="{D1976ED3-DA34-449B-A14D-29B926D0A5F6}">
      <dgm:prSet/>
      <dgm:spPr/>
      <dgm:t>
        <a:bodyPr/>
        <a:lstStyle/>
        <a:p>
          <a:endParaRPr lang="ru-RU"/>
        </a:p>
      </dgm:t>
    </dgm:pt>
    <dgm:pt modelId="{F9A1D0D2-A56E-4FB2-A81D-33ED274C7B3F}">
      <dgm:prSet/>
      <dgm:spPr/>
      <dgm:t>
        <a:bodyPr/>
        <a:lstStyle/>
        <a:p>
          <a:r>
            <a:rPr lang="en-US" smtClean="0"/>
            <a:t>plurality of image models – multi-model representations of images;</a:t>
          </a:r>
          <a:endParaRPr lang="en-US" dirty="0"/>
        </a:p>
      </dgm:t>
    </dgm:pt>
    <dgm:pt modelId="{7990DA59-6886-416E-9D21-C062D33C3D80}" type="parTrans" cxnId="{712C83DE-287C-4A32-B22B-0F816140E061}">
      <dgm:prSet/>
      <dgm:spPr/>
      <dgm:t>
        <a:bodyPr/>
        <a:lstStyle/>
        <a:p>
          <a:endParaRPr lang="ru-RU"/>
        </a:p>
      </dgm:t>
    </dgm:pt>
    <dgm:pt modelId="{31A5B1FA-6A22-4D9C-AC4B-8A330EB3415E}" type="sibTrans" cxnId="{712C83DE-287C-4A32-B22B-0F816140E061}">
      <dgm:prSet/>
      <dgm:spPr/>
      <dgm:t>
        <a:bodyPr/>
        <a:lstStyle/>
        <a:p>
          <a:endParaRPr lang="ru-RU"/>
        </a:p>
      </dgm:t>
    </dgm:pt>
    <dgm:pt modelId="{14EFD570-5CC5-4657-92BC-43BF678A86C3}">
      <dgm:prSet/>
      <dgm:spPr/>
      <dgm:t>
        <a:bodyPr/>
        <a:lstStyle/>
        <a:p>
          <a:r>
            <a:rPr lang="en-US" smtClean="0"/>
            <a:t>introduction of knowledge into image-mining proceses.</a:t>
          </a:r>
          <a:endParaRPr lang="en-US" dirty="0"/>
        </a:p>
      </dgm:t>
    </dgm:pt>
    <dgm:pt modelId="{ACDE5BC3-23A7-4395-9E18-34E5139B5790}" type="parTrans" cxnId="{E0166792-0F5B-486D-BBA8-5E2C6F187FA0}">
      <dgm:prSet/>
      <dgm:spPr/>
      <dgm:t>
        <a:bodyPr/>
        <a:lstStyle/>
        <a:p>
          <a:endParaRPr lang="ru-RU"/>
        </a:p>
      </dgm:t>
    </dgm:pt>
    <dgm:pt modelId="{9F69FBFE-1C2C-41BD-8D55-17E92FFCD169}" type="sibTrans" cxnId="{E0166792-0F5B-486D-BBA8-5E2C6F187FA0}">
      <dgm:prSet/>
      <dgm:spPr/>
      <dgm:t>
        <a:bodyPr/>
        <a:lstStyle/>
        <a:p>
          <a:endParaRPr lang="ru-RU"/>
        </a:p>
      </dgm:t>
    </dgm:pt>
    <dgm:pt modelId="{9722F56A-95B3-416A-9EAF-452A4CD66B5A}" type="pres">
      <dgm:prSet presAssocID="{FA1250A8-4A43-4C36-B46F-B93998B14FEA}" presName="linear" presStyleCnt="0">
        <dgm:presLayoutVars>
          <dgm:animLvl val="lvl"/>
          <dgm:resizeHandles val="exact"/>
        </dgm:presLayoutVars>
      </dgm:prSet>
      <dgm:spPr/>
      <dgm:t>
        <a:bodyPr/>
        <a:lstStyle/>
        <a:p>
          <a:endParaRPr lang="ru-RU"/>
        </a:p>
      </dgm:t>
    </dgm:pt>
    <dgm:pt modelId="{1C5A2CC6-280F-482B-B43B-06AF03FD04CC}" type="pres">
      <dgm:prSet presAssocID="{C9CA6033-CBA1-4AFA-A789-893C4E0F4D83}" presName="parentText" presStyleLbl="node1" presStyleIdx="0" presStyleCnt="7">
        <dgm:presLayoutVars>
          <dgm:chMax val="0"/>
          <dgm:bulletEnabled val="1"/>
        </dgm:presLayoutVars>
      </dgm:prSet>
      <dgm:spPr/>
      <dgm:t>
        <a:bodyPr/>
        <a:lstStyle/>
        <a:p>
          <a:endParaRPr lang="ru-RU"/>
        </a:p>
      </dgm:t>
    </dgm:pt>
    <dgm:pt modelId="{FBB78142-38E0-4FC0-B91B-1F3E6E2DA4B9}" type="pres">
      <dgm:prSet presAssocID="{F1C96CA2-7423-4C29-B494-14A7FA2F2177}" presName="spacer" presStyleCnt="0"/>
      <dgm:spPr/>
    </dgm:pt>
    <dgm:pt modelId="{FE94E1ED-3AD5-4706-A528-8BD87D8E57C4}" type="pres">
      <dgm:prSet presAssocID="{CD04261A-AEFD-4404-AEBA-2C6D98DBCD73}" presName="parentText" presStyleLbl="node1" presStyleIdx="1" presStyleCnt="7">
        <dgm:presLayoutVars>
          <dgm:chMax val="0"/>
          <dgm:bulletEnabled val="1"/>
        </dgm:presLayoutVars>
      </dgm:prSet>
      <dgm:spPr/>
      <dgm:t>
        <a:bodyPr/>
        <a:lstStyle/>
        <a:p>
          <a:endParaRPr lang="ru-RU"/>
        </a:p>
      </dgm:t>
    </dgm:pt>
    <dgm:pt modelId="{DD7B144A-8E18-4218-8334-AF827CC0000C}" type="pres">
      <dgm:prSet presAssocID="{E7BD1FE7-B493-4316-8554-C7D9C9267ABC}" presName="spacer" presStyleCnt="0"/>
      <dgm:spPr/>
    </dgm:pt>
    <dgm:pt modelId="{0341EA2F-4839-4454-A0C3-FFA7635F4C05}" type="pres">
      <dgm:prSet presAssocID="{C164F623-192F-4ADF-A9A8-A4226BAE09B1}" presName="parentText" presStyleLbl="node1" presStyleIdx="2" presStyleCnt="7">
        <dgm:presLayoutVars>
          <dgm:chMax val="0"/>
          <dgm:bulletEnabled val="1"/>
        </dgm:presLayoutVars>
      </dgm:prSet>
      <dgm:spPr/>
      <dgm:t>
        <a:bodyPr/>
        <a:lstStyle/>
        <a:p>
          <a:endParaRPr lang="ru-RU"/>
        </a:p>
      </dgm:t>
    </dgm:pt>
    <dgm:pt modelId="{0AB1A3D8-2FC9-4BF0-AF00-C7376BD67434}" type="pres">
      <dgm:prSet presAssocID="{4C3D85E0-CC76-40B8-BA6E-B5A30E7503D0}" presName="spacer" presStyleCnt="0"/>
      <dgm:spPr/>
    </dgm:pt>
    <dgm:pt modelId="{5B5FB509-065C-4098-905A-720D7B89C59E}" type="pres">
      <dgm:prSet presAssocID="{81D4A616-CE71-42D7-A8F6-C0F8734136F5}" presName="parentText" presStyleLbl="node1" presStyleIdx="3" presStyleCnt="7">
        <dgm:presLayoutVars>
          <dgm:chMax val="0"/>
          <dgm:bulletEnabled val="1"/>
        </dgm:presLayoutVars>
      </dgm:prSet>
      <dgm:spPr/>
      <dgm:t>
        <a:bodyPr/>
        <a:lstStyle/>
        <a:p>
          <a:endParaRPr lang="ru-RU"/>
        </a:p>
      </dgm:t>
    </dgm:pt>
    <dgm:pt modelId="{E9E7B000-A100-469D-BADC-EC2361B3C0D5}" type="pres">
      <dgm:prSet presAssocID="{DCDFA173-95CF-4D90-A26C-1A204273501D}" presName="spacer" presStyleCnt="0"/>
      <dgm:spPr/>
    </dgm:pt>
    <dgm:pt modelId="{500E7BC1-5238-4432-9456-FC829FACB99B}" type="pres">
      <dgm:prSet presAssocID="{9DC523FE-F56C-4055-A352-4D6DCE2257A9}" presName="parentText" presStyleLbl="node1" presStyleIdx="4" presStyleCnt="7">
        <dgm:presLayoutVars>
          <dgm:chMax val="0"/>
          <dgm:bulletEnabled val="1"/>
        </dgm:presLayoutVars>
      </dgm:prSet>
      <dgm:spPr/>
      <dgm:t>
        <a:bodyPr/>
        <a:lstStyle/>
        <a:p>
          <a:endParaRPr lang="ru-RU"/>
        </a:p>
      </dgm:t>
    </dgm:pt>
    <dgm:pt modelId="{F7CA022A-977C-4E23-8C46-B3F0B17BFAB8}" type="pres">
      <dgm:prSet presAssocID="{5204A23D-1DAC-4ACE-9372-1E0BDE460DB2}" presName="spacer" presStyleCnt="0"/>
      <dgm:spPr/>
    </dgm:pt>
    <dgm:pt modelId="{935B736A-42C4-44B1-8A68-8F96385098F2}" type="pres">
      <dgm:prSet presAssocID="{F9A1D0D2-A56E-4FB2-A81D-33ED274C7B3F}" presName="parentText" presStyleLbl="node1" presStyleIdx="5" presStyleCnt="7">
        <dgm:presLayoutVars>
          <dgm:chMax val="0"/>
          <dgm:bulletEnabled val="1"/>
        </dgm:presLayoutVars>
      </dgm:prSet>
      <dgm:spPr/>
      <dgm:t>
        <a:bodyPr/>
        <a:lstStyle/>
        <a:p>
          <a:endParaRPr lang="ru-RU"/>
        </a:p>
      </dgm:t>
    </dgm:pt>
    <dgm:pt modelId="{08F633B5-0F43-4DD7-ACDE-E7E394D8CE4C}" type="pres">
      <dgm:prSet presAssocID="{31A5B1FA-6A22-4D9C-AC4B-8A330EB3415E}" presName="spacer" presStyleCnt="0"/>
      <dgm:spPr/>
    </dgm:pt>
    <dgm:pt modelId="{C3036D33-AAAB-4160-B7BF-1FBA2EB16930}" type="pres">
      <dgm:prSet presAssocID="{14EFD570-5CC5-4657-92BC-43BF678A86C3}" presName="parentText" presStyleLbl="node1" presStyleIdx="6" presStyleCnt="7">
        <dgm:presLayoutVars>
          <dgm:chMax val="0"/>
          <dgm:bulletEnabled val="1"/>
        </dgm:presLayoutVars>
      </dgm:prSet>
      <dgm:spPr/>
      <dgm:t>
        <a:bodyPr/>
        <a:lstStyle/>
        <a:p>
          <a:endParaRPr lang="ru-RU"/>
        </a:p>
      </dgm:t>
    </dgm:pt>
  </dgm:ptLst>
  <dgm:cxnLst>
    <dgm:cxn modelId="{DA68AB99-6758-499D-B544-558BBF219874}" srcId="{FA1250A8-4A43-4C36-B46F-B93998B14FEA}" destId="{C9CA6033-CBA1-4AFA-A789-893C4E0F4D83}" srcOrd="0" destOrd="0" parTransId="{F2C97411-03AF-4D3E-AEDE-B09A463A8909}" sibTransId="{F1C96CA2-7423-4C29-B494-14A7FA2F2177}"/>
    <dgm:cxn modelId="{9B3F0AE5-722A-484E-901F-068F71E72D4D}" srcId="{FA1250A8-4A43-4C36-B46F-B93998B14FEA}" destId="{CD04261A-AEFD-4404-AEBA-2C6D98DBCD73}" srcOrd="1" destOrd="0" parTransId="{A671A076-B35B-4137-9F97-F41A1ABD3999}" sibTransId="{E7BD1FE7-B493-4316-8554-C7D9C9267ABC}"/>
    <dgm:cxn modelId="{E35BF600-DB6D-4794-B0C0-CEAE488D3424}" type="presOf" srcId="{9DC523FE-F56C-4055-A352-4D6DCE2257A9}" destId="{500E7BC1-5238-4432-9456-FC829FACB99B}" srcOrd="0" destOrd="0" presId="urn:microsoft.com/office/officeart/2005/8/layout/vList2"/>
    <dgm:cxn modelId="{D27A63C9-5D9F-4EA6-B568-9E04A6677089}" srcId="{FA1250A8-4A43-4C36-B46F-B93998B14FEA}" destId="{81D4A616-CE71-42D7-A8F6-C0F8734136F5}" srcOrd="3" destOrd="0" parTransId="{5A4B2BC4-DFEF-464E-899F-DE9EDFFEDCEA}" sibTransId="{DCDFA173-95CF-4D90-A26C-1A204273501D}"/>
    <dgm:cxn modelId="{06EBD9D3-160E-4FB1-B3AD-AD750A5693C2}" type="presOf" srcId="{C164F623-192F-4ADF-A9A8-A4226BAE09B1}" destId="{0341EA2F-4839-4454-A0C3-FFA7635F4C05}" srcOrd="0" destOrd="0" presId="urn:microsoft.com/office/officeart/2005/8/layout/vList2"/>
    <dgm:cxn modelId="{F7F34B34-A960-4E1E-8F81-01A00DDCF2BE}" type="presOf" srcId="{14EFD570-5CC5-4657-92BC-43BF678A86C3}" destId="{C3036D33-AAAB-4160-B7BF-1FBA2EB16930}" srcOrd="0" destOrd="0" presId="urn:microsoft.com/office/officeart/2005/8/layout/vList2"/>
    <dgm:cxn modelId="{E0166792-0F5B-486D-BBA8-5E2C6F187FA0}" srcId="{FA1250A8-4A43-4C36-B46F-B93998B14FEA}" destId="{14EFD570-5CC5-4657-92BC-43BF678A86C3}" srcOrd="6" destOrd="0" parTransId="{ACDE5BC3-23A7-4395-9E18-34E5139B5790}" sibTransId="{9F69FBFE-1C2C-41BD-8D55-17E92FFCD169}"/>
    <dgm:cxn modelId="{01709CD3-B60E-4B47-A67E-EFFC9BB15B35}" type="presOf" srcId="{C9CA6033-CBA1-4AFA-A789-893C4E0F4D83}" destId="{1C5A2CC6-280F-482B-B43B-06AF03FD04CC}" srcOrd="0" destOrd="0" presId="urn:microsoft.com/office/officeart/2005/8/layout/vList2"/>
    <dgm:cxn modelId="{712C83DE-287C-4A32-B22B-0F816140E061}" srcId="{FA1250A8-4A43-4C36-B46F-B93998B14FEA}" destId="{F9A1D0D2-A56E-4FB2-A81D-33ED274C7B3F}" srcOrd="5" destOrd="0" parTransId="{7990DA59-6886-416E-9D21-C062D33C3D80}" sibTransId="{31A5B1FA-6A22-4D9C-AC4B-8A330EB3415E}"/>
    <dgm:cxn modelId="{5CD63715-D29D-46B7-BB88-12D9B08BD938}" type="presOf" srcId="{CD04261A-AEFD-4404-AEBA-2C6D98DBCD73}" destId="{FE94E1ED-3AD5-4706-A528-8BD87D8E57C4}" srcOrd="0" destOrd="0" presId="urn:microsoft.com/office/officeart/2005/8/layout/vList2"/>
    <dgm:cxn modelId="{02138C3E-2A05-4E49-9E8D-69C0B885E38E}" srcId="{FA1250A8-4A43-4C36-B46F-B93998B14FEA}" destId="{C164F623-192F-4ADF-A9A8-A4226BAE09B1}" srcOrd="2" destOrd="0" parTransId="{E7D07128-0C4D-45AF-A6AA-3F5529163B49}" sibTransId="{4C3D85E0-CC76-40B8-BA6E-B5A30E7503D0}"/>
    <dgm:cxn modelId="{46621B4D-B559-4A6F-9AE2-AD983D3CDF77}" type="presOf" srcId="{FA1250A8-4A43-4C36-B46F-B93998B14FEA}" destId="{9722F56A-95B3-416A-9EAF-452A4CD66B5A}" srcOrd="0" destOrd="0" presId="urn:microsoft.com/office/officeart/2005/8/layout/vList2"/>
    <dgm:cxn modelId="{B80BB1CE-1227-4A8E-8723-2B28B3093244}" type="presOf" srcId="{F9A1D0D2-A56E-4FB2-A81D-33ED274C7B3F}" destId="{935B736A-42C4-44B1-8A68-8F96385098F2}" srcOrd="0" destOrd="0" presId="urn:microsoft.com/office/officeart/2005/8/layout/vList2"/>
    <dgm:cxn modelId="{D1976ED3-DA34-449B-A14D-29B926D0A5F6}" srcId="{FA1250A8-4A43-4C36-B46F-B93998B14FEA}" destId="{9DC523FE-F56C-4055-A352-4D6DCE2257A9}" srcOrd="4" destOrd="0" parTransId="{564FD1DC-65EE-41FD-8792-6A118EFED7DA}" sibTransId="{5204A23D-1DAC-4ACE-9372-1E0BDE460DB2}"/>
    <dgm:cxn modelId="{33425B23-8241-480B-A8AC-8B60FF8AD74E}" type="presOf" srcId="{81D4A616-CE71-42D7-A8F6-C0F8734136F5}" destId="{5B5FB509-065C-4098-905A-720D7B89C59E}" srcOrd="0" destOrd="0" presId="urn:microsoft.com/office/officeart/2005/8/layout/vList2"/>
    <dgm:cxn modelId="{4411FA4D-ECC1-4E12-8E3E-7083C7EA765E}" type="presParOf" srcId="{9722F56A-95B3-416A-9EAF-452A4CD66B5A}" destId="{1C5A2CC6-280F-482B-B43B-06AF03FD04CC}" srcOrd="0" destOrd="0" presId="urn:microsoft.com/office/officeart/2005/8/layout/vList2"/>
    <dgm:cxn modelId="{7C996D13-8D3A-4404-B528-2E60E9E8DD80}" type="presParOf" srcId="{9722F56A-95B3-416A-9EAF-452A4CD66B5A}" destId="{FBB78142-38E0-4FC0-B91B-1F3E6E2DA4B9}" srcOrd="1" destOrd="0" presId="urn:microsoft.com/office/officeart/2005/8/layout/vList2"/>
    <dgm:cxn modelId="{211A02CB-0276-4953-BD1B-F22DFE83EF09}" type="presParOf" srcId="{9722F56A-95B3-416A-9EAF-452A4CD66B5A}" destId="{FE94E1ED-3AD5-4706-A528-8BD87D8E57C4}" srcOrd="2" destOrd="0" presId="urn:microsoft.com/office/officeart/2005/8/layout/vList2"/>
    <dgm:cxn modelId="{8F321FDD-0AB1-4C0B-8439-98DBC1486243}" type="presParOf" srcId="{9722F56A-95B3-416A-9EAF-452A4CD66B5A}" destId="{DD7B144A-8E18-4218-8334-AF827CC0000C}" srcOrd="3" destOrd="0" presId="urn:microsoft.com/office/officeart/2005/8/layout/vList2"/>
    <dgm:cxn modelId="{B54EE0EE-C26D-4A3E-A0BC-EEAC2BA68362}" type="presParOf" srcId="{9722F56A-95B3-416A-9EAF-452A4CD66B5A}" destId="{0341EA2F-4839-4454-A0C3-FFA7635F4C05}" srcOrd="4" destOrd="0" presId="urn:microsoft.com/office/officeart/2005/8/layout/vList2"/>
    <dgm:cxn modelId="{2E304D60-5546-42FD-ABE2-89CEE5873683}" type="presParOf" srcId="{9722F56A-95B3-416A-9EAF-452A4CD66B5A}" destId="{0AB1A3D8-2FC9-4BF0-AF00-C7376BD67434}" srcOrd="5" destOrd="0" presId="urn:microsoft.com/office/officeart/2005/8/layout/vList2"/>
    <dgm:cxn modelId="{346DEE57-723B-4EFC-ADEC-051F13684041}" type="presParOf" srcId="{9722F56A-95B3-416A-9EAF-452A4CD66B5A}" destId="{5B5FB509-065C-4098-905A-720D7B89C59E}" srcOrd="6" destOrd="0" presId="urn:microsoft.com/office/officeart/2005/8/layout/vList2"/>
    <dgm:cxn modelId="{A20346E7-B5AC-4A72-89AB-3B75FA8DED6F}" type="presParOf" srcId="{9722F56A-95B3-416A-9EAF-452A4CD66B5A}" destId="{E9E7B000-A100-469D-BADC-EC2361B3C0D5}" srcOrd="7" destOrd="0" presId="urn:microsoft.com/office/officeart/2005/8/layout/vList2"/>
    <dgm:cxn modelId="{C7B14334-E2A0-4574-935A-7681C5BA36C8}" type="presParOf" srcId="{9722F56A-95B3-416A-9EAF-452A4CD66B5A}" destId="{500E7BC1-5238-4432-9456-FC829FACB99B}" srcOrd="8" destOrd="0" presId="urn:microsoft.com/office/officeart/2005/8/layout/vList2"/>
    <dgm:cxn modelId="{A624D6E7-4AFF-4B89-AE03-E3BDC51EFE51}" type="presParOf" srcId="{9722F56A-95B3-416A-9EAF-452A4CD66B5A}" destId="{F7CA022A-977C-4E23-8C46-B3F0B17BFAB8}" srcOrd="9" destOrd="0" presId="urn:microsoft.com/office/officeart/2005/8/layout/vList2"/>
    <dgm:cxn modelId="{030C2DA7-8473-4C52-8F18-923EB704E2F5}" type="presParOf" srcId="{9722F56A-95B3-416A-9EAF-452A4CD66B5A}" destId="{935B736A-42C4-44B1-8A68-8F96385098F2}" srcOrd="10" destOrd="0" presId="urn:microsoft.com/office/officeart/2005/8/layout/vList2"/>
    <dgm:cxn modelId="{2E1C3C9B-8934-47B2-B470-BBC7C12A44CA}" type="presParOf" srcId="{9722F56A-95B3-416A-9EAF-452A4CD66B5A}" destId="{08F633B5-0F43-4DD7-ACDE-E7E394D8CE4C}" srcOrd="11" destOrd="0" presId="urn:microsoft.com/office/officeart/2005/8/layout/vList2"/>
    <dgm:cxn modelId="{D559EFE5-C59C-4310-AA4A-FDE80444C1D2}" type="presParOf" srcId="{9722F56A-95B3-416A-9EAF-452A4CD66B5A}" destId="{C3036D33-AAAB-4160-B7BF-1FBA2EB16930}" srcOrd="12"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2E5344BB-4565-475E-AD50-474E3D622CE2}"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ru-RU"/>
        </a:p>
      </dgm:t>
    </dgm:pt>
    <dgm:pt modelId="{6359C1F5-19C6-4113-9DC9-C82863944B2D}">
      <dgm:prSet phldrT="[Text]"/>
      <dgm:spPr/>
      <dgm:t>
        <a:bodyPr/>
        <a:lstStyle/>
        <a:p>
          <a:r>
            <a:rPr lang="en-US" dirty="0" smtClean="0"/>
            <a:t>Conceptualization of notions for characterizing images in pattern recognition problems </a:t>
          </a:r>
          <a:endParaRPr lang="ru-RU" dirty="0"/>
        </a:p>
      </dgm:t>
    </dgm:pt>
    <dgm:pt modelId="{98B3220B-FA69-45C9-B5C9-0AF616D9B149}" type="parTrans" cxnId="{BDC73D85-2F39-4F2C-91F7-9D41C1C14CC9}">
      <dgm:prSet/>
      <dgm:spPr/>
      <dgm:t>
        <a:bodyPr/>
        <a:lstStyle/>
        <a:p>
          <a:endParaRPr lang="ru-RU"/>
        </a:p>
      </dgm:t>
    </dgm:pt>
    <dgm:pt modelId="{74D2F194-A46F-4F95-A14A-8930A39AC8AD}" type="sibTrans" cxnId="{BDC73D85-2F39-4F2C-91F7-9D41C1C14CC9}">
      <dgm:prSet/>
      <dgm:spPr/>
      <dgm:t>
        <a:bodyPr/>
        <a:lstStyle/>
        <a:p>
          <a:endParaRPr lang="ru-RU"/>
        </a:p>
      </dgm:t>
    </dgm:pt>
    <dgm:pt modelId="{A54F760B-DD5E-4295-A6CB-5705FDF2625B}">
      <dgm:prSet phldrT="[Text]"/>
      <dgm:spPr/>
      <dgm:t>
        <a:bodyPr/>
        <a:lstStyle/>
        <a:p>
          <a:r>
            <a:rPr lang="en-US" dirty="0" smtClean="0"/>
            <a:t>Basic model of image recognition process</a:t>
          </a:r>
          <a:endParaRPr lang="ru-RU" dirty="0"/>
        </a:p>
      </dgm:t>
    </dgm:pt>
    <dgm:pt modelId="{AB40D66C-740A-462B-A852-71DDE6A1FA9C}" type="parTrans" cxnId="{E93865B6-04AC-4399-ABC3-35727D8FE77E}">
      <dgm:prSet/>
      <dgm:spPr/>
      <dgm:t>
        <a:bodyPr/>
        <a:lstStyle/>
        <a:p>
          <a:endParaRPr lang="ru-RU"/>
        </a:p>
      </dgm:t>
    </dgm:pt>
    <dgm:pt modelId="{B29CE138-052D-4F5A-A522-1D243F2046DC}" type="sibTrans" cxnId="{E93865B6-04AC-4399-ABC3-35727D8FE77E}">
      <dgm:prSet/>
      <dgm:spPr/>
      <dgm:t>
        <a:bodyPr/>
        <a:lstStyle/>
        <a:p>
          <a:endParaRPr lang="ru-RU"/>
        </a:p>
      </dgm:t>
    </dgm:pt>
    <dgm:pt modelId="{3FB7F91F-4BE7-4F6F-8675-581432438A26}">
      <dgm:prSet phldrT="[Text]"/>
      <dgm:spPr/>
      <dgm:t>
        <a:bodyPr/>
        <a:lstStyle/>
        <a:p>
          <a:r>
            <a:rPr lang="en-US" dirty="0" smtClean="0"/>
            <a:t>Descriptive Image Models</a:t>
          </a:r>
          <a:endParaRPr lang="ru-RU" dirty="0"/>
        </a:p>
      </dgm:t>
    </dgm:pt>
    <dgm:pt modelId="{14D44A15-A42F-4EB4-89BD-73607014F1CB}" type="parTrans" cxnId="{F073E055-5B1B-4982-9499-3A53266DB2A1}">
      <dgm:prSet/>
      <dgm:spPr/>
      <dgm:t>
        <a:bodyPr/>
        <a:lstStyle/>
        <a:p>
          <a:endParaRPr lang="ru-RU"/>
        </a:p>
      </dgm:t>
    </dgm:pt>
    <dgm:pt modelId="{26D2AFE3-0799-426B-8002-5D422C1B837D}" type="sibTrans" cxnId="{F073E055-5B1B-4982-9499-3A53266DB2A1}">
      <dgm:prSet/>
      <dgm:spPr/>
      <dgm:t>
        <a:bodyPr/>
        <a:lstStyle/>
        <a:p>
          <a:endParaRPr lang="ru-RU"/>
        </a:p>
      </dgm:t>
    </dgm:pt>
    <dgm:pt modelId="{6C3EEFB9-4933-40E8-84AD-01A485FFAE88}" type="pres">
      <dgm:prSet presAssocID="{2E5344BB-4565-475E-AD50-474E3D622CE2}" presName="diagram" presStyleCnt="0">
        <dgm:presLayoutVars>
          <dgm:dir/>
          <dgm:resizeHandles val="exact"/>
        </dgm:presLayoutVars>
      </dgm:prSet>
      <dgm:spPr/>
      <dgm:t>
        <a:bodyPr/>
        <a:lstStyle/>
        <a:p>
          <a:endParaRPr lang="ru-RU"/>
        </a:p>
      </dgm:t>
    </dgm:pt>
    <dgm:pt modelId="{0384FEA1-D6E7-44DD-B03B-2FADB5ABBFEA}" type="pres">
      <dgm:prSet presAssocID="{6359C1F5-19C6-4113-9DC9-C82863944B2D}" presName="node" presStyleLbl="node1" presStyleIdx="0" presStyleCnt="3">
        <dgm:presLayoutVars>
          <dgm:bulletEnabled val="1"/>
        </dgm:presLayoutVars>
      </dgm:prSet>
      <dgm:spPr/>
      <dgm:t>
        <a:bodyPr/>
        <a:lstStyle/>
        <a:p>
          <a:endParaRPr lang="ru-RU"/>
        </a:p>
      </dgm:t>
    </dgm:pt>
    <dgm:pt modelId="{D1C1F92E-72A9-43D0-9B60-3ECF08FBB33E}" type="pres">
      <dgm:prSet presAssocID="{74D2F194-A46F-4F95-A14A-8930A39AC8AD}" presName="sibTrans" presStyleCnt="0"/>
      <dgm:spPr/>
    </dgm:pt>
    <dgm:pt modelId="{A3946C87-8724-4E65-A2EB-82F63ABC3580}" type="pres">
      <dgm:prSet presAssocID="{A54F760B-DD5E-4295-A6CB-5705FDF2625B}" presName="node" presStyleLbl="node1" presStyleIdx="1" presStyleCnt="3" custLinFactNeighborX="1649" custLinFactNeighborY="-11">
        <dgm:presLayoutVars>
          <dgm:bulletEnabled val="1"/>
        </dgm:presLayoutVars>
      </dgm:prSet>
      <dgm:spPr/>
      <dgm:t>
        <a:bodyPr/>
        <a:lstStyle/>
        <a:p>
          <a:endParaRPr lang="ru-RU"/>
        </a:p>
      </dgm:t>
    </dgm:pt>
    <dgm:pt modelId="{2523B8C4-4B35-42E4-BF47-525113E35B53}" type="pres">
      <dgm:prSet presAssocID="{B29CE138-052D-4F5A-A522-1D243F2046DC}" presName="sibTrans" presStyleCnt="0"/>
      <dgm:spPr/>
    </dgm:pt>
    <dgm:pt modelId="{BDD5926E-2676-45EF-8FD5-EE57781483D2}" type="pres">
      <dgm:prSet presAssocID="{3FB7F91F-4BE7-4F6F-8675-581432438A26}" presName="node" presStyleLbl="node1" presStyleIdx="2" presStyleCnt="3">
        <dgm:presLayoutVars>
          <dgm:bulletEnabled val="1"/>
        </dgm:presLayoutVars>
      </dgm:prSet>
      <dgm:spPr/>
      <dgm:t>
        <a:bodyPr/>
        <a:lstStyle/>
        <a:p>
          <a:endParaRPr lang="ru-RU"/>
        </a:p>
      </dgm:t>
    </dgm:pt>
  </dgm:ptLst>
  <dgm:cxnLst>
    <dgm:cxn modelId="{D1C637E8-3E13-4044-8064-55CF1C843386}" type="presOf" srcId="{A54F760B-DD5E-4295-A6CB-5705FDF2625B}" destId="{A3946C87-8724-4E65-A2EB-82F63ABC3580}" srcOrd="0" destOrd="0" presId="urn:microsoft.com/office/officeart/2005/8/layout/default"/>
    <dgm:cxn modelId="{ED539AC7-38D1-4101-AA2C-669A5A84D5A0}" type="presOf" srcId="{2E5344BB-4565-475E-AD50-474E3D622CE2}" destId="{6C3EEFB9-4933-40E8-84AD-01A485FFAE88}" srcOrd="0" destOrd="0" presId="urn:microsoft.com/office/officeart/2005/8/layout/default"/>
    <dgm:cxn modelId="{BDC73D85-2F39-4F2C-91F7-9D41C1C14CC9}" srcId="{2E5344BB-4565-475E-AD50-474E3D622CE2}" destId="{6359C1F5-19C6-4113-9DC9-C82863944B2D}" srcOrd="0" destOrd="0" parTransId="{98B3220B-FA69-45C9-B5C9-0AF616D9B149}" sibTransId="{74D2F194-A46F-4F95-A14A-8930A39AC8AD}"/>
    <dgm:cxn modelId="{E93865B6-04AC-4399-ABC3-35727D8FE77E}" srcId="{2E5344BB-4565-475E-AD50-474E3D622CE2}" destId="{A54F760B-DD5E-4295-A6CB-5705FDF2625B}" srcOrd="1" destOrd="0" parTransId="{AB40D66C-740A-462B-A852-71DDE6A1FA9C}" sibTransId="{B29CE138-052D-4F5A-A522-1D243F2046DC}"/>
    <dgm:cxn modelId="{D57D8B96-C4E4-439E-8F2D-B3D582ADA494}" type="presOf" srcId="{3FB7F91F-4BE7-4F6F-8675-581432438A26}" destId="{BDD5926E-2676-45EF-8FD5-EE57781483D2}" srcOrd="0" destOrd="0" presId="urn:microsoft.com/office/officeart/2005/8/layout/default"/>
    <dgm:cxn modelId="{F073E055-5B1B-4982-9499-3A53266DB2A1}" srcId="{2E5344BB-4565-475E-AD50-474E3D622CE2}" destId="{3FB7F91F-4BE7-4F6F-8675-581432438A26}" srcOrd="2" destOrd="0" parTransId="{14D44A15-A42F-4EB4-89BD-73607014F1CB}" sibTransId="{26D2AFE3-0799-426B-8002-5D422C1B837D}"/>
    <dgm:cxn modelId="{FDEE4D25-40D8-4E36-8AEB-AC3915955FE3}" type="presOf" srcId="{6359C1F5-19C6-4113-9DC9-C82863944B2D}" destId="{0384FEA1-D6E7-44DD-B03B-2FADB5ABBFEA}" srcOrd="0" destOrd="0" presId="urn:microsoft.com/office/officeart/2005/8/layout/default"/>
    <dgm:cxn modelId="{9817743D-54A5-4966-A09F-29146E201D72}" type="presParOf" srcId="{6C3EEFB9-4933-40E8-84AD-01A485FFAE88}" destId="{0384FEA1-D6E7-44DD-B03B-2FADB5ABBFEA}" srcOrd="0" destOrd="0" presId="urn:microsoft.com/office/officeart/2005/8/layout/default"/>
    <dgm:cxn modelId="{EC8F8683-E1B9-4630-8577-9E4420E97AB3}" type="presParOf" srcId="{6C3EEFB9-4933-40E8-84AD-01A485FFAE88}" destId="{D1C1F92E-72A9-43D0-9B60-3ECF08FBB33E}" srcOrd="1" destOrd="0" presId="urn:microsoft.com/office/officeart/2005/8/layout/default"/>
    <dgm:cxn modelId="{FDACBBA6-E013-44AC-903C-38C8A1E329FC}" type="presParOf" srcId="{6C3EEFB9-4933-40E8-84AD-01A485FFAE88}" destId="{A3946C87-8724-4E65-A2EB-82F63ABC3580}" srcOrd="2" destOrd="0" presId="urn:microsoft.com/office/officeart/2005/8/layout/default"/>
    <dgm:cxn modelId="{C1D54DAD-D035-4BE8-8212-FE6E3F9DBA49}" type="presParOf" srcId="{6C3EEFB9-4933-40E8-84AD-01A485FFAE88}" destId="{2523B8C4-4B35-42E4-BF47-525113E35B53}" srcOrd="3" destOrd="0" presId="urn:microsoft.com/office/officeart/2005/8/layout/default"/>
    <dgm:cxn modelId="{0245D5BF-472C-4E90-A094-EDE7B5BCFDE4}" type="presParOf" srcId="{6C3EEFB9-4933-40E8-84AD-01A485FFAE88}" destId="{BDD5926E-2676-45EF-8FD5-EE57781483D2}" srcOrd="4"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C55C6E12-556E-49B0-9280-E45528B051A8}">
      <dgm:prSet phldrT="[Text]"/>
      <dgm:spPr/>
      <dgm:t>
        <a:bodyPr/>
        <a:lstStyle/>
        <a:p>
          <a:r>
            <a:rPr lang="en-US" dirty="0" smtClean="0"/>
            <a:t>Descriptive Image Models</a:t>
          </a:r>
          <a:endParaRPr lang="ru-RU" dirty="0"/>
        </a:p>
      </dgm:t>
    </dgm:pt>
    <dgm:pt modelId="{4C79CFDC-83D4-4561-BEF4-2914ACD204AD}" type="parTrans" cxnId="{237E0FA6-00F2-47C9-BDDF-0428E7E4A6EC}">
      <dgm:prSet/>
      <dgm:spPr/>
      <dgm:t>
        <a:bodyPr/>
        <a:lstStyle/>
        <a:p>
          <a:endParaRPr lang="ru-RU"/>
        </a:p>
      </dgm:t>
    </dgm:pt>
    <dgm:pt modelId="{EFAC706F-38EF-422C-A28F-34A361F754B8}" type="sibTrans" cxnId="{237E0FA6-00F2-47C9-BDDF-0428E7E4A6EC}">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FC44956E-3D5F-43A1-8323-033ABB77AA4D}" type="pres">
      <dgm:prSet presAssocID="{EFAC706F-38EF-422C-A28F-34A361F754B8}" presName="arrowWedge1single" presStyleLbl="fgSibTrans2D1" presStyleIdx="0" presStyleCnt="1"/>
      <dgm:spPr/>
    </dgm:pt>
  </dgm:ptLst>
  <dgm:cxnLst>
    <dgm:cxn modelId="{0BDAB12D-5075-4B51-9037-FF67AF90FB22}" type="presOf" srcId="{C55C6E12-556E-49B0-9280-E45528B051A8}" destId="{74063483-77B8-4804-99A9-E82F5FBDD4F3}" srcOrd="1" destOrd="0" presId="urn:microsoft.com/office/officeart/2005/8/layout/cycle8"/>
    <dgm:cxn modelId="{237E0FA6-00F2-47C9-BDDF-0428E7E4A6EC}" srcId="{FBBBFA59-2ED6-4CDA-87C7-B792A13ED515}" destId="{C55C6E12-556E-49B0-9280-E45528B051A8}" srcOrd="0" destOrd="0" parTransId="{4C79CFDC-83D4-4561-BEF4-2914ACD204AD}" sibTransId="{EFAC706F-38EF-422C-A28F-34A361F754B8}"/>
    <dgm:cxn modelId="{FD2D4C35-9E7F-4ED3-B408-844108D9060B}" type="presOf" srcId="{FBBBFA59-2ED6-4CDA-87C7-B792A13ED515}" destId="{E6F6FE6E-8923-4338-8193-ABFB40E5BBE9}" srcOrd="0" destOrd="0" presId="urn:microsoft.com/office/officeart/2005/8/layout/cycle8"/>
    <dgm:cxn modelId="{6FF683A7-C779-4EDE-B76F-19D314B75466}" type="presOf" srcId="{C55C6E12-556E-49B0-9280-E45528B051A8}" destId="{A75B9F80-8065-47CB-AA4C-4C57F3ED5BD9}" srcOrd="0" destOrd="0" presId="urn:microsoft.com/office/officeart/2005/8/layout/cycle8"/>
    <dgm:cxn modelId="{A59E0E6E-8F4B-4C11-A605-698E1BF1B70D}" type="presParOf" srcId="{E6F6FE6E-8923-4338-8193-ABFB40E5BBE9}" destId="{A75B9F80-8065-47CB-AA4C-4C57F3ED5BD9}" srcOrd="0" destOrd="0" presId="urn:microsoft.com/office/officeart/2005/8/layout/cycle8"/>
    <dgm:cxn modelId="{AC3DA980-FB3D-424E-92E5-1F83990377AA}" type="presParOf" srcId="{E6F6FE6E-8923-4338-8193-ABFB40E5BBE9}" destId="{03960734-1020-4C7F-9FEA-78E4E3E4FB4D}" srcOrd="1" destOrd="0" presId="urn:microsoft.com/office/officeart/2005/8/layout/cycle8"/>
    <dgm:cxn modelId="{A5FA768B-EFDB-46DA-85BC-393FF88F483B}" type="presParOf" srcId="{E6F6FE6E-8923-4338-8193-ABFB40E5BBE9}" destId="{3F8379B0-06BE-4C4B-82BB-BA8E6FAAB8D0}" srcOrd="2" destOrd="0" presId="urn:microsoft.com/office/officeart/2005/8/layout/cycle8"/>
    <dgm:cxn modelId="{E37AAEDF-8886-4F31-88D4-27B0EF332076}" type="presParOf" srcId="{E6F6FE6E-8923-4338-8193-ABFB40E5BBE9}" destId="{74063483-77B8-4804-99A9-E82F5FBDD4F3}" srcOrd="3" destOrd="0" presId="urn:microsoft.com/office/officeart/2005/8/layout/cycle8"/>
    <dgm:cxn modelId="{34C33188-9B49-4AB5-9ECD-395D1D5AD9CC}" type="presParOf" srcId="{E6F6FE6E-8923-4338-8193-ABFB40E5BBE9}" destId="{FC44956E-3D5F-43A1-8323-033ABB77AA4D}"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1C417901-9F07-42CE-AAE3-AD0D1F5E3D7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0DF07560-D3F1-46AF-9944-94EAE64AA5A9}">
      <dgm:prSet phldrT="[Текст]" custT="1"/>
      <dgm:spPr/>
      <dgm:t>
        <a:bodyPr/>
        <a:lstStyle/>
        <a:p>
          <a:r>
            <a:rPr lang="en-US" sz="2000" dirty="0" smtClean="0"/>
            <a:t>Descriptive Image Models</a:t>
          </a:r>
          <a:endParaRPr lang="ru-RU" sz="2000" dirty="0"/>
        </a:p>
      </dgm:t>
    </dgm:pt>
    <dgm:pt modelId="{962A4877-F1A8-42BA-BD6C-7951BD34E153}" type="parTrans" cxnId="{C5633393-AFB1-4856-9FC0-CEAE16A7BF14}">
      <dgm:prSet/>
      <dgm:spPr/>
      <dgm:t>
        <a:bodyPr/>
        <a:lstStyle/>
        <a:p>
          <a:endParaRPr lang="ru-RU" sz="2000"/>
        </a:p>
      </dgm:t>
    </dgm:pt>
    <dgm:pt modelId="{3E870FD7-C942-44FC-8852-0F2D6FFA07FF}" type="sibTrans" cxnId="{C5633393-AFB1-4856-9FC0-CEAE16A7BF14}">
      <dgm:prSet/>
      <dgm:spPr/>
      <dgm:t>
        <a:bodyPr/>
        <a:lstStyle/>
        <a:p>
          <a:endParaRPr lang="ru-RU" sz="2000"/>
        </a:p>
      </dgm:t>
    </dgm:pt>
    <dgm:pt modelId="{13A53AA6-FF3E-49C6-AA71-EB365DB12539}">
      <dgm:prSet phldrT="[Текст]" custT="1"/>
      <dgm:spPr/>
      <dgm:t>
        <a:bodyPr/>
        <a:lstStyle/>
        <a:p>
          <a:r>
            <a:rPr lang="en-US" sz="2000" dirty="0" smtClean="0"/>
            <a:t>Image Realizations (I-Model of Image)</a:t>
          </a:r>
          <a:endParaRPr lang="ru-RU" sz="2000" dirty="0"/>
        </a:p>
      </dgm:t>
    </dgm:pt>
    <dgm:pt modelId="{721E2116-2DFC-4FAF-833A-D7C0061D31E6}" type="parTrans" cxnId="{AF422096-AC90-425E-A593-B7F5A86A3343}">
      <dgm:prSet/>
      <dgm:spPr/>
      <dgm:t>
        <a:bodyPr/>
        <a:lstStyle/>
        <a:p>
          <a:endParaRPr lang="ru-RU" sz="2000"/>
        </a:p>
      </dgm:t>
    </dgm:pt>
    <dgm:pt modelId="{4E98612D-C75D-472B-9D4B-DA2F8EB7F23B}" type="sibTrans" cxnId="{AF422096-AC90-425E-A593-B7F5A86A3343}">
      <dgm:prSet/>
      <dgm:spPr/>
      <dgm:t>
        <a:bodyPr/>
        <a:lstStyle/>
        <a:p>
          <a:endParaRPr lang="ru-RU" sz="2000"/>
        </a:p>
      </dgm:t>
    </dgm:pt>
    <dgm:pt modelId="{53D4C295-C008-4B5A-8DDB-0E1539E883A7}">
      <dgm:prSet phldrT="[Текст]" custT="1"/>
      <dgm:spPr/>
      <dgm:t>
        <a:bodyPr/>
        <a:lstStyle/>
        <a:p>
          <a:r>
            <a:rPr lang="en-US" sz="2000" dirty="0" smtClean="0"/>
            <a:t>Procedural Image Models </a:t>
          </a:r>
        </a:p>
        <a:p>
          <a:r>
            <a:rPr lang="en-US" sz="2000" dirty="0" smtClean="0"/>
            <a:t>(T-Models)</a:t>
          </a:r>
          <a:endParaRPr lang="ru-RU" sz="2000" dirty="0"/>
        </a:p>
      </dgm:t>
    </dgm:pt>
    <dgm:pt modelId="{5B2F3015-6ABC-40E1-BDB7-9E987F1A7A1A}" type="parTrans" cxnId="{C3D49B2F-E39B-440A-8334-858DB0BC1795}">
      <dgm:prSet/>
      <dgm:spPr/>
      <dgm:t>
        <a:bodyPr/>
        <a:lstStyle/>
        <a:p>
          <a:endParaRPr lang="ru-RU" sz="2000"/>
        </a:p>
      </dgm:t>
    </dgm:pt>
    <dgm:pt modelId="{7678DC0C-215C-4B84-A38D-2D0733B49E89}" type="sibTrans" cxnId="{C3D49B2F-E39B-440A-8334-858DB0BC1795}">
      <dgm:prSet/>
      <dgm:spPr/>
      <dgm:t>
        <a:bodyPr/>
        <a:lstStyle/>
        <a:p>
          <a:endParaRPr lang="ru-RU" sz="2000"/>
        </a:p>
      </dgm:t>
    </dgm:pt>
    <dgm:pt modelId="{60907401-03F4-486B-8F04-4CFACCF94B29}">
      <dgm:prSet phldrT="[Текст]" custT="1"/>
      <dgm:spPr/>
      <dgm:t>
        <a:bodyPr/>
        <a:lstStyle/>
        <a:p>
          <a:r>
            <a:rPr lang="en-US" sz="2000" dirty="0" smtClean="0"/>
            <a:t>Parametric Image Models</a:t>
          </a:r>
        </a:p>
        <a:p>
          <a:r>
            <a:rPr lang="en-US" sz="2000" dirty="0" smtClean="0"/>
            <a:t> (P-Models)</a:t>
          </a:r>
          <a:endParaRPr lang="ru-RU" sz="2000" dirty="0"/>
        </a:p>
      </dgm:t>
    </dgm:pt>
    <dgm:pt modelId="{B9C713C0-9568-4319-A52E-DF4ADEBDC066}" type="parTrans" cxnId="{DE056960-FF93-4A21-9615-37AD28013BAF}">
      <dgm:prSet/>
      <dgm:spPr/>
      <dgm:t>
        <a:bodyPr/>
        <a:lstStyle/>
        <a:p>
          <a:endParaRPr lang="ru-RU" sz="2000"/>
        </a:p>
      </dgm:t>
    </dgm:pt>
    <dgm:pt modelId="{F3C67D9B-1097-475C-9ADC-87251582F36D}" type="sibTrans" cxnId="{DE056960-FF93-4A21-9615-37AD28013BAF}">
      <dgm:prSet/>
      <dgm:spPr/>
      <dgm:t>
        <a:bodyPr/>
        <a:lstStyle/>
        <a:p>
          <a:endParaRPr lang="ru-RU" sz="2000"/>
        </a:p>
      </dgm:t>
    </dgm:pt>
    <dgm:pt modelId="{43901A52-74C0-4CBF-A96D-DA19C93CC199}">
      <dgm:prSet phldrT="[Текст]" custT="1"/>
      <dgm:spPr/>
      <dgm:t>
        <a:bodyPr/>
        <a:lstStyle/>
        <a:p>
          <a:r>
            <a:rPr lang="en-US" sz="2000" dirty="0" smtClean="0"/>
            <a:t>Generating Image Models</a:t>
          </a:r>
        </a:p>
        <a:p>
          <a:r>
            <a:rPr lang="en-US" sz="2000" dirty="0" smtClean="0"/>
            <a:t> (G-Models)</a:t>
          </a:r>
          <a:endParaRPr lang="ru-RU" sz="2000" dirty="0"/>
        </a:p>
      </dgm:t>
    </dgm:pt>
    <dgm:pt modelId="{C61B5B4F-A31F-462E-A29A-31C2BBF5308A}" type="parTrans" cxnId="{C7557038-9023-45B2-A8CD-E63ABC988201}">
      <dgm:prSet/>
      <dgm:spPr/>
      <dgm:t>
        <a:bodyPr/>
        <a:lstStyle/>
        <a:p>
          <a:endParaRPr lang="ru-RU" sz="2000"/>
        </a:p>
      </dgm:t>
    </dgm:pt>
    <dgm:pt modelId="{AA13AE6A-5FE7-44CC-A5BC-C3A18F8DC29C}" type="sibTrans" cxnId="{C7557038-9023-45B2-A8CD-E63ABC988201}">
      <dgm:prSet/>
      <dgm:spPr/>
      <dgm:t>
        <a:bodyPr/>
        <a:lstStyle/>
        <a:p>
          <a:endParaRPr lang="ru-RU" sz="2000"/>
        </a:p>
      </dgm:t>
    </dgm:pt>
    <dgm:pt modelId="{0E7AFA8B-E3C0-435C-968D-8135C6CC35CA}" type="pres">
      <dgm:prSet presAssocID="{1C417901-9F07-42CE-AAE3-AD0D1F5E3D79}" presName="hierChild1" presStyleCnt="0">
        <dgm:presLayoutVars>
          <dgm:chPref val="1"/>
          <dgm:dir/>
          <dgm:animOne val="branch"/>
          <dgm:animLvl val="lvl"/>
          <dgm:resizeHandles/>
        </dgm:presLayoutVars>
      </dgm:prSet>
      <dgm:spPr/>
      <dgm:t>
        <a:bodyPr/>
        <a:lstStyle/>
        <a:p>
          <a:endParaRPr lang="ru-RU"/>
        </a:p>
      </dgm:t>
    </dgm:pt>
    <dgm:pt modelId="{58F7632C-21CF-41AD-BBC8-B2997309B4F4}" type="pres">
      <dgm:prSet presAssocID="{0DF07560-D3F1-46AF-9944-94EAE64AA5A9}" presName="hierRoot1" presStyleCnt="0"/>
      <dgm:spPr/>
    </dgm:pt>
    <dgm:pt modelId="{BEBB6370-E5A3-41F6-9410-663B7557BB50}" type="pres">
      <dgm:prSet presAssocID="{0DF07560-D3F1-46AF-9944-94EAE64AA5A9}" presName="composite" presStyleCnt="0"/>
      <dgm:spPr/>
    </dgm:pt>
    <dgm:pt modelId="{FC2E171B-E266-4AF8-BFB6-BA6E6068DC14}" type="pres">
      <dgm:prSet presAssocID="{0DF07560-D3F1-46AF-9944-94EAE64AA5A9}" presName="background" presStyleLbl="node0" presStyleIdx="0" presStyleCnt="1"/>
      <dgm:spPr/>
    </dgm:pt>
    <dgm:pt modelId="{EE4DD0DA-04BF-4E46-8502-580A7DDF39BF}" type="pres">
      <dgm:prSet presAssocID="{0DF07560-D3F1-46AF-9944-94EAE64AA5A9}" presName="text" presStyleLbl="fgAcc0" presStyleIdx="0" presStyleCnt="1" custScaleX="132484">
        <dgm:presLayoutVars>
          <dgm:chPref val="3"/>
        </dgm:presLayoutVars>
      </dgm:prSet>
      <dgm:spPr/>
      <dgm:t>
        <a:bodyPr/>
        <a:lstStyle/>
        <a:p>
          <a:endParaRPr lang="ru-RU"/>
        </a:p>
      </dgm:t>
    </dgm:pt>
    <dgm:pt modelId="{EE8C613F-EBE2-4A6B-90EC-518368B99F5F}" type="pres">
      <dgm:prSet presAssocID="{0DF07560-D3F1-46AF-9944-94EAE64AA5A9}" presName="hierChild2" presStyleCnt="0"/>
      <dgm:spPr/>
    </dgm:pt>
    <dgm:pt modelId="{2108C3C7-5480-4B05-8239-7B4D9D91FFF2}" type="pres">
      <dgm:prSet presAssocID="{721E2116-2DFC-4FAF-833A-D7C0061D31E6}" presName="Name10" presStyleLbl="parChTrans1D2" presStyleIdx="0" presStyleCnt="4"/>
      <dgm:spPr/>
      <dgm:t>
        <a:bodyPr/>
        <a:lstStyle/>
        <a:p>
          <a:endParaRPr lang="ru-RU"/>
        </a:p>
      </dgm:t>
    </dgm:pt>
    <dgm:pt modelId="{4DF5093F-FBC8-4F27-902C-01E01BF9FD70}" type="pres">
      <dgm:prSet presAssocID="{13A53AA6-FF3E-49C6-AA71-EB365DB12539}" presName="hierRoot2" presStyleCnt="0"/>
      <dgm:spPr/>
    </dgm:pt>
    <dgm:pt modelId="{566E71DC-AF12-45F4-B4B9-C17BDDB7C709}" type="pres">
      <dgm:prSet presAssocID="{13A53AA6-FF3E-49C6-AA71-EB365DB12539}" presName="composite2" presStyleCnt="0"/>
      <dgm:spPr/>
    </dgm:pt>
    <dgm:pt modelId="{3B177B01-A63D-45B1-9BB2-E2C1AFFC6F90}" type="pres">
      <dgm:prSet presAssocID="{13A53AA6-FF3E-49C6-AA71-EB365DB12539}" presName="background2" presStyleLbl="node2" presStyleIdx="0" presStyleCnt="4"/>
      <dgm:spPr/>
    </dgm:pt>
    <dgm:pt modelId="{30989164-0F56-4175-921C-3B58EBDCFC2F}" type="pres">
      <dgm:prSet presAssocID="{13A53AA6-FF3E-49C6-AA71-EB365DB12539}" presName="text2" presStyleLbl="fgAcc2" presStyleIdx="0" presStyleCnt="4" custScaleX="157658" custScaleY="117363">
        <dgm:presLayoutVars>
          <dgm:chPref val="3"/>
        </dgm:presLayoutVars>
      </dgm:prSet>
      <dgm:spPr/>
      <dgm:t>
        <a:bodyPr/>
        <a:lstStyle/>
        <a:p>
          <a:endParaRPr lang="ru-RU"/>
        </a:p>
      </dgm:t>
    </dgm:pt>
    <dgm:pt modelId="{5280E46F-FB99-4284-99CE-5A441915C12E}" type="pres">
      <dgm:prSet presAssocID="{13A53AA6-FF3E-49C6-AA71-EB365DB12539}" presName="hierChild3" presStyleCnt="0"/>
      <dgm:spPr/>
    </dgm:pt>
    <dgm:pt modelId="{93396441-9783-47F0-AADD-3B918684FFFF}" type="pres">
      <dgm:prSet presAssocID="{5B2F3015-6ABC-40E1-BDB7-9E987F1A7A1A}" presName="Name10" presStyleLbl="parChTrans1D2" presStyleIdx="1" presStyleCnt="4"/>
      <dgm:spPr/>
      <dgm:t>
        <a:bodyPr/>
        <a:lstStyle/>
        <a:p>
          <a:endParaRPr lang="ru-RU"/>
        </a:p>
      </dgm:t>
    </dgm:pt>
    <dgm:pt modelId="{64FF6E28-3594-49D4-9A49-B5ED6682AA3F}" type="pres">
      <dgm:prSet presAssocID="{53D4C295-C008-4B5A-8DDB-0E1539E883A7}" presName="hierRoot2" presStyleCnt="0"/>
      <dgm:spPr/>
    </dgm:pt>
    <dgm:pt modelId="{59EA7E43-FCA5-46D9-A3A0-BF2F40A9BC41}" type="pres">
      <dgm:prSet presAssocID="{53D4C295-C008-4B5A-8DDB-0E1539E883A7}" presName="composite2" presStyleCnt="0"/>
      <dgm:spPr/>
    </dgm:pt>
    <dgm:pt modelId="{4BE60611-2AAE-4EDD-82C5-1E1827F40973}" type="pres">
      <dgm:prSet presAssocID="{53D4C295-C008-4B5A-8DDB-0E1539E883A7}" presName="background2" presStyleLbl="node2" presStyleIdx="1" presStyleCnt="4"/>
      <dgm:spPr/>
    </dgm:pt>
    <dgm:pt modelId="{E6AD1539-BF0C-4D65-840F-8C30B2D299A7}" type="pres">
      <dgm:prSet presAssocID="{53D4C295-C008-4B5A-8DDB-0E1539E883A7}" presName="text2" presStyleLbl="fgAcc2" presStyleIdx="1" presStyleCnt="4" custScaleX="149779" custScaleY="133327">
        <dgm:presLayoutVars>
          <dgm:chPref val="3"/>
        </dgm:presLayoutVars>
      </dgm:prSet>
      <dgm:spPr/>
      <dgm:t>
        <a:bodyPr/>
        <a:lstStyle/>
        <a:p>
          <a:endParaRPr lang="ru-RU"/>
        </a:p>
      </dgm:t>
    </dgm:pt>
    <dgm:pt modelId="{115B27B3-56C6-4B20-80E7-B523F039C79D}" type="pres">
      <dgm:prSet presAssocID="{53D4C295-C008-4B5A-8DDB-0E1539E883A7}" presName="hierChild3" presStyleCnt="0"/>
      <dgm:spPr/>
    </dgm:pt>
    <dgm:pt modelId="{CA585FD4-9E91-411D-B652-EB6AAC30BBD0}" type="pres">
      <dgm:prSet presAssocID="{B9C713C0-9568-4319-A52E-DF4ADEBDC066}" presName="Name10" presStyleLbl="parChTrans1D2" presStyleIdx="2" presStyleCnt="4"/>
      <dgm:spPr/>
      <dgm:t>
        <a:bodyPr/>
        <a:lstStyle/>
        <a:p>
          <a:endParaRPr lang="ru-RU"/>
        </a:p>
      </dgm:t>
    </dgm:pt>
    <dgm:pt modelId="{57111068-CE96-455A-A878-66822655BBE5}" type="pres">
      <dgm:prSet presAssocID="{60907401-03F4-486B-8F04-4CFACCF94B29}" presName="hierRoot2" presStyleCnt="0"/>
      <dgm:spPr/>
    </dgm:pt>
    <dgm:pt modelId="{D98B1585-13CC-4D37-952E-736DE081088F}" type="pres">
      <dgm:prSet presAssocID="{60907401-03F4-486B-8F04-4CFACCF94B29}" presName="composite2" presStyleCnt="0"/>
      <dgm:spPr/>
    </dgm:pt>
    <dgm:pt modelId="{8B3F309D-5222-407A-AAC3-03B90DFD48D2}" type="pres">
      <dgm:prSet presAssocID="{60907401-03F4-486B-8F04-4CFACCF94B29}" presName="background2" presStyleLbl="node2" presStyleIdx="2" presStyleCnt="4"/>
      <dgm:spPr/>
    </dgm:pt>
    <dgm:pt modelId="{BB064836-FF85-426C-BDFE-6F9B86ACDAF1}" type="pres">
      <dgm:prSet presAssocID="{60907401-03F4-486B-8F04-4CFACCF94B29}" presName="text2" presStyleLbl="fgAcc2" presStyleIdx="2" presStyleCnt="4" custScaleX="131973" custScaleY="117363">
        <dgm:presLayoutVars>
          <dgm:chPref val="3"/>
        </dgm:presLayoutVars>
      </dgm:prSet>
      <dgm:spPr/>
      <dgm:t>
        <a:bodyPr/>
        <a:lstStyle/>
        <a:p>
          <a:endParaRPr lang="ru-RU"/>
        </a:p>
      </dgm:t>
    </dgm:pt>
    <dgm:pt modelId="{4BC330DE-1D02-458F-ACB3-F48267E4641D}" type="pres">
      <dgm:prSet presAssocID="{60907401-03F4-486B-8F04-4CFACCF94B29}" presName="hierChild3" presStyleCnt="0"/>
      <dgm:spPr/>
    </dgm:pt>
    <dgm:pt modelId="{2E977416-0052-4693-B6AD-16148BAA9912}" type="pres">
      <dgm:prSet presAssocID="{C61B5B4F-A31F-462E-A29A-31C2BBF5308A}" presName="Name10" presStyleLbl="parChTrans1D2" presStyleIdx="3" presStyleCnt="4"/>
      <dgm:spPr/>
      <dgm:t>
        <a:bodyPr/>
        <a:lstStyle/>
        <a:p>
          <a:endParaRPr lang="ru-RU"/>
        </a:p>
      </dgm:t>
    </dgm:pt>
    <dgm:pt modelId="{8EB8430D-F198-40DF-957B-E0869B686EFA}" type="pres">
      <dgm:prSet presAssocID="{43901A52-74C0-4CBF-A96D-DA19C93CC199}" presName="hierRoot2" presStyleCnt="0"/>
      <dgm:spPr/>
    </dgm:pt>
    <dgm:pt modelId="{6D783915-EE99-401E-BF8C-33681D73645A}" type="pres">
      <dgm:prSet presAssocID="{43901A52-74C0-4CBF-A96D-DA19C93CC199}" presName="composite2" presStyleCnt="0"/>
      <dgm:spPr/>
    </dgm:pt>
    <dgm:pt modelId="{45463F56-84D1-4C7A-9863-8C493E81C465}" type="pres">
      <dgm:prSet presAssocID="{43901A52-74C0-4CBF-A96D-DA19C93CC199}" presName="background2" presStyleLbl="node2" presStyleIdx="3" presStyleCnt="4"/>
      <dgm:spPr/>
    </dgm:pt>
    <dgm:pt modelId="{7934F198-D165-4B43-9C9E-7CCD50AB7F34}" type="pres">
      <dgm:prSet presAssocID="{43901A52-74C0-4CBF-A96D-DA19C93CC199}" presName="text2" presStyleLbl="fgAcc2" presStyleIdx="3" presStyleCnt="4" custScaleX="139045" custScaleY="112994">
        <dgm:presLayoutVars>
          <dgm:chPref val="3"/>
        </dgm:presLayoutVars>
      </dgm:prSet>
      <dgm:spPr/>
      <dgm:t>
        <a:bodyPr/>
        <a:lstStyle/>
        <a:p>
          <a:endParaRPr lang="ru-RU"/>
        </a:p>
      </dgm:t>
    </dgm:pt>
    <dgm:pt modelId="{1E588944-A95E-4E25-B2FC-AC7D05518F02}" type="pres">
      <dgm:prSet presAssocID="{43901A52-74C0-4CBF-A96D-DA19C93CC199}" presName="hierChild3" presStyleCnt="0"/>
      <dgm:spPr/>
    </dgm:pt>
  </dgm:ptLst>
  <dgm:cxnLst>
    <dgm:cxn modelId="{EAC07EA4-643C-4002-94E4-80D1692C24A3}" type="presOf" srcId="{C61B5B4F-A31F-462E-A29A-31C2BBF5308A}" destId="{2E977416-0052-4693-B6AD-16148BAA9912}" srcOrd="0" destOrd="0" presId="urn:microsoft.com/office/officeart/2005/8/layout/hierarchy1"/>
    <dgm:cxn modelId="{074D861E-5F83-48D5-9219-A4636F225794}" type="presOf" srcId="{0DF07560-D3F1-46AF-9944-94EAE64AA5A9}" destId="{EE4DD0DA-04BF-4E46-8502-580A7DDF39BF}" srcOrd="0" destOrd="0" presId="urn:microsoft.com/office/officeart/2005/8/layout/hierarchy1"/>
    <dgm:cxn modelId="{BA713C8C-F000-443C-9DBE-7FE2643E324D}" type="presOf" srcId="{1C417901-9F07-42CE-AAE3-AD0D1F5E3D79}" destId="{0E7AFA8B-E3C0-435C-968D-8135C6CC35CA}" srcOrd="0" destOrd="0" presId="urn:microsoft.com/office/officeart/2005/8/layout/hierarchy1"/>
    <dgm:cxn modelId="{C7557038-9023-45B2-A8CD-E63ABC988201}" srcId="{0DF07560-D3F1-46AF-9944-94EAE64AA5A9}" destId="{43901A52-74C0-4CBF-A96D-DA19C93CC199}" srcOrd="3" destOrd="0" parTransId="{C61B5B4F-A31F-462E-A29A-31C2BBF5308A}" sibTransId="{AA13AE6A-5FE7-44CC-A5BC-C3A18F8DC29C}"/>
    <dgm:cxn modelId="{086FC66E-AB43-43CB-99FF-1762A48ABFDC}" type="presOf" srcId="{43901A52-74C0-4CBF-A96D-DA19C93CC199}" destId="{7934F198-D165-4B43-9C9E-7CCD50AB7F34}" srcOrd="0" destOrd="0" presId="urn:microsoft.com/office/officeart/2005/8/layout/hierarchy1"/>
    <dgm:cxn modelId="{C3D49B2F-E39B-440A-8334-858DB0BC1795}" srcId="{0DF07560-D3F1-46AF-9944-94EAE64AA5A9}" destId="{53D4C295-C008-4B5A-8DDB-0E1539E883A7}" srcOrd="1" destOrd="0" parTransId="{5B2F3015-6ABC-40E1-BDB7-9E987F1A7A1A}" sibTransId="{7678DC0C-215C-4B84-A38D-2D0733B49E89}"/>
    <dgm:cxn modelId="{45861742-05F1-4F0D-A32B-A5F0300245E1}" type="presOf" srcId="{53D4C295-C008-4B5A-8DDB-0E1539E883A7}" destId="{E6AD1539-BF0C-4D65-840F-8C30B2D299A7}" srcOrd="0" destOrd="0" presId="urn:microsoft.com/office/officeart/2005/8/layout/hierarchy1"/>
    <dgm:cxn modelId="{BC60A207-2D17-48DC-9BED-AD1E38397AD3}" type="presOf" srcId="{5B2F3015-6ABC-40E1-BDB7-9E987F1A7A1A}" destId="{93396441-9783-47F0-AADD-3B918684FFFF}" srcOrd="0" destOrd="0" presId="urn:microsoft.com/office/officeart/2005/8/layout/hierarchy1"/>
    <dgm:cxn modelId="{3EDF8FC3-BA1C-443F-BC6F-7C7565F06F2B}" type="presOf" srcId="{B9C713C0-9568-4319-A52E-DF4ADEBDC066}" destId="{CA585FD4-9E91-411D-B652-EB6AAC30BBD0}" srcOrd="0" destOrd="0" presId="urn:microsoft.com/office/officeart/2005/8/layout/hierarchy1"/>
    <dgm:cxn modelId="{F5C63D43-F33A-43BE-9B95-A2E8092EFFA8}" type="presOf" srcId="{13A53AA6-FF3E-49C6-AA71-EB365DB12539}" destId="{30989164-0F56-4175-921C-3B58EBDCFC2F}" srcOrd="0" destOrd="0" presId="urn:microsoft.com/office/officeart/2005/8/layout/hierarchy1"/>
    <dgm:cxn modelId="{8FC2D0B5-C014-4F2E-8B5A-24A26D7B3595}" type="presOf" srcId="{721E2116-2DFC-4FAF-833A-D7C0061D31E6}" destId="{2108C3C7-5480-4B05-8239-7B4D9D91FFF2}" srcOrd="0" destOrd="0" presId="urn:microsoft.com/office/officeart/2005/8/layout/hierarchy1"/>
    <dgm:cxn modelId="{AF422096-AC90-425E-A593-B7F5A86A3343}" srcId="{0DF07560-D3F1-46AF-9944-94EAE64AA5A9}" destId="{13A53AA6-FF3E-49C6-AA71-EB365DB12539}" srcOrd="0" destOrd="0" parTransId="{721E2116-2DFC-4FAF-833A-D7C0061D31E6}" sibTransId="{4E98612D-C75D-472B-9D4B-DA2F8EB7F23B}"/>
    <dgm:cxn modelId="{DE056960-FF93-4A21-9615-37AD28013BAF}" srcId="{0DF07560-D3F1-46AF-9944-94EAE64AA5A9}" destId="{60907401-03F4-486B-8F04-4CFACCF94B29}" srcOrd="2" destOrd="0" parTransId="{B9C713C0-9568-4319-A52E-DF4ADEBDC066}" sibTransId="{F3C67D9B-1097-475C-9ADC-87251582F36D}"/>
    <dgm:cxn modelId="{C5633393-AFB1-4856-9FC0-CEAE16A7BF14}" srcId="{1C417901-9F07-42CE-AAE3-AD0D1F5E3D79}" destId="{0DF07560-D3F1-46AF-9944-94EAE64AA5A9}" srcOrd="0" destOrd="0" parTransId="{962A4877-F1A8-42BA-BD6C-7951BD34E153}" sibTransId="{3E870FD7-C942-44FC-8852-0F2D6FFA07FF}"/>
    <dgm:cxn modelId="{CA887003-7E95-45D8-ADDA-AC763FB1B6E3}" type="presOf" srcId="{60907401-03F4-486B-8F04-4CFACCF94B29}" destId="{BB064836-FF85-426C-BDFE-6F9B86ACDAF1}" srcOrd="0" destOrd="0" presId="urn:microsoft.com/office/officeart/2005/8/layout/hierarchy1"/>
    <dgm:cxn modelId="{1038A21D-22B6-45E3-9817-710EAFC5E74C}" type="presParOf" srcId="{0E7AFA8B-E3C0-435C-968D-8135C6CC35CA}" destId="{58F7632C-21CF-41AD-BBC8-B2997309B4F4}" srcOrd="0" destOrd="0" presId="urn:microsoft.com/office/officeart/2005/8/layout/hierarchy1"/>
    <dgm:cxn modelId="{86989A4F-CE1D-4469-8A56-CE86135EDD48}" type="presParOf" srcId="{58F7632C-21CF-41AD-BBC8-B2997309B4F4}" destId="{BEBB6370-E5A3-41F6-9410-663B7557BB50}" srcOrd="0" destOrd="0" presId="urn:microsoft.com/office/officeart/2005/8/layout/hierarchy1"/>
    <dgm:cxn modelId="{3AC74967-078A-4533-BE88-BA2203220654}" type="presParOf" srcId="{BEBB6370-E5A3-41F6-9410-663B7557BB50}" destId="{FC2E171B-E266-4AF8-BFB6-BA6E6068DC14}" srcOrd="0" destOrd="0" presId="urn:microsoft.com/office/officeart/2005/8/layout/hierarchy1"/>
    <dgm:cxn modelId="{97256950-C3CD-4E94-99BE-F4428C91DF1C}" type="presParOf" srcId="{BEBB6370-E5A3-41F6-9410-663B7557BB50}" destId="{EE4DD0DA-04BF-4E46-8502-580A7DDF39BF}" srcOrd="1" destOrd="0" presId="urn:microsoft.com/office/officeart/2005/8/layout/hierarchy1"/>
    <dgm:cxn modelId="{238FC04B-1282-4BA6-928F-DDF62D6E9361}" type="presParOf" srcId="{58F7632C-21CF-41AD-BBC8-B2997309B4F4}" destId="{EE8C613F-EBE2-4A6B-90EC-518368B99F5F}" srcOrd="1" destOrd="0" presId="urn:microsoft.com/office/officeart/2005/8/layout/hierarchy1"/>
    <dgm:cxn modelId="{27F78D70-5603-4F3E-AE0D-30ED5529828C}" type="presParOf" srcId="{EE8C613F-EBE2-4A6B-90EC-518368B99F5F}" destId="{2108C3C7-5480-4B05-8239-7B4D9D91FFF2}" srcOrd="0" destOrd="0" presId="urn:microsoft.com/office/officeart/2005/8/layout/hierarchy1"/>
    <dgm:cxn modelId="{5840F9E1-61E2-4D92-BC1A-3B92DD2E4E15}" type="presParOf" srcId="{EE8C613F-EBE2-4A6B-90EC-518368B99F5F}" destId="{4DF5093F-FBC8-4F27-902C-01E01BF9FD70}" srcOrd="1" destOrd="0" presId="urn:microsoft.com/office/officeart/2005/8/layout/hierarchy1"/>
    <dgm:cxn modelId="{DB943E61-BC38-496B-824A-911921D637B4}" type="presParOf" srcId="{4DF5093F-FBC8-4F27-902C-01E01BF9FD70}" destId="{566E71DC-AF12-45F4-B4B9-C17BDDB7C709}" srcOrd="0" destOrd="0" presId="urn:microsoft.com/office/officeart/2005/8/layout/hierarchy1"/>
    <dgm:cxn modelId="{4569D21D-CFF2-4F6F-9A48-516965808F39}" type="presParOf" srcId="{566E71DC-AF12-45F4-B4B9-C17BDDB7C709}" destId="{3B177B01-A63D-45B1-9BB2-E2C1AFFC6F90}" srcOrd="0" destOrd="0" presId="urn:microsoft.com/office/officeart/2005/8/layout/hierarchy1"/>
    <dgm:cxn modelId="{D0C34888-956B-4551-B9FD-D5E6893EF072}" type="presParOf" srcId="{566E71DC-AF12-45F4-B4B9-C17BDDB7C709}" destId="{30989164-0F56-4175-921C-3B58EBDCFC2F}" srcOrd="1" destOrd="0" presId="urn:microsoft.com/office/officeart/2005/8/layout/hierarchy1"/>
    <dgm:cxn modelId="{CB3A1483-8D98-4354-96F9-AF74A55629F1}" type="presParOf" srcId="{4DF5093F-FBC8-4F27-902C-01E01BF9FD70}" destId="{5280E46F-FB99-4284-99CE-5A441915C12E}" srcOrd="1" destOrd="0" presId="urn:microsoft.com/office/officeart/2005/8/layout/hierarchy1"/>
    <dgm:cxn modelId="{358C512E-6D85-4CFA-9418-BB9EC968E4FC}" type="presParOf" srcId="{EE8C613F-EBE2-4A6B-90EC-518368B99F5F}" destId="{93396441-9783-47F0-AADD-3B918684FFFF}" srcOrd="2" destOrd="0" presId="urn:microsoft.com/office/officeart/2005/8/layout/hierarchy1"/>
    <dgm:cxn modelId="{79F91E2C-6801-4A9E-8364-16783E129967}" type="presParOf" srcId="{EE8C613F-EBE2-4A6B-90EC-518368B99F5F}" destId="{64FF6E28-3594-49D4-9A49-B5ED6682AA3F}" srcOrd="3" destOrd="0" presId="urn:microsoft.com/office/officeart/2005/8/layout/hierarchy1"/>
    <dgm:cxn modelId="{FCE4EC9B-5578-4C8E-AE76-BC33A7A7EE33}" type="presParOf" srcId="{64FF6E28-3594-49D4-9A49-B5ED6682AA3F}" destId="{59EA7E43-FCA5-46D9-A3A0-BF2F40A9BC41}" srcOrd="0" destOrd="0" presId="urn:microsoft.com/office/officeart/2005/8/layout/hierarchy1"/>
    <dgm:cxn modelId="{E6F4ABB1-8325-4DC2-8166-A6B42511E199}" type="presParOf" srcId="{59EA7E43-FCA5-46D9-A3A0-BF2F40A9BC41}" destId="{4BE60611-2AAE-4EDD-82C5-1E1827F40973}" srcOrd="0" destOrd="0" presId="urn:microsoft.com/office/officeart/2005/8/layout/hierarchy1"/>
    <dgm:cxn modelId="{7A4A8B81-BA44-47BD-BE1B-8026CE8D9201}" type="presParOf" srcId="{59EA7E43-FCA5-46D9-A3A0-BF2F40A9BC41}" destId="{E6AD1539-BF0C-4D65-840F-8C30B2D299A7}" srcOrd="1" destOrd="0" presId="urn:microsoft.com/office/officeart/2005/8/layout/hierarchy1"/>
    <dgm:cxn modelId="{DDF11E47-CEAF-46E5-B370-560DDDB322DF}" type="presParOf" srcId="{64FF6E28-3594-49D4-9A49-B5ED6682AA3F}" destId="{115B27B3-56C6-4B20-80E7-B523F039C79D}" srcOrd="1" destOrd="0" presId="urn:microsoft.com/office/officeart/2005/8/layout/hierarchy1"/>
    <dgm:cxn modelId="{B4963A25-12EC-4FD8-8CBD-8CC07B2D4EFC}" type="presParOf" srcId="{EE8C613F-EBE2-4A6B-90EC-518368B99F5F}" destId="{CA585FD4-9E91-411D-B652-EB6AAC30BBD0}" srcOrd="4" destOrd="0" presId="urn:microsoft.com/office/officeart/2005/8/layout/hierarchy1"/>
    <dgm:cxn modelId="{FF769919-5C37-4792-9B89-F777040DD838}" type="presParOf" srcId="{EE8C613F-EBE2-4A6B-90EC-518368B99F5F}" destId="{57111068-CE96-455A-A878-66822655BBE5}" srcOrd="5" destOrd="0" presId="urn:microsoft.com/office/officeart/2005/8/layout/hierarchy1"/>
    <dgm:cxn modelId="{72723F8B-DFB5-4BF2-AA06-7F259702E2BC}" type="presParOf" srcId="{57111068-CE96-455A-A878-66822655BBE5}" destId="{D98B1585-13CC-4D37-952E-736DE081088F}" srcOrd="0" destOrd="0" presId="urn:microsoft.com/office/officeart/2005/8/layout/hierarchy1"/>
    <dgm:cxn modelId="{A4114451-1A8B-47C6-A153-82DC7D58002F}" type="presParOf" srcId="{D98B1585-13CC-4D37-952E-736DE081088F}" destId="{8B3F309D-5222-407A-AAC3-03B90DFD48D2}" srcOrd="0" destOrd="0" presId="urn:microsoft.com/office/officeart/2005/8/layout/hierarchy1"/>
    <dgm:cxn modelId="{87420827-DB35-475C-B75D-EF263F06EA64}" type="presParOf" srcId="{D98B1585-13CC-4D37-952E-736DE081088F}" destId="{BB064836-FF85-426C-BDFE-6F9B86ACDAF1}" srcOrd="1" destOrd="0" presId="urn:microsoft.com/office/officeart/2005/8/layout/hierarchy1"/>
    <dgm:cxn modelId="{81F3AEC7-3430-4713-80DD-3CD7C41D95D0}" type="presParOf" srcId="{57111068-CE96-455A-A878-66822655BBE5}" destId="{4BC330DE-1D02-458F-ACB3-F48267E4641D}" srcOrd="1" destOrd="0" presId="urn:microsoft.com/office/officeart/2005/8/layout/hierarchy1"/>
    <dgm:cxn modelId="{3B5FE25D-7B5F-4024-BDE6-BC82C886B5FE}" type="presParOf" srcId="{EE8C613F-EBE2-4A6B-90EC-518368B99F5F}" destId="{2E977416-0052-4693-B6AD-16148BAA9912}" srcOrd="6" destOrd="0" presId="urn:microsoft.com/office/officeart/2005/8/layout/hierarchy1"/>
    <dgm:cxn modelId="{D0288FDC-EFC4-429A-9FDC-8DE234FC75DA}" type="presParOf" srcId="{EE8C613F-EBE2-4A6B-90EC-518368B99F5F}" destId="{8EB8430D-F198-40DF-957B-E0869B686EFA}" srcOrd="7" destOrd="0" presId="urn:microsoft.com/office/officeart/2005/8/layout/hierarchy1"/>
    <dgm:cxn modelId="{1FC9C7E0-61C2-4DBC-B934-76704C83D3E8}" type="presParOf" srcId="{8EB8430D-F198-40DF-957B-E0869B686EFA}" destId="{6D783915-EE99-401E-BF8C-33681D73645A}" srcOrd="0" destOrd="0" presId="urn:microsoft.com/office/officeart/2005/8/layout/hierarchy1"/>
    <dgm:cxn modelId="{301A51C2-5619-4FF7-963A-844C8B0765B8}" type="presParOf" srcId="{6D783915-EE99-401E-BF8C-33681D73645A}" destId="{45463F56-84D1-4C7A-9863-8C493E81C465}" srcOrd="0" destOrd="0" presId="urn:microsoft.com/office/officeart/2005/8/layout/hierarchy1"/>
    <dgm:cxn modelId="{DC8B07B1-6CCC-4047-AA5C-65DD6E0EE617}" type="presParOf" srcId="{6D783915-EE99-401E-BF8C-33681D73645A}" destId="{7934F198-D165-4B43-9C9E-7CCD50AB7F34}" srcOrd="1" destOrd="0" presId="urn:microsoft.com/office/officeart/2005/8/layout/hierarchy1"/>
    <dgm:cxn modelId="{A6E155AD-BB5A-4346-BDCD-62ED4039A60E}" type="presParOf" srcId="{8EB8430D-F198-40DF-957B-E0869B686EFA}" destId="{1E588944-A95E-4E25-B2FC-AC7D05518F02}"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6BB0435-07E3-4DEB-804F-85419671AB4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6CB59C4F-39E4-4594-9277-89231A7CF721}">
      <dgm:prSet phldrT="[Текст]" custT="1"/>
      <dgm:spPr/>
      <dgm:t>
        <a:bodyPr/>
        <a:lstStyle/>
        <a:p>
          <a:pPr algn="just"/>
          <a:r>
            <a:rPr lang="en-US" sz="2400" dirty="0" smtClean="0"/>
            <a:t>Descriptive Image Models</a:t>
          </a:r>
          <a:r>
            <a:rPr lang="ru-RU" sz="2400" dirty="0" smtClean="0"/>
            <a:t> </a:t>
          </a:r>
          <a:endParaRPr lang="ru-RU" sz="2400" dirty="0"/>
        </a:p>
      </dgm:t>
    </dgm:pt>
    <dgm:pt modelId="{73F2FE84-F14D-48F4-91C7-17A0E6A8267A}" type="parTrans" cxnId="{E19A15A7-B13E-4CFB-9E6D-963FF01DAF03}">
      <dgm:prSet/>
      <dgm:spPr/>
      <dgm:t>
        <a:bodyPr/>
        <a:lstStyle/>
        <a:p>
          <a:pPr algn="just"/>
          <a:endParaRPr lang="ru-RU" sz="2000"/>
        </a:p>
      </dgm:t>
    </dgm:pt>
    <dgm:pt modelId="{E02B4611-5309-4ED1-ACEB-156F51C6BC9A}" type="sibTrans" cxnId="{E19A15A7-B13E-4CFB-9E6D-963FF01DAF03}">
      <dgm:prSet/>
      <dgm:spPr/>
      <dgm:t>
        <a:bodyPr/>
        <a:lstStyle/>
        <a:p>
          <a:pPr algn="just"/>
          <a:endParaRPr lang="ru-RU" sz="2000"/>
        </a:p>
      </dgm:t>
    </dgm:pt>
    <dgm:pt modelId="{EDF288A9-CF0A-4235-8068-BFBBEBEB2991}">
      <dgm:prSet phldrT="[Текст]" custT="1"/>
      <dgm:spPr/>
      <dgm:t>
        <a:bodyPr/>
        <a:lstStyle/>
        <a:p>
          <a:pPr algn="just"/>
          <a:r>
            <a:rPr lang="en-US" sz="2000" dirty="0" smtClean="0"/>
            <a:t>to provide description of arbitrary images</a:t>
          </a:r>
          <a:r>
            <a:rPr lang="ru-RU" sz="2000" dirty="0" smtClean="0"/>
            <a:t>; </a:t>
          </a:r>
          <a:endParaRPr lang="ru-RU" sz="2000" dirty="0"/>
        </a:p>
      </dgm:t>
    </dgm:pt>
    <dgm:pt modelId="{ECF16333-82A3-4324-8F87-F36F1ECCB93E}" type="parTrans" cxnId="{AF879D1D-4A68-4F3D-B381-7D94977D642A}">
      <dgm:prSet/>
      <dgm:spPr/>
      <dgm:t>
        <a:bodyPr/>
        <a:lstStyle/>
        <a:p>
          <a:pPr algn="just"/>
          <a:endParaRPr lang="ru-RU" sz="2000"/>
        </a:p>
      </dgm:t>
    </dgm:pt>
    <dgm:pt modelId="{4F110360-16F9-4E0E-A32C-E73D4482A7FF}" type="sibTrans" cxnId="{AF879D1D-4A68-4F3D-B381-7D94977D642A}">
      <dgm:prSet/>
      <dgm:spPr/>
      <dgm:t>
        <a:bodyPr/>
        <a:lstStyle/>
        <a:p>
          <a:pPr algn="just"/>
          <a:endParaRPr lang="ru-RU" sz="2000"/>
        </a:p>
      </dgm:t>
    </dgm:pt>
    <dgm:pt modelId="{A8D00F4F-8E22-4CA5-BF17-909B17687665}">
      <dgm:prSet custT="1"/>
      <dgm:spPr/>
      <dgm:t>
        <a:bodyPr/>
        <a:lstStyle/>
        <a:p>
          <a:pPr algn="just"/>
          <a:r>
            <a:rPr lang="en-US" sz="2000" dirty="0" smtClean="0"/>
            <a:t>to provide realizations as elements of information technologies of image analysis, recognition and understanding</a:t>
          </a:r>
          <a:r>
            <a:rPr lang="ru-RU" sz="2000" dirty="0" smtClean="0"/>
            <a:t>; </a:t>
          </a:r>
        </a:p>
      </dgm:t>
    </dgm:pt>
    <dgm:pt modelId="{25C7C95C-C8C1-45E6-A3A3-32C442E9C928}" type="parTrans" cxnId="{9EFA9A7E-2DB7-433D-8855-AE2B1C03BB1E}">
      <dgm:prSet/>
      <dgm:spPr/>
      <dgm:t>
        <a:bodyPr/>
        <a:lstStyle/>
        <a:p>
          <a:pPr algn="just"/>
          <a:endParaRPr lang="ru-RU" sz="2000"/>
        </a:p>
      </dgm:t>
    </dgm:pt>
    <dgm:pt modelId="{B2A1ECC4-13A1-45DF-B34F-D2BD45061AE2}" type="sibTrans" cxnId="{9EFA9A7E-2DB7-433D-8855-AE2B1C03BB1E}">
      <dgm:prSet/>
      <dgm:spPr/>
      <dgm:t>
        <a:bodyPr/>
        <a:lstStyle/>
        <a:p>
          <a:pPr algn="just"/>
          <a:endParaRPr lang="ru-RU" sz="2000"/>
        </a:p>
      </dgm:t>
    </dgm:pt>
    <dgm:pt modelId="{554DD387-592D-4F1B-B558-0E8C098AFFFE}">
      <dgm:prSet custT="1"/>
      <dgm:spPr/>
      <dgm:t>
        <a:bodyPr/>
        <a:lstStyle/>
        <a:p>
          <a:pPr algn="just"/>
          <a:r>
            <a:rPr lang="en-US" sz="2000" dirty="0" smtClean="0"/>
            <a:t>to allow implementation of effective pattern recognition algorithms</a:t>
          </a:r>
          <a:r>
            <a:rPr lang="ru-RU" sz="2000" dirty="0" smtClean="0"/>
            <a:t>;</a:t>
          </a:r>
        </a:p>
      </dgm:t>
    </dgm:pt>
    <dgm:pt modelId="{84DBDD16-2B8F-4D51-AF61-E56031079FCF}" type="parTrans" cxnId="{0FC092F7-F738-4F3C-B173-CBB247EFFBA7}">
      <dgm:prSet/>
      <dgm:spPr/>
      <dgm:t>
        <a:bodyPr/>
        <a:lstStyle/>
        <a:p>
          <a:pPr algn="just"/>
          <a:endParaRPr lang="ru-RU" sz="2000"/>
        </a:p>
      </dgm:t>
    </dgm:pt>
    <dgm:pt modelId="{3D0EF31F-07B8-47EB-8CFB-894E7F89AC04}" type="sibTrans" cxnId="{0FC092F7-F738-4F3C-B173-CBB247EFFBA7}">
      <dgm:prSet/>
      <dgm:spPr/>
      <dgm:t>
        <a:bodyPr/>
        <a:lstStyle/>
        <a:p>
          <a:pPr algn="just"/>
          <a:endParaRPr lang="ru-RU" sz="2000"/>
        </a:p>
      </dgm:t>
    </dgm:pt>
    <dgm:pt modelId="{F1401C06-EE35-47BA-91E8-BDEE64C38520}">
      <dgm:prSet custT="1"/>
      <dgm:spPr/>
      <dgm:t>
        <a:bodyPr/>
        <a:lstStyle/>
        <a:p>
          <a:pPr algn="just"/>
          <a:r>
            <a:rPr lang="en-US" sz="2000" dirty="0" smtClean="0"/>
            <a:t>to allow effective representation by descriptive image algebras</a:t>
          </a:r>
          <a:r>
            <a:rPr lang="ru-RU" sz="2000" dirty="0" smtClean="0"/>
            <a:t>. </a:t>
          </a:r>
          <a:endParaRPr lang="en-US" sz="2000" dirty="0" smtClean="0"/>
        </a:p>
      </dgm:t>
    </dgm:pt>
    <dgm:pt modelId="{C8EF8AB4-2E82-43E7-9939-CF3EA2F47709}" type="parTrans" cxnId="{8B8D9E11-7AF2-4D58-9AE9-D907663EA4FD}">
      <dgm:prSet/>
      <dgm:spPr/>
      <dgm:t>
        <a:bodyPr/>
        <a:lstStyle/>
        <a:p>
          <a:pPr algn="just"/>
          <a:endParaRPr lang="ru-RU" sz="2000"/>
        </a:p>
      </dgm:t>
    </dgm:pt>
    <dgm:pt modelId="{46DD3641-0DC7-4EC0-A5C8-96B114C213CF}" type="sibTrans" cxnId="{8B8D9E11-7AF2-4D58-9AE9-D907663EA4FD}">
      <dgm:prSet/>
      <dgm:spPr/>
      <dgm:t>
        <a:bodyPr/>
        <a:lstStyle/>
        <a:p>
          <a:pPr algn="just"/>
          <a:endParaRPr lang="ru-RU" sz="2000"/>
        </a:p>
      </dgm:t>
    </dgm:pt>
    <dgm:pt modelId="{B23F0FC3-C06F-43C2-B264-5E1DC8F342C5}">
      <dgm:prSet phldrT="[Текст]" custT="1"/>
      <dgm:spPr/>
      <dgm:t>
        <a:bodyPr/>
        <a:lstStyle/>
        <a:p>
          <a:pPr algn="just"/>
          <a:r>
            <a:rPr lang="en-US" sz="2000" dirty="0" smtClean="0"/>
            <a:t>to reflect specificity of analyzed images</a:t>
          </a:r>
          <a:r>
            <a:rPr lang="ru-RU" sz="2000" dirty="0" smtClean="0"/>
            <a:t>;</a:t>
          </a:r>
          <a:endParaRPr lang="ru-RU" sz="2000" dirty="0"/>
        </a:p>
      </dgm:t>
    </dgm:pt>
    <dgm:pt modelId="{50255458-0284-4F51-9C6F-68760EFCA49E}" type="parTrans" cxnId="{905654EE-DB16-43B5-8841-49584A9E522F}">
      <dgm:prSet/>
      <dgm:spPr/>
      <dgm:t>
        <a:bodyPr/>
        <a:lstStyle/>
        <a:p>
          <a:pPr algn="just"/>
          <a:endParaRPr lang="ru-RU" sz="2000"/>
        </a:p>
      </dgm:t>
    </dgm:pt>
    <dgm:pt modelId="{F35D717D-6106-4162-B1C2-C8C420A3CB25}" type="sibTrans" cxnId="{905654EE-DB16-43B5-8841-49584A9E522F}">
      <dgm:prSet/>
      <dgm:spPr/>
      <dgm:t>
        <a:bodyPr/>
        <a:lstStyle/>
        <a:p>
          <a:pPr algn="just"/>
          <a:endParaRPr lang="ru-RU" sz="2000"/>
        </a:p>
      </dgm:t>
    </dgm:pt>
    <dgm:pt modelId="{32D3FF28-A9E4-456E-A9BE-3D8E1A535EC6}">
      <dgm:prSet phldrT="[Текст]" custT="1"/>
      <dgm:spPr/>
      <dgm:t>
        <a:bodyPr/>
        <a:lstStyle/>
        <a:p>
          <a:pPr algn="just"/>
          <a:r>
            <a:rPr lang="en-US" sz="2000" dirty="0" smtClean="0"/>
            <a:t>to allow implementation of modern algebraic tools of mathematical theory of image analysis for decision making</a:t>
          </a:r>
          <a:r>
            <a:rPr lang="ru-RU" sz="2000" dirty="0" smtClean="0"/>
            <a:t>;</a:t>
          </a:r>
          <a:endParaRPr lang="ru-RU" sz="2000" dirty="0"/>
        </a:p>
      </dgm:t>
    </dgm:pt>
    <dgm:pt modelId="{323A3FCB-CE5F-4E3F-8C48-8D0F7C6321F1}" type="parTrans" cxnId="{35AA8067-3BF2-44BF-BE1A-0AD1B78AD51E}">
      <dgm:prSet/>
      <dgm:spPr/>
      <dgm:t>
        <a:bodyPr/>
        <a:lstStyle/>
        <a:p>
          <a:pPr algn="just"/>
          <a:endParaRPr lang="ru-RU" sz="2000"/>
        </a:p>
      </dgm:t>
    </dgm:pt>
    <dgm:pt modelId="{3AA8AC46-D47C-4558-A1AD-C327583CC608}" type="sibTrans" cxnId="{35AA8067-3BF2-44BF-BE1A-0AD1B78AD51E}">
      <dgm:prSet/>
      <dgm:spPr/>
      <dgm:t>
        <a:bodyPr/>
        <a:lstStyle/>
        <a:p>
          <a:pPr algn="just"/>
          <a:endParaRPr lang="ru-RU" sz="2000"/>
        </a:p>
      </dgm:t>
    </dgm:pt>
    <dgm:pt modelId="{349F3F4E-D02F-4A3E-9B98-53F11A842EE9}" type="pres">
      <dgm:prSet presAssocID="{56BB0435-07E3-4DEB-804F-85419671AB42}" presName="Name0" presStyleCnt="0">
        <dgm:presLayoutVars>
          <dgm:dir/>
          <dgm:animLvl val="lvl"/>
          <dgm:resizeHandles val="exact"/>
        </dgm:presLayoutVars>
      </dgm:prSet>
      <dgm:spPr/>
      <dgm:t>
        <a:bodyPr/>
        <a:lstStyle/>
        <a:p>
          <a:endParaRPr lang="ru-RU"/>
        </a:p>
      </dgm:t>
    </dgm:pt>
    <dgm:pt modelId="{17F08E9B-E17B-46B4-834C-F698745DBCCE}" type="pres">
      <dgm:prSet presAssocID="{6CB59C4F-39E4-4594-9277-89231A7CF721}" presName="linNode" presStyleCnt="0"/>
      <dgm:spPr/>
    </dgm:pt>
    <dgm:pt modelId="{6991B495-A5D8-45E6-A3C8-E24D28C371AB}" type="pres">
      <dgm:prSet presAssocID="{6CB59C4F-39E4-4594-9277-89231A7CF721}" presName="parentText" presStyleLbl="node1" presStyleIdx="0" presStyleCnt="1" custScaleX="66288">
        <dgm:presLayoutVars>
          <dgm:chMax val="1"/>
          <dgm:bulletEnabled val="1"/>
        </dgm:presLayoutVars>
      </dgm:prSet>
      <dgm:spPr/>
      <dgm:t>
        <a:bodyPr/>
        <a:lstStyle/>
        <a:p>
          <a:endParaRPr lang="ru-RU"/>
        </a:p>
      </dgm:t>
    </dgm:pt>
    <dgm:pt modelId="{D64268C9-6E67-48EC-BFE0-F6D52B348076}" type="pres">
      <dgm:prSet presAssocID="{6CB59C4F-39E4-4594-9277-89231A7CF721}" presName="descendantText" presStyleLbl="alignAccFollowNode1" presStyleIdx="0" presStyleCnt="1" custScaleX="125532" custScaleY="117174">
        <dgm:presLayoutVars>
          <dgm:bulletEnabled val="1"/>
        </dgm:presLayoutVars>
      </dgm:prSet>
      <dgm:spPr/>
      <dgm:t>
        <a:bodyPr/>
        <a:lstStyle/>
        <a:p>
          <a:endParaRPr lang="ru-RU"/>
        </a:p>
      </dgm:t>
    </dgm:pt>
  </dgm:ptLst>
  <dgm:cxnLst>
    <dgm:cxn modelId="{905654EE-DB16-43B5-8841-49584A9E522F}" srcId="{6CB59C4F-39E4-4594-9277-89231A7CF721}" destId="{B23F0FC3-C06F-43C2-B264-5E1DC8F342C5}" srcOrd="1" destOrd="0" parTransId="{50255458-0284-4F51-9C6F-68760EFCA49E}" sibTransId="{F35D717D-6106-4162-B1C2-C8C420A3CB25}"/>
    <dgm:cxn modelId="{AF879D1D-4A68-4F3D-B381-7D94977D642A}" srcId="{6CB59C4F-39E4-4594-9277-89231A7CF721}" destId="{EDF288A9-CF0A-4235-8068-BFBBEBEB2991}" srcOrd="0" destOrd="0" parTransId="{ECF16333-82A3-4324-8F87-F36F1ECCB93E}" sibTransId="{4F110360-16F9-4E0E-A32C-E73D4482A7FF}"/>
    <dgm:cxn modelId="{BEEA8C60-4081-4692-B1FA-83A01A41E771}" type="presOf" srcId="{F1401C06-EE35-47BA-91E8-BDEE64C38520}" destId="{D64268C9-6E67-48EC-BFE0-F6D52B348076}" srcOrd="0" destOrd="5" presId="urn:microsoft.com/office/officeart/2005/8/layout/vList5"/>
    <dgm:cxn modelId="{062E323B-0C8A-4F60-8DD4-F24DB7F88387}" type="presOf" srcId="{B23F0FC3-C06F-43C2-B264-5E1DC8F342C5}" destId="{D64268C9-6E67-48EC-BFE0-F6D52B348076}" srcOrd="0" destOrd="1" presId="urn:microsoft.com/office/officeart/2005/8/layout/vList5"/>
    <dgm:cxn modelId="{427BE28C-E48D-4B8E-B0A9-5242551078F5}" type="presOf" srcId="{554DD387-592D-4F1B-B558-0E8C098AFFFE}" destId="{D64268C9-6E67-48EC-BFE0-F6D52B348076}" srcOrd="0" destOrd="4" presId="urn:microsoft.com/office/officeart/2005/8/layout/vList5"/>
    <dgm:cxn modelId="{88B358B9-C296-490B-8F06-1135E2C06926}" type="presOf" srcId="{32D3FF28-A9E4-456E-A9BE-3D8E1A535EC6}" destId="{D64268C9-6E67-48EC-BFE0-F6D52B348076}" srcOrd="0" destOrd="2" presId="urn:microsoft.com/office/officeart/2005/8/layout/vList5"/>
    <dgm:cxn modelId="{E17E922B-6843-4993-BB58-A15236234816}" type="presOf" srcId="{A8D00F4F-8E22-4CA5-BF17-909B17687665}" destId="{D64268C9-6E67-48EC-BFE0-F6D52B348076}" srcOrd="0" destOrd="3" presId="urn:microsoft.com/office/officeart/2005/8/layout/vList5"/>
    <dgm:cxn modelId="{E19A15A7-B13E-4CFB-9E6D-963FF01DAF03}" srcId="{56BB0435-07E3-4DEB-804F-85419671AB42}" destId="{6CB59C4F-39E4-4594-9277-89231A7CF721}" srcOrd="0" destOrd="0" parTransId="{73F2FE84-F14D-48F4-91C7-17A0E6A8267A}" sibTransId="{E02B4611-5309-4ED1-ACEB-156F51C6BC9A}"/>
    <dgm:cxn modelId="{03364E0D-9FE5-4380-8AE7-F289CB45CC59}" type="presOf" srcId="{6CB59C4F-39E4-4594-9277-89231A7CF721}" destId="{6991B495-A5D8-45E6-A3C8-E24D28C371AB}" srcOrd="0" destOrd="0" presId="urn:microsoft.com/office/officeart/2005/8/layout/vList5"/>
    <dgm:cxn modelId="{96CF9447-E578-4716-9018-2403EDADA4CD}" type="presOf" srcId="{EDF288A9-CF0A-4235-8068-BFBBEBEB2991}" destId="{D64268C9-6E67-48EC-BFE0-F6D52B348076}" srcOrd="0" destOrd="0" presId="urn:microsoft.com/office/officeart/2005/8/layout/vList5"/>
    <dgm:cxn modelId="{0FC092F7-F738-4F3C-B173-CBB247EFFBA7}" srcId="{6CB59C4F-39E4-4594-9277-89231A7CF721}" destId="{554DD387-592D-4F1B-B558-0E8C098AFFFE}" srcOrd="4" destOrd="0" parTransId="{84DBDD16-2B8F-4D51-AF61-E56031079FCF}" sibTransId="{3D0EF31F-07B8-47EB-8CFB-894E7F89AC04}"/>
    <dgm:cxn modelId="{4450EF08-3E34-4B93-A532-E72E17F313C8}" type="presOf" srcId="{56BB0435-07E3-4DEB-804F-85419671AB42}" destId="{349F3F4E-D02F-4A3E-9B98-53F11A842EE9}" srcOrd="0" destOrd="0" presId="urn:microsoft.com/office/officeart/2005/8/layout/vList5"/>
    <dgm:cxn modelId="{8B8D9E11-7AF2-4D58-9AE9-D907663EA4FD}" srcId="{6CB59C4F-39E4-4594-9277-89231A7CF721}" destId="{F1401C06-EE35-47BA-91E8-BDEE64C38520}" srcOrd="5" destOrd="0" parTransId="{C8EF8AB4-2E82-43E7-9939-CF3EA2F47709}" sibTransId="{46DD3641-0DC7-4EC0-A5C8-96B114C213CF}"/>
    <dgm:cxn modelId="{9EFA9A7E-2DB7-433D-8855-AE2B1C03BB1E}" srcId="{6CB59C4F-39E4-4594-9277-89231A7CF721}" destId="{A8D00F4F-8E22-4CA5-BF17-909B17687665}" srcOrd="3" destOrd="0" parTransId="{25C7C95C-C8C1-45E6-A3A3-32C442E9C928}" sibTransId="{B2A1ECC4-13A1-45DF-B34F-D2BD45061AE2}"/>
    <dgm:cxn modelId="{35AA8067-3BF2-44BF-BE1A-0AD1B78AD51E}" srcId="{6CB59C4F-39E4-4594-9277-89231A7CF721}" destId="{32D3FF28-A9E4-456E-A9BE-3D8E1A535EC6}" srcOrd="2" destOrd="0" parTransId="{323A3FCB-CE5F-4E3F-8C48-8D0F7C6321F1}" sibTransId="{3AA8AC46-D47C-4558-A1AD-C327583CC608}"/>
    <dgm:cxn modelId="{97CE232C-F17F-48EE-8E06-EDCA892CD095}" type="presParOf" srcId="{349F3F4E-D02F-4A3E-9B98-53F11A842EE9}" destId="{17F08E9B-E17B-46B4-834C-F698745DBCCE}" srcOrd="0" destOrd="0" presId="urn:microsoft.com/office/officeart/2005/8/layout/vList5"/>
    <dgm:cxn modelId="{4EEEA9F8-F2B0-4CED-97DC-C58356F20EDF}" type="presParOf" srcId="{17F08E9B-E17B-46B4-834C-F698745DBCCE}" destId="{6991B495-A5D8-45E6-A3C8-E24D28C371AB}" srcOrd="0" destOrd="0" presId="urn:microsoft.com/office/officeart/2005/8/layout/vList5"/>
    <dgm:cxn modelId="{6D5E555F-0ABC-4CC2-98B6-BA0CE6029201}" type="presParOf" srcId="{17F08E9B-E17B-46B4-834C-F698745DBCCE}" destId="{D64268C9-6E67-48EC-BFE0-F6D52B34807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09A2342D-0ED0-4109-9D15-CAD9792B677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6B567185-898D-41BD-9DF9-FCB33C6C4842}">
      <dgm:prSet phldrT="[Text]" custT="1"/>
      <dgm:spPr/>
      <dgm:t>
        <a:bodyPr/>
        <a:lstStyle/>
        <a:p>
          <a:r>
            <a:rPr lang="en-US" sz="2000" dirty="0" smtClean="0"/>
            <a:t>An original image</a:t>
          </a:r>
          <a:endParaRPr lang="ru-RU" sz="2000" dirty="0"/>
        </a:p>
      </dgm:t>
    </dgm:pt>
    <dgm:pt modelId="{9AEFA528-A91A-4362-BD63-83853DC6B095}" type="parTrans" cxnId="{E9291F1E-68B5-4811-B6E6-2518DEB8864D}">
      <dgm:prSet/>
      <dgm:spPr/>
      <dgm:t>
        <a:bodyPr/>
        <a:lstStyle/>
        <a:p>
          <a:endParaRPr lang="ru-RU" sz="2000"/>
        </a:p>
      </dgm:t>
    </dgm:pt>
    <dgm:pt modelId="{92625727-35D7-4ADF-8373-3B3D68B7B065}" type="sibTrans" cxnId="{E9291F1E-68B5-4811-B6E6-2518DEB8864D}">
      <dgm:prSet/>
      <dgm:spPr/>
      <dgm:t>
        <a:bodyPr/>
        <a:lstStyle/>
        <a:p>
          <a:endParaRPr lang="ru-RU" sz="2000"/>
        </a:p>
      </dgm:t>
    </dgm:pt>
    <dgm:pt modelId="{7FC1A933-6078-4812-B953-20654803BED1}">
      <dgm:prSet phldrT="[Text]" custT="1"/>
      <dgm:spPr/>
      <dgm:t>
        <a:bodyPr/>
        <a:lstStyle/>
        <a:p>
          <a:r>
            <a:rPr lang="en-US" sz="2000" dirty="0" smtClean="0"/>
            <a:t>A set of its digital realizations</a:t>
          </a:r>
          <a:endParaRPr lang="ru-RU" sz="2000" dirty="0"/>
        </a:p>
      </dgm:t>
    </dgm:pt>
    <dgm:pt modelId="{788C2244-6C12-4E8E-A0D8-1097085272FC}" type="parTrans" cxnId="{0C53EF7E-7C0C-40E6-AEF7-8FBD475108E3}">
      <dgm:prSet/>
      <dgm:spPr/>
      <dgm:t>
        <a:bodyPr/>
        <a:lstStyle/>
        <a:p>
          <a:endParaRPr lang="ru-RU" sz="2000"/>
        </a:p>
      </dgm:t>
    </dgm:pt>
    <dgm:pt modelId="{76EBFC9C-914C-4398-91E9-958FAE25811A}" type="sibTrans" cxnId="{0C53EF7E-7C0C-40E6-AEF7-8FBD475108E3}">
      <dgm:prSet/>
      <dgm:spPr/>
      <dgm:t>
        <a:bodyPr/>
        <a:lstStyle/>
        <a:p>
          <a:endParaRPr lang="ru-RU" sz="2000"/>
        </a:p>
      </dgm:t>
    </dgm:pt>
    <dgm:pt modelId="{866FC7F4-C08B-4670-9835-A05A5E434449}">
      <dgm:prSet phldrT="[Text]" custT="1"/>
      <dgm:spPr/>
      <dgm:t>
        <a:bodyPr/>
        <a:lstStyle/>
        <a:p>
          <a:r>
            <a:rPr lang="en-US" sz="2000" dirty="0" smtClean="0"/>
            <a:t>Contextual and semantic information associated with the methods used for image recording and formation or with some specific aspects of the image</a:t>
          </a:r>
          <a:endParaRPr lang="ru-RU" sz="2000" dirty="0"/>
        </a:p>
      </dgm:t>
    </dgm:pt>
    <dgm:pt modelId="{6633DF20-4982-480F-8A49-5ED998E6AE0A}" type="parTrans" cxnId="{05808535-E547-4040-A508-8405133A8540}">
      <dgm:prSet/>
      <dgm:spPr/>
      <dgm:t>
        <a:bodyPr/>
        <a:lstStyle/>
        <a:p>
          <a:endParaRPr lang="ru-RU" sz="2000"/>
        </a:p>
      </dgm:t>
    </dgm:pt>
    <dgm:pt modelId="{03E303B7-0E3F-4507-8680-3D997E402355}" type="sibTrans" cxnId="{05808535-E547-4040-A508-8405133A8540}">
      <dgm:prSet/>
      <dgm:spPr/>
      <dgm:t>
        <a:bodyPr/>
        <a:lstStyle/>
        <a:p>
          <a:endParaRPr lang="ru-RU" sz="2000"/>
        </a:p>
      </dgm:t>
    </dgm:pt>
    <dgm:pt modelId="{426C0E4D-65E2-44D0-8A7C-97DEE51DD056}" type="pres">
      <dgm:prSet presAssocID="{09A2342D-0ED0-4109-9D15-CAD9792B677B}" presName="hierChild1" presStyleCnt="0">
        <dgm:presLayoutVars>
          <dgm:chPref val="1"/>
          <dgm:dir/>
          <dgm:animOne val="branch"/>
          <dgm:animLvl val="lvl"/>
          <dgm:resizeHandles/>
        </dgm:presLayoutVars>
      </dgm:prSet>
      <dgm:spPr/>
      <dgm:t>
        <a:bodyPr/>
        <a:lstStyle/>
        <a:p>
          <a:endParaRPr lang="ru-RU"/>
        </a:p>
      </dgm:t>
    </dgm:pt>
    <dgm:pt modelId="{85DE5500-0429-423D-966E-5B829D1EAFBA}" type="pres">
      <dgm:prSet presAssocID="{6B567185-898D-41BD-9DF9-FCB33C6C4842}" presName="hierRoot1" presStyleCnt="0"/>
      <dgm:spPr/>
    </dgm:pt>
    <dgm:pt modelId="{4351C1B1-4331-4EAD-8A05-D03ECE80B24C}" type="pres">
      <dgm:prSet presAssocID="{6B567185-898D-41BD-9DF9-FCB33C6C4842}" presName="composite" presStyleCnt="0"/>
      <dgm:spPr/>
    </dgm:pt>
    <dgm:pt modelId="{5D2A099B-95AF-42F5-8945-D48EA0591D78}" type="pres">
      <dgm:prSet presAssocID="{6B567185-898D-41BD-9DF9-FCB33C6C4842}" presName="background" presStyleLbl="node0" presStyleIdx="0" presStyleCnt="1"/>
      <dgm:spPr/>
    </dgm:pt>
    <dgm:pt modelId="{50E77D38-392A-45F2-9CD5-6220DFCFF519}" type="pres">
      <dgm:prSet presAssocID="{6B567185-898D-41BD-9DF9-FCB33C6C4842}" presName="text" presStyleLbl="fgAcc0" presStyleIdx="0" presStyleCnt="1">
        <dgm:presLayoutVars>
          <dgm:chPref val="3"/>
        </dgm:presLayoutVars>
      </dgm:prSet>
      <dgm:spPr/>
      <dgm:t>
        <a:bodyPr/>
        <a:lstStyle/>
        <a:p>
          <a:endParaRPr lang="ru-RU"/>
        </a:p>
      </dgm:t>
    </dgm:pt>
    <dgm:pt modelId="{665ED8F1-CDD1-49CF-AED4-A8DF3E6A09E9}" type="pres">
      <dgm:prSet presAssocID="{6B567185-898D-41BD-9DF9-FCB33C6C4842}" presName="hierChild2" presStyleCnt="0"/>
      <dgm:spPr/>
    </dgm:pt>
    <dgm:pt modelId="{A2D48B71-34B4-429F-B2B7-D9E6A96C15B4}" type="pres">
      <dgm:prSet presAssocID="{788C2244-6C12-4E8E-A0D8-1097085272FC}" presName="Name10" presStyleLbl="parChTrans1D2" presStyleIdx="0" presStyleCnt="2"/>
      <dgm:spPr/>
      <dgm:t>
        <a:bodyPr/>
        <a:lstStyle/>
        <a:p>
          <a:endParaRPr lang="ru-RU"/>
        </a:p>
      </dgm:t>
    </dgm:pt>
    <dgm:pt modelId="{50D69984-2013-4114-A5BD-2A228A0EC094}" type="pres">
      <dgm:prSet presAssocID="{7FC1A933-6078-4812-B953-20654803BED1}" presName="hierRoot2" presStyleCnt="0"/>
      <dgm:spPr/>
    </dgm:pt>
    <dgm:pt modelId="{340C68AD-BE34-4D8F-A990-64082B742A51}" type="pres">
      <dgm:prSet presAssocID="{7FC1A933-6078-4812-B953-20654803BED1}" presName="composite2" presStyleCnt="0"/>
      <dgm:spPr/>
    </dgm:pt>
    <dgm:pt modelId="{B8649FB9-42B3-4F79-A1A0-50F8AD6C257D}" type="pres">
      <dgm:prSet presAssocID="{7FC1A933-6078-4812-B953-20654803BED1}" presName="background2" presStyleLbl="node2" presStyleIdx="0" presStyleCnt="2"/>
      <dgm:spPr/>
    </dgm:pt>
    <dgm:pt modelId="{4304B2B5-F233-4436-9780-A0D311EF633D}" type="pres">
      <dgm:prSet presAssocID="{7FC1A933-6078-4812-B953-20654803BED1}" presName="text2" presStyleLbl="fgAcc2" presStyleIdx="0" presStyleCnt="2">
        <dgm:presLayoutVars>
          <dgm:chPref val="3"/>
        </dgm:presLayoutVars>
      </dgm:prSet>
      <dgm:spPr/>
      <dgm:t>
        <a:bodyPr/>
        <a:lstStyle/>
        <a:p>
          <a:endParaRPr lang="ru-RU"/>
        </a:p>
      </dgm:t>
    </dgm:pt>
    <dgm:pt modelId="{22A0CA93-AEB8-491D-A7DF-DC404B16D153}" type="pres">
      <dgm:prSet presAssocID="{7FC1A933-6078-4812-B953-20654803BED1}" presName="hierChild3" presStyleCnt="0"/>
      <dgm:spPr/>
    </dgm:pt>
    <dgm:pt modelId="{8792E78C-6575-478C-8296-B7482502358E}" type="pres">
      <dgm:prSet presAssocID="{6633DF20-4982-480F-8A49-5ED998E6AE0A}" presName="Name10" presStyleLbl="parChTrans1D2" presStyleIdx="1" presStyleCnt="2"/>
      <dgm:spPr/>
      <dgm:t>
        <a:bodyPr/>
        <a:lstStyle/>
        <a:p>
          <a:endParaRPr lang="ru-RU"/>
        </a:p>
      </dgm:t>
    </dgm:pt>
    <dgm:pt modelId="{AD9C56C2-A00F-43C3-94AF-F61EDF6864AD}" type="pres">
      <dgm:prSet presAssocID="{866FC7F4-C08B-4670-9835-A05A5E434449}" presName="hierRoot2" presStyleCnt="0"/>
      <dgm:spPr/>
    </dgm:pt>
    <dgm:pt modelId="{D74DC825-A502-4986-B715-4981B379A42F}" type="pres">
      <dgm:prSet presAssocID="{866FC7F4-C08B-4670-9835-A05A5E434449}" presName="composite2" presStyleCnt="0"/>
      <dgm:spPr/>
    </dgm:pt>
    <dgm:pt modelId="{A80B1B4D-A264-48DC-8D17-88A942E321A4}" type="pres">
      <dgm:prSet presAssocID="{866FC7F4-C08B-4670-9835-A05A5E434449}" presName="background2" presStyleLbl="node2" presStyleIdx="1" presStyleCnt="2"/>
      <dgm:spPr/>
    </dgm:pt>
    <dgm:pt modelId="{FB6A8D01-4269-4D02-841B-477B85B6EA43}" type="pres">
      <dgm:prSet presAssocID="{866FC7F4-C08B-4670-9835-A05A5E434449}" presName="text2" presStyleLbl="fgAcc2" presStyleIdx="1" presStyleCnt="2" custScaleX="128622" custScaleY="133429">
        <dgm:presLayoutVars>
          <dgm:chPref val="3"/>
        </dgm:presLayoutVars>
      </dgm:prSet>
      <dgm:spPr/>
      <dgm:t>
        <a:bodyPr/>
        <a:lstStyle/>
        <a:p>
          <a:endParaRPr lang="ru-RU"/>
        </a:p>
      </dgm:t>
    </dgm:pt>
    <dgm:pt modelId="{308BA725-7EEF-45EB-9E76-F4762D38BC94}" type="pres">
      <dgm:prSet presAssocID="{866FC7F4-C08B-4670-9835-A05A5E434449}" presName="hierChild3" presStyleCnt="0"/>
      <dgm:spPr/>
    </dgm:pt>
  </dgm:ptLst>
  <dgm:cxnLst>
    <dgm:cxn modelId="{D26F99F7-C078-4120-8D41-34F355C08941}" type="presOf" srcId="{6633DF20-4982-480F-8A49-5ED998E6AE0A}" destId="{8792E78C-6575-478C-8296-B7482502358E}" srcOrd="0" destOrd="0" presId="urn:microsoft.com/office/officeart/2005/8/layout/hierarchy1"/>
    <dgm:cxn modelId="{E9291F1E-68B5-4811-B6E6-2518DEB8864D}" srcId="{09A2342D-0ED0-4109-9D15-CAD9792B677B}" destId="{6B567185-898D-41BD-9DF9-FCB33C6C4842}" srcOrd="0" destOrd="0" parTransId="{9AEFA528-A91A-4362-BD63-83853DC6B095}" sibTransId="{92625727-35D7-4ADF-8373-3B3D68B7B065}"/>
    <dgm:cxn modelId="{257D352B-BE20-42A9-A9D2-28179EC9743D}" type="presOf" srcId="{6B567185-898D-41BD-9DF9-FCB33C6C4842}" destId="{50E77D38-392A-45F2-9CD5-6220DFCFF519}" srcOrd="0" destOrd="0" presId="urn:microsoft.com/office/officeart/2005/8/layout/hierarchy1"/>
    <dgm:cxn modelId="{0C53EF7E-7C0C-40E6-AEF7-8FBD475108E3}" srcId="{6B567185-898D-41BD-9DF9-FCB33C6C4842}" destId="{7FC1A933-6078-4812-B953-20654803BED1}" srcOrd="0" destOrd="0" parTransId="{788C2244-6C12-4E8E-A0D8-1097085272FC}" sibTransId="{76EBFC9C-914C-4398-91E9-958FAE25811A}"/>
    <dgm:cxn modelId="{A3EF0690-04FE-4B02-A9B5-829FD0A1E3B0}" type="presOf" srcId="{7FC1A933-6078-4812-B953-20654803BED1}" destId="{4304B2B5-F233-4436-9780-A0D311EF633D}" srcOrd="0" destOrd="0" presId="urn:microsoft.com/office/officeart/2005/8/layout/hierarchy1"/>
    <dgm:cxn modelId="{05808535-E547-4040-A508-8405133A8540}" srcId="{6B567185-898D-41BD-9DF9-FCB33C6C4842}" destId="{866FC7F4-C08B-4670-9835-A05A5E434449}" srcOrd="1" destOrd="0" parTransId="{6633DF20-4982-480F-8A49-5ED998E6AE0A}" sibTransId="{03E303B7-0E3F-4507-8680-3D997E402355}"/>
    <dgm:cxn modelId="{966708D5-DE60-4E83-B304-D4C256BDEB04}" type="presOf" srcId="{866FC7F4-C08B-4670-9835-A05A5E434449}" destId="{FB6A8D01-4269-4D02-841B-477B85B6EA43}" srcOrd="0" destOrd="0" presId="urn:microsoft.com/office/officeart/2005/8/layout/hierarchy1"/>
    <dgm:cxn modelId="{D8E54816-E240-4173-9CE8-E53532B20C5E}" type="presOf" srcId="{788C2244-6C12-4E8E-A0D8-1097085272FC}" destId="{A2D48B71-34B4-429F-B2B7-D9E6A96C15B4}" srcOrd="0" destOrd="0" presId="urn:microsoft.com/office/officeart/2005/8/layout/hierarchy1"/>
    <dgm:cxn modelId="{45D3E969-2F83-49FF-8661-C0F312A29173}" type="presOf" srcId="{09A2342D-0ED0-4109-9D15-CAD9792B677B}" destId="{426C0E4D-65E2-44D0-8A7C-97DEE51DD056}" srcOrd="0" destOrd="0" presId="urn:microsoft.com/office/officeart/2005/8/layout/hierarchy1"/>
    <dgm:cxn modelId="{0F54400A-A59B-4D30-B852-318808DBEE3F}" type="presParOf" srcId="{426C0E4D-65E2-44D0-8A7C-97DEE51DD056}" destId="{85DE5500-0429-423D-966E-5B829D1EAFBA}" srcOrd="0" destOrd="0" presId="urn:microsoft.com/office/officeart/2005/8/layout/hierarchy1"/>
    <dgm:cxn modelId="{4A31C477-5195-4175-A555-95F785049A73}" type="presParOf" srcId="{85DE5500-0429-423D-966E-5B829D1EAFBA}" destId="{4351C1B1-4331-4EAD-8A05-D03ECE80B24C}" srcOrd="0" destOrd="0" presId="urn:microsoft.com/office/officeart/2005/8/layout/hierarchy1"/>
    <dgm:cxn modelId="{7DB3BA3D-C787-4016-BB6D-18C21826A0E2}" type="presParOf" srcId="{4351C1B1-4331-4EAD-8A05-D03ECE80B24C}" destId="{5D2A099B-95AF-42F5-8945-D48EA0591D78}" srcOrd="0" destOrd="0" presId="urn:microsoft.com/office/officeart/2005/8/layout/hierarchy1"/>
    <dgm:cxn modelId="{6567016D-D480-4CFF-926F-CA78D1443ADB}" type="presParOf" srcId="{4351C1B1-4331-4EAD-8A05-D03ECE80B24C}" destId="{50E77D38-392A-45F2-9CD5-6220DFCFF519}" srcOrd="1" destOrd="0" presId="urn:microsoft.com/office/officeart/2005/8/layout/hierarchy1"/>
    <dgm:cxn modelId="{F13E5875-EF2F-4646-BE94-5C05FD07D1F2}" type="presParOf" srcId="{85DE5500-0429-423D-966E-5B829D1EAFBA}" destId="{665ED8F1-CDD1-49CF-AED4-A8DF3E6A09E9}" srcOrd="1" destOrd="0" presId="urn:microsoft.com/office/officeart/2005/8/layout/hierarchy1"/>
    <dgm:cxn modelId="{1E7A2760-20A8-4643-9EA1-AEE58AB4BBC5}" type="presParOf" srcId="{665ED8F1-CDD1-49CF-AED4-A8DF3E6A09E9}" destId="{A2D48B71-34B4-429F-B2B7-D9E6A96C15B4}" srcOrd="0" destOrd="0" presId="urn:microsoft.com/office/officeart/2005/8/layout/hierarchy1"/>
    <dgm:cxn modelId="{1813F75E-367B-4484-B687-26EC74F8853D}" type="presParOf" srcId="{665ED8F1-CDD1-49CF-AED4-A8DF3E6A09E9}" destId="{50D69984-2013-4114-A5BD-2A228A0EC094}" srcOrd="1" destOrd="0" presId="urn:microsoft.com/office/officeart/2005/8/layout/hierarchy1"/>
    <dgm:cxn modelId="{AD2895DE-4245-49B8-B9D6-506CA3BE135D}" type="presParOf" srcId="{50D69984-2013-4114-A5BD-2A228A0EC094}" destId="{340C68AD-BE34-4D8F-A990-64082B742A51}" srcOrd="0" destOrd="0" presId="urn:microsoft.com/office/officeart/2005/8/layout/hierarchy1"/>
    <dgm:cxn modelId="{6D3E2DB4-4086-4E65-B29F-2784D34E584F}" type="presParOf" srcId="{340C68AD-BE34-4D8F-A990-64082B742A51}" destId="{B8649FB9-42B3-4F79-A1A0-50F8AD6C257D}" srcOrd="0" destOrd="0" presId="urn:microsoft.com/office/officeart/2005/8/layout/hierarchy1"/>
    <dgm:cxn modelId="{025528C6-9103-470C-B265-40844D996CF5}" type="presParOf" srcId="{340C68AD-BE34-4D8F-A990-64082B742A51}" destId="{4304B2B5-F233-4436-9780-A0D311EF633D}" srcOrd="1" destOrd="0" presId="urn:microsoft.com/office/officeart/2005/8/layout/hierarchy1"/>
    <dgm:cxn modelId="{ACAE9660-6541-479B-96CA-591F4C61D168}" type="presParOf" srcId="{50D69984-2013-4114-A5BD-2A228A0EC094}" destId="{22A0CA93-AEB8-491D-A7DF-DC404B16D153}" srcOrd="1" destOrd="0" presId="urn:microsoft.com/office/officeart/2005/8/layout/hierarchy1"/>
    <dgm:cxn modelId="{3F648758-874A-4970-9CD0-C86AFEA27A01}" type="presParOf" srcId="{665ED8F1-CDD1-49CF-AED4-A8DF3E6A09E9}" destId="{8792E78C-6575-478C-8296-B7482502358E}" srcOrd="2" destOrd="0" presId="urn:microsoft.com/office/officeart/2005/8/layout/hierarchy1"/>
    <dgm:cxn modelId="{3BEA2D03-94E3-4D09-AACD-E93723E242EE}" type="presParOf" srcId="{665ED8F1-CDD1-49CF-AED4-A8DF3E6A09E9}" destId="{AD9C56C2-A00F-43C3-94AF-F61EDF6864AD}" srcOrd="3" destOrd="0" presId="urn:microsoft.com/office/officeart/2005/8/layout/hierarchy1"/>
    <dgm:cxn modelId="{B075FECF-E4F0-45DD-9D29-D61EAC12B3A9}" type="presParOf" srcId="{AD9C56C2-A00F-43C3-94AF-F61EDF6864AD}" destId="{D74DC825-A502-4986-B715-4981B379A42F}" srcOrd="0" destOrd="0" presId="urn:microsoft.com/office/officeart/2005/8/layout/hierarchy1"/>
    <dgm:cxn modelId="{A7F3FEBF-7716-490E-879E-63D8B8FC5224}" type="presParOf" srcId="{D74DC825-A502-4986-B715-4981B379A42F}" destId="{A80B1B4D-A264-48DC-8D17-88A942E321A4}" srcOrd="0" destOrd="0" presId="urn:microsoft.com/office/officeart/2005/8/layout/hierarchy1"/>
    <dgm:cxn modelId="{96C860BE-3DC6-49DA-BD03-723A54408372}" type="presParOf" srcId="{D74DC825-A502-4986-B715-4981B379A42F}" destId="{FB6A8D01-4269-4D02-841B-477B85B6EA43}" srcOrd="1" destOrd="0" presId="urn:microsoft.com/office/officeart/2005/8/layout/hierarchy1"/>
    <dgm:cxn modelId="{D9B416A9-FC10-4EB3-98D0-36899CF130CB}" type="presParOf" srcId="{AD9C56C2-A00F-43C3-94AF-F61EDF6864AD}" destId="{308BA725-7EEF-45EB-9E76-F4762D38BC94}"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7B2890A3-CF69-4178-8CD5-70E11D0A04D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92884E68-DFB6-4429-859B-3433CED47503}">
      <dgm:prSet phldrT="[Text]"/>
      <dgm:spPr/>
      <dgm:t>
        <a:bodyPr/>
        <a:lstStyle/>
        <a:p>
          <a:r>
            <a:rPr lang="en-US" dirty="0" smtClean="0"/>
            <a:t>Admissible image transformations</a:t>
          </a:r>
          <a:br>
            <a:rPr lang="en-US" dirty="0" smtClean="0"/>
          </a:br>
          <a:endParaRPr lang="ru-RU" dirty="0"/>
        </a:p>
      </dgm:t>
    </dgm:pt>
    <dgm:pt modelId="{A536A6D4-A35D-45C9-99BE-DA6CF9666D1F}" type="parTrans" cxnId="{3F8D30C3-FFD4-40E8-AB9D-D314F0C67B07}">
      <dgm:prSet/>
      <dgm:spPr/>
      <dgm:t>
        <a:bodyPr/>
        <a:lstStyle/>
        <a:p>
          <a:endParaRPr lang="ru-RU"/>
        </a:p>
      </dgm:t>
    </dgm:pt>
    <dgm:pt modelId="{617DBA8E-1E46-4991-91FD-39CDFEA6DDCE}" type="sibTrans" cxnId="{3F8D30C3-FFD4-40E8-AB9D-D314F0C67B07}">
      <dgm:prSet/>
      <dgm:spPr/>
      <dgm:t>
        <a:bodyPr/>
        <a:lstStyle/>
        <a:p>
          <a:endParaRPr lang="ru-RU"/>
        </a:p>
      </dgm:t>
    </dgm:pt>
    <dgm:pt modelId="{C52C47E5-AC48-4C50-8EB0-EEC5C627538A}">
      <dgm:prSet phldrT="[Text]"/>
      <dgm:spPr/>
      <dgm:t>
        <a:bodyPr/>
        <a:lstStyle/>
        <a:p>
          <a:r>
            <a:rPr lang="en-US" dirty="0" smtClean="0"/>
            <a:t>Parametric Transformations</a:t>
          </a:r>
          <a:endParaRPr lang="ru-RU" dirty="0"/>
        </a:p>
      </dgm:t>
    </dgm:pt>
    <dgm:pt modelId="{73E8C7AE-5DC5-40CE-9C11-A6621B71A879}" type="parTrans" cxnId="{1C96ED99-4CB6-4112-9E9B-AE05968234A6}">
      <dgm:prSet/>
      <dgm:spPr/>
      <dgm:t>
        <a:bodyPr/>
        <a:lstStyle/>
        <a:p>
          <a:endParaRPr lang="ru-RU"/>
        </a:p>
      </dgm:t>
    </dgm:pt>
    <dgm:pt modelId="{31D6F736-0C9B-44EA-993F-2E4F921BF9EE}" type="sibTrans" cxnId="{1C96ED99-4CB6-4112-9E9B-AE05968234A6}">
      <dgm:prSet/>
      <dgm:spPr/>
      <dgm:t>
        <a:bodyPr/>
        <a:lstStyle/>
        <a:p>
          <a:endParaRPr lang="ru-RU"/>
        </a:p>
      </dgm:t>
    </dgm:pt>
    <dgm:pt modelId="{3C83F4B3-DD74-406B-908E-6EBBEE3DC5FB}">
      <dgm:prSet phldrT="[Text]"/>
      <dgm:spPr/>
      <dgm:t>
        <a:bodyPr/>
        <a:lstStyle/>
        <a:p>
          <a:r>
            <a:rPr lang="en-US" dirty="0" smtClean="0"/>
            <a:t>Procedural Transformations</a:t>
          </a:r>
          <a:endParaRPr lang="ru-RU" dirty="0"/>
        </a:p>
      </dgm:t>
    </dgm:pt>
    <dgm:pt modelId="{71BEE10B-4248-4341-84A4-01D3A5DC569A}" type="parTrans" cxnId="{382E2581-8FB4-4B1B-9567-E0CA934F0F34}">
      <dgm:prSet/>
      <dgm:spPr/>
      <dgm:t>
        <a:bodyPr/>
        <a:lstStyle/>
        <a:p>
          <a:endParaRPr lang="ru-RU"/>
        </a:p>
      </dgm:t>
    </dgm:pt>
    <dgm:pt modelId="{75D76648-1187-4CFE-92C3-C61672717520}" type="sibTrans" cxnId="{382E2581-8FB4-4B1B-9567-E0CA934F0F34}">
      <dgm:prSet/>
      <dgm:spPr/>
      <dgm:t>
        <a:bodyPr/>
        <a:lstStyle/>
        <a:p>
          <a:endParaRPr lang="ru-RU"/>
        </a:p>
      </dgm:t>
    </dgm:pt>
    <dgm:pt modelId="{35B315F4-FBCD-4178-9CF9-0E020229237F}">
      <dgm:prSet/>
      <dgm:spPr/>
      <dgm:t>
        <a:bodyPr/>
        <a:lstStyle/>
        <a:p>
          <a:r>
            <a:rPr lang="en-US" dirty="0" smtClean="0"/>
            <a:t>Generating Transformations</a:t>
          </a:r>
          <a:endParaRPr lang="ru-RU" dirty="0"/>
        </a:p>
      </dgm:t>
    </dgm:pt>
    <dgm:pt modelId="{BE1B1ACA-3494-4019-8FC7-EA676555B0A7}" type="parTrans" cxnId="{DD594175-0E58-4648-AFD6-2AB4AE3BB6F8}">
      <dgm:prSet/>
      <dgm:spPr/>
      <dgm:t>
        <a:bodyPr/>
        <a:lstStyle/>
        <a:p>
          <a:endParaRPr lang="ru-RU"/>
        </a:p>
      </dgm:t>
    </dgm:pt>
    <dgm:pt modelId="{158E2C3F-17AF-4D51-86E8-684722AB4BC9}" type="sibTrans" cxnId="{DD594175-0E58-4648-AFD6-2AB4AE3BB6F8}">
      <dgm:prSet/>
      <dgm:spPr/>
      <dgm:t>
        <a:bodyPr/>
        <a:lstStyle/>
        <a:p>
          <a:endParaRPr lang="ru-RU"/>
        </a:p>
      </dgm:t>
    </dgm:pt>
    <dgm:pt modelId="{C1F8B560-0805-404C-9D97-77DF273454A4}" type="pres">
      <dgm:prSet presAssocID="{7B2890A3-CF69-4178-8CD5-70E11D0A04D2}" presName="hierChild1" presStyleCnt="0">
        <dgm:presLayoutVars>
          <dgm:chPref val="1"/>
          <dgm:dir/>
          <dgm:animOne val="branch"/>
          <dgm:animLvl val="lvl"/>
          <dgm:resizeHandles/>
        </dgm:presLayoutVars>
      </dgm:prSet>
      <dgm:spPr/>
      <dgm:t>
        <a:bodyPr/>
        <a:lstStyle/>
        <a:p>
          <a:endParaRPr lang="ru-RU"/>
        </a:p>
      </dgm:t>
    </dgm:pt>
    <dgm:pt modelId="{5CE1D293-F7B8-47E4-8C90-89023B90E205}" type="pres">
      <dgm:prSet presAssocID="{92884E68-DFB6-4429-859B-3433CED47503}" presName="hierRoot1" presStyleCnt="0"/>
      <dgm:spPr/>
    </dgm:pt>
    <dgm:pt modelId="{F79C57C9-F2A5-4454-B5BA-C8BF8DE4A984}" type="pres">
      <dgm:prSet presAssocID="{92884E68-DFB6-4429-859B-3433CED47503}" presName="composite" presStyleCnt="0"/>
      <dgm:spPr/>
    </dgm:pt>
    <dgm:pt modelId="{F048C35C-F1C7-4FB0-A113-5C44D1403E1E}" type="pres">
      <dgm:prSet presAssocID="{92884E68-DFB6-4429-859B-3433CED47503}" presName="background" presStyleLbl="node0" presStyleIdx="0" presStyleCnt="1"/>
      <dgm:spPr/>
    </dgm:pt>
    <dgm:pt modelId="{997744A0-B527-4971-B559-0415BE1BF2F5}" type="pres">
      <dgm:prSet presAssocID="{92884E68-DFB6-4429-859B-3433CED47503}" presName="text" presStyleLbl="fgAcc0" presStyleIdx="0" presStyleCnt="1">
        <dgm:presLayoutVars>
          <dgm:chPref val="3"/>
        </dgm:presLayoutVars>
      </dgm:prSet>
      <dgm:spPr/>
      <dgm:t>
        <a:bodyPr/>
        <a:lstStyle/>
        <a:p>
          <a:endParaRPr lang="ru-RU"/>
        </a:p>
      </dgm:t>
    </dgm:pt>
    <dgm:pt modelId="{DA6ED02C-CEAD-4990-BCB8-F6E02DA63E31}" type="pres">
      <dgm:prSet presAssocID="{92884E68-DFB6-4429-859B-3433CED47503}" presName="hierChild2" presStyleCnt="0"/>
      <dgm:spPr/>
    </dgm:pt>
    <dgm:pt modelId="{5AF0A722-CF3A-4D1E-AA05-67138F48764D}" type="pres">
      <dgm:prSet presAssocID="{73E8C7AE-5DC5-40CE-9C11-A6621B71A879}" presName="Name10" presStyleLbl="parChTrans1D2" presStyleIdx="0" presStyleCnt="3"/>
      <dgm:spPr/>
      <dgm:t>
        <a:bodyPr/>
        <a:lstStyle/>
        <a:p>
          <a:endParaRPr lang="ru-RU"/>
        </a:p>
      </dgm:t>
    </dgm:pt>
    <dgm:pt modelId="{92C3F6FC-7611-410F-B96C-4A5C2145F8DC}" type="pres">
      <dgm:prSet presAssocID="{C52C47E5-AC48-4C50-8EB0-EEC5C627538A}" presName="hierRoot2" presStyleCnt="0"/>
      <dgm:spPr/>
    </dgm:pt>
    <dgm:pt modelId="{0479FE94-F76A-402A-9673-58EA9F214066}" type="pres">
      <dgm:prSet presAssocID="{C52C47E5-AC48-4C50-8EB0-EEC5C627538A}" presName="composite2" presStyleCnt="0"/>
      <dgm:spPr/>
    </dgm:pt>
    <dgm:pt modelId="{4C0B0FF0-B67B-4E3F-8A59-0BC206E556F7}" type="pres">
      <dgm:prSet presAssocID="{C52C47E5-AC48-4C50-8EB0-EEC5C627538A}" presName="background2" presStyleLbl="node2" presStyleIdx="0" presStyleCnt="3"/>
      <dgm:spPr/>
    </dgm:pt>
    <dgm:pt modelId="{4EA44561-7F66-434C-86D9-69B05FEA0519}" type="pres">
      <dgm:prSet presAssocID="{C52C47E5-AC48-4C50-8EB0-EEC5C627538A}" presName="text2" presStyleLbl="fgAcc2" presStyleIdx="0" presStyleCnt="3">
        <dgm:presLayoutVars>
          <dgm:chPref val="3"/>
        </dgm:presLayoutVars>
      </dgm:prSet>
      <dgm:spPr/>
      <dgm:t>
        <a:bodyPr/>
        <a:lstStyle/>
        <a:p>
          <a:endParaRPr lang="ru-RU"/>
        </a:p>
      </dgm:t>
    </dgm:pt>
    <dgm:pt modelId="{D12F0266-76F7-4151-92D1-B3F424CEFE17}" type="pres">
      <dgm:prSet presAssocID="{C52C47E5-AC48-4C50-8EB0-EEC5C627538A}" presName="hierChild3" presStyleCnt="0"/>
      <dgm:spPr/>
    </dgm:pt>
    <dgm:pt modelId="{9A6972B8-A86C-40D7-B3B9-936DCA3F3B7A}" type="pres">
      <dgm:prSet presAssocID="{71BEE10B-4248-4341-84A4-01D3A5DC569A}" presName="Name10" presStyleLbl="parChTrans1D2" presStyleIdx="1" presStyleCnt="3"/>
      <dgm:spPr/>
      <dgm:t>
        <a:bodyPr/>
        <a:lstStyle/>
        <a:p>
          <a:endParaRPr lang="ru-RU"/>
        </a:p>
      </dgm:t>
    </dgm:pt>
    <dgm:pt modelId="{8C1ED6C3-F810-4BEF-BEFF-CE5AA5ADEC90}" type="pres">
      <dgm:prSet presAssocID="{3C83F4B3-DD74-406B-908E-6EBBEE3DC5FB}" presName="hierRoot2" presStyleCnt="0"/>
      <dgm:spPr/>
    </dgm:pt>
    <dgm:pt modelId="{9AEA4850-2270-40DD-AA56-3F2925B15138}" type="pres">
      <dgm:prSet presAssocID="{3C83F4B3-DD74-406B-908E-6EBBEE3DC5FB}" presName="composite2" presStyleCnt="0"/>
      <dgm:spPr/>
    </dgm:pt>
    <dgm:pt modelId="{79F6D6F9-C953-4714-98C7-C1D58C6F33EE}" type="pres">
      <dgm:prSet presAssocID="{3C83F4B3-DD74-406B-908E-6EBBEE3DC5FB}" presName="background2" presStyleLbl="node2" presStyleIdx="1" presStyleCnt="3"/>
      <dgm:spPr/>
    </dgm:pt>
    <dgm:pt modelId="{717B57F4-C061-4E79-91D4-BD3F32428D1F}" type="pres">
      <dgm:prSet presAssocID="{3C83F4B3-DD74-406B-908E-6EBBEE3DC5FB}" presName="text2" presStyleLbl="fgAcc2" presStyleIdx="1" presStyleCnt="3">
        <dgm:presLayoutVars>
          <dgm:chPref val="3"/>
        </dgm:presLayoutVars>
      </dgm:prSet>
      <dgm:spPr/>
      <dgm:t>
        <a:bodyPr/>
        <a:lstStyle/>
        <a:p>
          <a:endParaRPr lang="ru-RU"/>
        </a:p>
      </dgm:t>
    </dgm:pt>
    <dgm:pt modelId="{2A102C61-F9AE-442A-B76C-A52E8F440CFC}" type="pres">
      <dgm:prSet presAssocID="{3C83F4B3-DD74-406B-908E-6EBBEE3DC5FB}" presName="hierChild3" presStyleCnt="0"/>
      <dgm:spPr/>
    </dgm:pt>
    <dgm:pt modelId="{38431B06-46DD-4ADE-A387-7D0C1F92CE27}" type="pres">
      <dgm:prSet presAssocID="{BE1B1ACA-3494-4019-8FC7-EA676555B0A7}" presName="Name10" presStyleLbl="parChTrans1D2" presStyleIdx="2" presStyleCnt="3"/>
      <dgm:spPr/>
      <dgm:t>
        <a:bodyPr/>
        <a:lstStyle/>
        <a:p>
          <a:endParaRPr lang="ru-RU"/>
        </a:p>
      </dgm:t>
    </dgm:pt>
    <dgm:pt modelId="{CC0E27AC-4DB2-4178-B09A-777659AEFBEC}" type="pres">
      <dgm:prSet presAssocID="{35B315F4-FBCD-4178-9CF9-0E020229237F}" presName="hierRoot2" presStyleCnt="0"/>
      <dgm:spPr/>
    </dgm:pt>
    <dgm:pt modelId="{69BDB8C2-CF50-44BF-AFFA-5BBB20F7A1E5}" type="pres">
      <dgm:prSet presAssocID="{35B315F4-FBCD-4178-9CF9-0E020229237F}" presName="composite2" presStyleCnt="0"/>
      <dgm:spPr/>
    </dgm:pt>
    <dgm:pt modelId="{F32B8384-315B-4C2C-84B2-6F1F0E47DEDF}" type="pres">
      <dgm:prSet presAssocID="{35B315F4-FBCD-4178-9CF9-0E020229237F}" presName="background2" presStyleLbl="node2" presStyleIdx="2" presStyleCnt="3"/>
      <dgm:spPr/>
    </dgm:pt>
    <dgm:pt modelId="{3B33692C-E484-441C-AD43-4C21906837EF}" type="pres">
      <dgm:prSet presAssocID="{35B315F4-FBCD-4178-9CF9-0E020229237F}" presName="text2" presStyleLbl="fgAcc2" presStyleIdx="2" presStyleCnt="3">
        <dgm:presLayoutVars>
          <dgm:chPref val="3"/>
        </dgm:presLayoutVars>
      </dgm:prSet>
      <dgm:spPr/>
      <dgm:t>
        <a:bodyPr/>
        <a:lstStyle/>
        <a:p>
          <a:endParaRPr lang="ru-RU"/>
        </a:p>
      </dgm:t>
    </dgm:pt>
    <dgm:pt modelId="{09516911-95D7-4C96-A7C4-CE77F35600C2}" type="pres">
      <dgm:prSet presAssocID="{35B315F4-FBCD-4178-9CF9-0E020229237F}" presName="hierChild3" presStyleCnt="0"/>
      <dgm:spPr/>
    </dgm:pt>
  </dgm:ptLst>
  <dgm:cxnLst>
    <dgm:cxn modelId="{C16BB7D0-72ED-4047-BDF6-4A352F26F3BF}" type="presOf" srcId="{C52C47E5-AC48-4C50-8EB0-EEC5C627538A}" destId="{4EA44561-7F66-434C-86D9-69B05FEA0519}" srcOrd="0" destOrd="0" presId="urn:microsoft.com/office/officeart/2005/8/layout/hierarchy1"/>
    <dgm:cxn modelId="{DD594175-0E58-4648-AFD6-2AB4AE3BB6F8}" srcId="{92884E68-DFB6-4429-859B-3433CED47503}" destId="{35B315F4-FBCD-4178-9CF9-0E020229237F}" srcOrd="2" destOrd="0" parTransId="{BE1B1ACA-3494-4019-8FC7-EA676555B0A7}" sibTransId="{158E2C3F-17AF-4D51-86E8-684722AB4BC9}"/>
    <dgm:cxn modelId="{C001D3DC-F117-4D09-97C7-842AB31A4FE4}" type="presOf" srcId="{73E8C7AE-5DC5-40CE-9C11-A6621B71A879}" destId="{5AF0A722-CF3A-4D1E-AA05-67138F48764D}" srcOrd="0" destOrd="0" presId="urn:microsoft.com/office/officeart/2005/8/layout/hierarchy1"/>
    <dgm:cxn modelId="{382E2581-8FB4-4B1B-9567-E0CA934F0F34}" srcId="{92884E68-DFB6-4429-859B-3433CED47503}" destId="{3C83F4B3-DD74-406B-908E-6EBBEE3DC5FB}" srcOrd="1" destOrd="0" parTransId="{71BEE10B-4248-4341-84A4-01D3A5DC569A}" sibTransId="{75D76648-1187-4CFE-92C3-C61672717520}"/>
    <dgm:cxn modelId="{BFD47E77-1667-4AEB-8411-BB19A980A193}" type="presOf" srcId="{7B2890A3-CF69-4178-8CD5-70E11D0A04D2}" destId="{C1F8B560-0805-404C-9D97-77DF273454A4}" srcOrd="0" destOrd="0" presId="urn:microsoft.com/office/officeart/2005/8/layout/hierarchy1"/>
    <dgm:cxn modelId="{1C96ED99-4CB6-4112-9E9B-AE05968234A6}" srcId="{92884E68-DFB6-4429-859B-3433CED47503}" destId="{C52C47E5-AC48-4C50-8EB0-EEC5C627538A}" srcOrd="0" destOrd="0" parTransId="{73E8C7AE-5DC5-40CE-9C11-A6621B71A879}" sibTransId="{31D6F736-0C9B-44EA-993F-2E4F921BF9EE}"/>
    <dgm:cxn modelId="{B56C9227-8A59-4969-A864-12B2A1A1D01C}" type="presOf" srcId="{92884E68-DFB6-4429-859B-3433CED47503}" destId="{997744A0-B527-4971-B559-0415BE1BF2F5}" srcOrd="0" destOrd="0" presId="urn:microsoft.com/office/officeart/2005/8/layout/hierarchy1"/>
    <dgm:cxn modelId="{187BCFF1-3200-4994-959D-3B3B621D0D11}" type="presOf" srcId="{35B315F4-FBCD-4178-9CF9-0E020229237F}" destId="{3B33692C-E484-441C-AD43-4C21906837EF}" srcOrd="0" destOrd="0" presId="urn:microsoft.com/office/officeart/2005/8/layout/hierarchy1"/>
    <dgm:cxn modelId="{A0615DAA-816A-4FE1-A509-E41670050BFE}" type="presOf" srcId="{3C83F4B3-DD74-406B-908E-6EBBEE3DC5FB}" destId="{717B57F4-C061-4E79-91D4-BD3F32428D1F}" srcOrd="0" destOrd="0" presId="urn:microsoft.com/office/officeart/2005/8/layout/hierarchy1"/>
    <dgm:cxn modelId="{0E8AAA8D-45F6-4384-B753-33F9F56C6787}" type="presOf" srcId="{BE1B1ACA-3494-4019-8FC7-EA676555B0A7}" destId="{38431B06-46DD-4ADE-A387-7D0C1F92CE27}" srcOrd="0" destOrd="0" presId="urn:microsoft.com/office/officeart/2005/8/layout/hierarchy1"/>
    <dgm:cxn modelId="{3F8D30C3-FFD4-40E8-AB9D-D314F0C67B07}" srcId="{7B2890A3-CF69-4178-8CD5-70E11D0A04D2}" destId="{92884E68-DFB6-4429-859B-3433CED47503}" srcOrd="0" destOrd="0" parTransId="{A536A6D4-A35D-45C9-99BE-DA6CF9666D1F}" sibTransId="{617DBA8E-1E46-4991-91FD-39CDFEA6DDCE}"/>
    <dgm:cxn modelId="{3690EFB4-F579-47D9-8D09-0AF5173AA7AF}" type="presOf" srcId="{71BEE10B-4248-4341-84A4-01D3A5DC569A}" destId="{9A6972B8-A86C-40D7-B3B9-936DCA3F3B7A}" srcOrd="0" destOrd="0" presId="urn:microsoft.com/office/officeart/2005/8/layout/hierarchy1"/>
    <dgm:cxn modelId="{C0DBA624-2CD3-41C8-8BF8-E4ADBDA0AA61}" type="presParOf" srcId="{C1F8B560-0805-404C-9D97-77DF273454A4}" destId="{5CE1D293-F7B8-47E4-8C90-89023B90E205}" srcOrd="0" destOrd="0" presId="urn:microsoft.com/office/officeart/2005/8/layout/hierarchy1"/>
    <dgm:cxn modelId="{59709E35-36EC-4102-A0C8-B1A26EC25BE7}" type="presParOf" srcId="{5CE1D293-F7B8-47E4-8C90-89023B90E205}" destId="{F79C57C9-F2A5-4454-B5BA-C8BF8DE4A984}" srcOrd="0" destOrd="0" presId="urn:microsoft.com/office/officeart/2005/8/layout/hierarchy1"/>
    <dgm:cxn modelId="{BDF4859A-6155-4A45-8C84-25A1DCAD9292}" type="presParOf" srcId="{F79C57C9-F2A5-4454-B5BA-C8BF8DE4A984}" destId="{F048C35C-F1C7-4FB0-A113-5C44D1403E1E}" srcOrd="0" destOrd="0" presId="urn:microsoft.com/office/officeart/2005/8/layout/hierarchy1"/>
    <dgm:cxn modelId="{F332A81F-5EF6-4167-A3FF-1371B1C87D55}" type="presParOf" srcId="{F79C57C9-F2A5-4454-B5BA-C8BF8DE4A984}" destId="{997744A0-B527-4971-B559-0415BE1BF2F5}" srcOrd="1" destOrd="0" presId="urn:microsoft.com/office/officeart/2005/8/layout/hierarchy1"/>
    <dgm:cxn modelId="{A9633254-4948-4772-8C81-DC97F1EF09DB}" type="presParOf" srcId="{5CE1D293-F7B8-47E4-8C90-89023B90E205}" destId="{DA6ED02C-CEAD-4990-BCB8-F6E02DA63E31}" srcOrd="1" destOrd="0" presId="urn:microsoft.com/office/officeart/2005/8/layout/hierarchy1"/>
    <dgm:cxn modelId="{59E45933-0D7B-4030-BD3A-970716E6D37C}" type="presParOf" srcId="{DA6ED02C-CEAD-4990-BCB8-F6E02DA63E31}" destId="{5AF0A722-CF3A-4D1E-AA05-67138F48764D}" srcOrd="0" destOrd="0" presId="urn:microsoft.com/office/officeart/2005/8/layout/hierarchy1"/>
    <dgm:cxn modelId="{FA45F839-8159-4B34-AB28-6633CDB24B34}" type="presParOf" srcId="{DA6ED02C-CEAD-4990-BCB8-F6E02DA63E31}" destId="{92C3F6FC-7611-410F-B96C-4A5C2145F8DC}" srcOrd="1" destOrd="0" presId="urn:microsoft.com/office/officeart/2005/8/layout/hierarchy1"/>
    <dgm:cxn modelId="{AC5F7C0F-6DCE-47CA-B122-3B1EB33A845D}" type="presParOf" srcId="{92C3F6FC-7611-410F-B96C-4A5C2145F8DC}" destId="{0479FE94-F76A-402A-9673-58EA9F214066}" srcOrd="0" destOrd="0" presId="urn:microsoft.com/office/officeart/2005/8/layout/hierarchy1"/>
    <dgm:cxn modelId="{1BB36D2A-094C-4E95-A56B-22DD9F60B38A}" type="presParOf" srcId="{0479FE94-F76A-402A-9673-58EA9F214066}" destId="{4C0B0FF0-B67B-4E3F-8A59-0BC206E556F7}" srcOrd="0" destOrd="0" presId="urn:microsoft.com/office/officeart/2005/8/layout/hierarchy1"/>
    <dgm:cxn modelId="{F2DC673E-75C8-4C19-85F4-F21D1A83028A}" type="presParOf" srcId="{0479FE94-F76A-402A-9673-58EA9F214066}" destId="{4EA44561-7F66-434C-86D9-69B05FEA0519}" srcOrd="1" destOrd="0" presId="urn:microsoft.com/office/officeart/2005/8/layout/hierarchy1"/>
    <dgm:cxn modelId="{125D7AAB-0B87-44AD-B373-DB86531B11EF}" type="presParOf" srcId="{92C3F6FC-7611-410F-B96C-4A5C2145F8DC}" destId="{D12F0266-76F7-4151-92D1-B3F424CEFE17}" srcOrd="1" destOrd="0" presId="urn:microsoft.com/office/officeart/2005/8/layout/hierarchy1"/>
    <dgm:cxn modelId="{87395322-0CE5-4B40-A5AC-AC76184732C8}" type="presParOf" srcId="{DA6ED02C-CEAD-4990-BCB8-F6E02DA63E31}" destId="{9A6972B8-A86C-40D7-B3B9-936DCA3F3B7A}" srcOrd="2" destOrd="0" presId="urn:microsoft.com/office/officeart/2005/8/layout/hierarchy1"/>
    <dgm:cxn modelId="{8D18E723-20F3-4EAE-98AF-C081569231D6}" type="presParOf" srcId="{DA6ED02C-CEAD-4990-BCB8-F6E02DA63E31}" destId="{8C1ED6C3-F810-4BEF-BEFF-CE5AA5ADEC90}" srcOrd="3" destOrd="0" presId="urn:microsoft.com/office/officeart/2005/8/layout/hierarchy1"/>
    <dgm:cxn modelId="{7095ED85-A7CF-439A-8C85-720A076FBC9B}" type="presParOf" srcId="{8C1ED6C3-F810-4BEF-BEFF-CE5AA5ADEC90}" destId="{9AEA4850-2270-40DD-AA56-3F2925B15138}" srcOrd="0" destOrd="0" presId="urn:microsoft.com/office/officeart/2005/8/layout/hierarchy1"/>
    <dgm:cxn modelId="{2993C2CE-F329-448F-A2B9-528B57FED339}" type="presParOf" srcId="{9AEA4850-2270-40DD-AA56-3F2925B15138}" destId="{79F6D6F9-C953-4714-98C7-C1D58C6F33EE}" srcOrd="0" destOrd="0" presId="urn:microsoft.com/office/officeart/2005/8/layout/hierarchy1"/>
    <dgm:cxn modelId="{A203DBF7-8932-4993-A6A6-548ABC5C294C}" type="presParOf" srcId="{9AEA4850-2270-40DD-AA56-3F2925B15138}" destId="{717B57F4-C061-4E79-91D4-BD3F32428D1F}" srcOrd="1" destOrd="0" presId="urn:microsoft.com/office/officeart/2005/8/layout/hierarchy1"/>
    <dgm:cxn modelId="{E8C44A6E-8567-4111-8DC9-A5F24934EC6F}" type="presParOf" srcId="{8C1ED6C3-F810-4BEF-BEFF-CE5AA5ADEC90}" destId="{2A102C61-F9AE-442A-B76C-A52E8F440CFC}" srcOrd="1" destOrd="0" presId="urn:microsoft.com/office/officeart/2005/8/layout/hierarchy1"/>
    <dgm:cxn modelId="{BC5F9B39-3FE3-418F-B1CB-6AC98621B4F1}" type="presParOf" srcId="{DA6ED02C-CEAD-4990-BCB8-F6E02DA63E31}" destId="{38431B06-46DD-4ADE-A387-7D0C1F92CE27}" srcOrd="4" destOrd="0" presId="urn:microsoft.com/office/officeart/2005/8/layout/hierarchy1"/>
    <dgm:cxn modelId="{26BB629C-564B-4BEB-9BFF-71FE26CEBF17}" type="presParOf" srcId="{DA6ED02C-CEAD-4990-BCB8-F6E02DA63E31}" destId="{CC0E27AC-4DB2-4178-B09A-777659AEFBEC}" srcOrd="5" destOrd="0" presId="urn:microsoft.com/office/officeart/2005/8/layout/hierarchy1"/>
    <dgm:cxn modelId="{A19A6AB1-5B8A-4D19-AB07-4A37FF31BE56}" type="presParOf" srcId="{CC0E27AC-4DB2-4178-B09A-777659AEFBEC}" destId="{69BDB8C2-CF50-44BF-AFFA-5BBB20F7A1E5}" srcOrd="0" destOrd="0" presId="urn:microsoft.com/office/officeart/2005/8/layout/hierarchy1"/>
    <dgm:cxn modelId="{3A0DB5B8-EC4F-4118-8F15-2E1DF3168BED}" type="presParOf" srcId="{69BDB8C2-CF50-44BF-AFFA-5BBB20F7A1E5}" destId="{F32B8384-315B-4C2C-84B2-6F1F0E47DEDF}" srcOrd="0" destOrd="0" presId="urn:microsoft.com/office/officeart/2005/8/layout/hierarchy1"/>
    <dgm:cxn modelId="{FC272336-5E0D-4191-B7AA-E0E0EC49769F}" type="presParOf" srcId="{69BDB8C2-CF50-44BF-AFFA-5BBB20F7A1E5}" destId="{3B33692C-E484-441C-AD43-4C21906837EF}" srcOrd="1" destOrd="0" presId="urn:microsoft.com/office/officeart/2005/8/layout/hierarchy1"/>
    <dgm:cxn modelId="{C5A4A41E-0FF2-496B-A0BD-9C7371AA87B0}" type="presParOf" srcId="{CC0E27AC-4DB2-4178-B09A-777659AEFBEC}" destId="{09516911-95D7-4C96-A7C4-CE77F35600C2}"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C741AA1D-F1AE-4C46-BD1B-C640D55D576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C871FF5-D5AC-4CA5-BCF9-16ABC13E73AE}">
      <dgm:prSet phldrT="[Text]" custT="1"/>
      <dgm:spPr/>
      <dgm:t>
        <a:bodyPr/>
        <a:lstStyle/>
        <a:p>
          <a:r>
            <a:rPr lang="en-US" sz="2000" b="0" dirty="0" smtClean="0">
              <a:solidFill>
                <a:schemeClr val="bg1"/>
              </a:solidFill>
            </a:rPr>
            <a:t>1. State of the art of mathematical theory of image analysis.</a:t>
          </a:r>
          <a:endParaRPr lang="ru-RU" sz="2000" b="0" dirty="0">
            <a:solidFill>
              <a:schemeClr val="bg1"/>
            </a:solidFill>
          </a:endParaRPr>
        </a:p>
      </dgm:t>
    </dgm:pt>
    <dgm:pt modelId="{237C22CD-A8C8-468E-AC73-F5B754710155}" type="parTrans" cxnId="{5DF53961-8315-4666-B248-EFC38BFBCD40}">
      <dgm:prSet/>
      <dgm:spPr/>
      <dgm:t>
        <a:bodyPr/>
        <a:lstStyle/>
        <a:p>
          <a:endParaRPr lang="ru-RU"/>
        </a:p>
      </dgm:t>
    </dgm:pt>
    <dgm:pt modelId="{D8C2221C-484B-4B60-B5BB-91D5FCDDE9E6}" type="sibTrans" cxnId="{5DF53961-8315-4666-B248-EFC38BFBCD40}">
      <dgm:prSet/>
      <dgm:spPr/>
      <dgm:t>
        <a:bodyPr/>
        <a:lstStyle/>
        <a:p>
          <a:endParaRPr lang="ru-RU"/>
        </a:p>
      </dgm:t>
    </dgm:pt>
    <dgm:pt modelId="{20EBAB72-55BB-482F-BD3D-0764A62BF72F}">
      <dgm:prSet phldrT="[Text]" custT="1"/>
      <dgm:spPr/>
      <dgm:t>
        <a:bodyPr/>
        <a:lstStyle/>
        <a:p>
          <a:r>
            <a:rPr lang="en-US" sz="2000" b="0" dirty="0" smtClean="0">
              <a:solidFill>
                <a:schemeClr val="bg1"/>
              </a:solidFill>
            </a:rPr>
            <a:t>2. The Algebraic </a:t>
          </a:r>
          <a:r>
            <a:rPr lang="en-US" sz="2000" b="0" dirty="0" smtClean="0">
              <a:solidFill>
                <a:schemeClr val="bg1"/>
              </a:solidFill>
              <a:cs typeface="Times New Roman" pitchFamily="18" charset="0"/>
            </a:rPr>
            <a:t>Approaches</a:t>
          </a:r>
          <a:r>
            <a:rPr lang="en-US" sz="2000" b="0" dirty="0" smtClean="0">
              <a:solidFill>
                <a:schemeClr val="bg1"/>
              </a:solidFill>
            </a:rPr>
            <a:t> and Techniques in Image Analysis. </a:t>
          </a:r>
          <a:r>
            <a:rPr lang="en-US" sz="2000" b="0" dirty="0" err="1" smtClean="0">
              <a:solidFill>
                <a:schemeClr val="bg1"/>
              </a:solidFill>
            </a:rPr>
            <a:t>Algebraization</a:t>
          </a:r>
          <a:r>
            <a:rPr lang="en-US" sz="2000" b="0" dirty="0" smtClean="0">
              <a:solidFill>
                <a:schemeClr val="bg1"/>
              </a:solidFill>
            </a:rPr>
            <a:t> of Pattern Recognition (1970 – till now).</a:t>
          </a:r>
          <a:endParaRPr lang="ru-RU" sz="2000" b="0" dirty="0">
            <a:solidFill>
              <a:schemeClr val="bg1"/>
            </a:solidFill>
          </a:endParaRPr>
        </a:p>
      </dgm:t>
    </dgm:pt>
    <dgm:pt modelId="{E750EE84-3858-417A-967B-F31B9DF05CC6}" type="parTrans" cxnId="{A84FA476-8473-4476-ABA3-D5580628808F}">
      <dgm:prSet/>
      <dgm:spPr/>
      <dgm:t>
        <a:bodyPr/>
        <a:lstStyle/>
        <a:p>
          <a:endParaRPr lang="ru-RU"/>
        </a:p>
      </dgm:t>
    </dgm:pt>
    <dgm:pt modelId="{4BA61840-3D71-4012-BBD8-462BE1144DBA}" type="sibTrans" cxnId="{A84FA476-8473-4476-ABA3-D5580628808F}">
      <dgm:prSet/>
      <dgm:spPr/>
      <dgm:t>
        <a:bodyPr/>
        <a:lstStyle/>
        <a:p>
          <a:endParaRPr lang="ru-RU"/>
        </a:p>
      </dgm:t>
    </dgm:pt>
    <dgm:pt modelId="{02A0B84D-BFA5-4C7E-98BD-A53D0C06FE48}">
      <dgm:prSet phldrT="[Text]" custT="1"/>
      <dgm:spPr/>
      <dgm:t>
        <a:bodyPr/>
        <a:lstStyle/>
        <a:p>
          <a:r>
            <a:rPr lang="en-US" sz="2000" dirty="0" smtClean="0"/>
            <a:t>2.1 The Basic Theories </a:t>
          </a:r>
          <a:endParaRPr lang="ru-RU" sz="2000" dirty="0"/>
        </a:p>
      </dgm:t>
    </dgm:pt>
    <dgm:pt modelId="{2EC98F59-17E6-4E19-8A83-086A522B3D18}" type="parTrans" cxnId="{C3E69949-1114-4D44-BB8B-EF531C44C728}">
      <dgm:prSet/>
      <dgm:spPr/>
      <dgm:t>
        <a:bodyPr/>
        <a:lstStyle/>
        <a:p>
          <a:endParaRPr lang="ru-RU"/>
        </a:p>
      </dgm:t>
    </dgm:pt>
    <dgm:pt modelId="{6FD37299-A0E8-4613-8AEC-DDBD73A4DFCB}" type="sibTrans" cxnId="{C3E69949-1114-4D44-BB8B-EF531C44C728}">
      <dgm:prSet/>
      <dgm:spPr/>
      <dgm:t>
        <a:bodyPr/>
        <a:lstStyle/>
        <a:p>
          <a:endParaRPr lang="ru-RU"/>
        </a:p>
      </dgm:t>
    </dgm:pt>
    <dgm:pt modelId="{73E41E7B-09C9-4938-83E2-533B5C0D952F}">
      <dgm:prSet phldrT="[Text]" custT="1"/>
      <dgm:spPr/>
      <dgm:t>
        <a:bodyPr/>
        <a:lstStyle/>
        <a:p>
          <a:r>
            <a:rPr lang="en-US" sz="2000" dirty="0" smtClean="0"/>
            <a:t>2.2 Image Algebras</a:t>
          </a:r>
          <a:endParaRPr lang="ru-RU" sz="2000" dirty="0"/>
        </a:p>
      </dgm:t>
    </dgm:pt>
    <dgm:pt modelId="{7749A98B-F61F-4C2F-A173-49FACE1B4AB8}" type="parTrans" cxnId="{E73F99E8-6FF3-4029-8FC5-DE76C7F59559}">
      <dgm:prSet/>
      <dgm:spPr/>
      <dgm:t>
        <a:bodyPr/>
        <a:lstStyle/>
        <a:p>
          <a:endParaRPr lang="ru-RU"/>
        </a:p>
      </dgm:t>
    </dgm:pt>
    <dgm:pt modelId="{C0A9250D-39A4-4CB4-8B38-18CE11DAE2F1}" type="sibTrans" cxnId="{E73F99E8-6FF3-4029-8FC5-DE76C7F59559}">
      <dgm:prSet/>
      <dgm:spPr/>
      <dgm:t>
        <a:bodyPr/>
        <a:lstStyle/>
        <a:p>
          <a:endParaRPr lang="ru-RU"/>
        </a:p>
      </dgm:t>
    </dgm:pt>
    <dgm:pt modelId="{3DC21CD6-8C56-488B-A028-B1467C21C7F6}">
      <dgm:prSet phldrT="[Text]" custT="1"/>
      <dgm:spPr/>
      <dgm:t>
        <a:bodyPr/>
        <a:lstStyle/>
        <a:p>
          <a:r>
            <a:rPr lang="en-US" sz="2000" b="0" dirty="0" smtClean="0">
              <a:solidFill>
                <a:schemeClr val="bg1"/>
              </a:solidFill>
            </a:rPr>
            <a:t>3. Descriptive Approach to Image Analysis and Understanding (DAIA) and its main tools</a:t>
          </a:r>
          <a:endParaRPr lang="ru-RU" sz="2000" b="0" dirty="0">
            <a:solidFill>
              <a:schemeClr val="bg1"/>
            </a:solidFill>
          </a:endParaRPr>
        </a:p>
      </dgm:t>
    </dgm:pt>
    <dgm:pt modelId="{1915BB90-A247-40AC-AC12-462307C3154E}" type="parTrans" cxnId="{5C090992-8CB1-490D-9395-4B8CC0442BD3}">
      <dgm:prSet/>
      <dgm:spPr/>
      <dgm:t>
        <a:bodyPr/>
        <a:lstStyle/>
        <a:p>
          <a:endParaRPr lang="ru-RU"/>
        </a:p>
      </dgm:t>
    </dgm:pt>
    <dgm:pt modelId="{0451774F-8B2B-48EE-BA84-6C5F65D30CEA}" type="sibTrans" cxnId="{5C090992-8CB1-490D-9395-4B8CC0442BD3}">
      <dgm:prSet/>
      <dgm:spPr/>
      <dgm:t>
        <a:bodyPr/>
        <a:lstStyle/>
        <a:p>
          <a:endParaRPr lang="ru-RU"/>
        </a:p>
      </dgm:t>
    </dgm:pt>
    <dgm:pt modelId="{6A74648B-2B1F-4545-BD57-51EFDE1AEA91}">
      <dgm:prSet phldrT="[Text]" custT="1"/>
      <dgm:spPr/>
      <dgm:t>
        <a:bodyPr/>
        <a:lstStyle/>
        <a:p>
          <a:r>
            <a:rPr lang="en-US" sz="2000" dirty="0" smtClean="0"/>
            <a:t>3.1 Descriptive Approaches – basic steps </a:t>
          </a:r>
          <a:endParaRPr lang="ru-RU" sz="2000" dirty="0"/>
        </a:p>
      </dgm:t>
    </dgm:pt>
    <dgm:pt modelId="{F045F146-F196-4F0A-A125-8B5FDE369408}" type="parTrans" cxnId="{D5A41BAB-3E8E-46C2-89FE-9B40620EF2E5}">
      <dgm:prSet/>
      <dgm:spPr/>
      <dgm:t>
        <a:bodyPr/>
        <a:lstStyle/>
        <a:p>
          <a:endParaRPr lang="ru-RU"/>
        </a:p>
      </dgm:t>
    </dgm:pt>
    <dgm:pt modelId="{6667DF59-3BCD-4D47-B255-20D36349BB35}" type="sibTrans" cxnId="{D5A41BAB-3E8E-46C2-89FE-9B40620EF2E5}">
      <dgm:prSet/>
      <dgm:spPr/>
      <dgm:t>
        <a:bodyPr/>
        <a:lstStyle/>
        <a:p>
          <a:endParaRPr lang="ru-RU"/>
        </a:p>
      </dgm:t>
    </dgm:pt>
    <dgm:pt modelId="{C15B0386-434D-4969-B8DF-F75CE6AE864A}">
      <dgm:prSet phldrT="[Text]" custT="1"/>
      <dgm:spPr/>
      <dgm:t>
        <a:bodyPr/>
        <a:lstStyle/>
        <a:p>
          <a:r>
            <a:rPr lang="en-US" sz="2000" dirty="0" smtClean="0"/>
            <a:t>3.2 DAIA</a:t>
          </a:r>
          <a:endParaRPr lang="ru-RU" sz="2000" dirty="0"/>
        </a:p>
      </dgm:t>
    </dgm:pt>
    <dgm:pt modelId="{FE0956D8-D313-42DD-873D-B9EEAEEB18BA}" type="parTrans" cxnId="{7BD77981-A7C1-429D-938B-621B77490679}">
      <dgm:prSet/>
      <dgm:spPr/>
      <dgm:t>
        <a:bodyPr/>
        <a:lstStyle/>
        <a:p>
          <a:endParaRPr lang="ru-RU"/>
        </a:p>
      </dgm:t>
    </dgm:pt>
    <dgm:pt modelId="{C0969781-E18D-4861-ABB2-6CFC421613A6}" type="sibTrans" cxnId="{7BD77981-A7C1-429D-938B-621B77490679}">
      <dgm:prSet/>
      <dgm:spPr/>
      <dgm:t>
        <a:bodyPr/>
        <a:lstStyle/>
        <a:p>
          <a:endParaRPr lang="ru-RU"/>
        </a:p>
      </dgm:t>
    </dgm:pt>
    <dgm:pt modelId="{0D045CA2-E5B0-4033-B93C-F8ECFD5B44CD}">
      <dgm:prSet custT="1"/>
      <dgm:spPr/>
      <dgm:t>
        <a:bodyPr/>
        <a:lstStyle/>
        <a:p>
          <a:r>
            <a:rPr lang="en-US" sz="2400" b="1" dirty="0" smtClean="0">
              <a:solidFill>
                <a:schemeClr val="tx1"/>
              </a:solidFill>
            </a:rPr>
            <a:t>4. Descriptive Model of an Information Technology for Early Diagnostic Analysis of Cytological Specimens</a:t>
          </a:r>
          <a:endParaRPr lang="ru-RU" sz="2400" b="1" dirty="0">
            <a:solidFill>
              <a:schemeClr val="tx1"/>
            </a:solidFill>
          </a:endParaRPr>
        </a:p>
      </dgm:t>
    </dgm:pt>
    <dgm:pt modelId="{D3E4FF24-2F99-4B6B-A7B7-5A3F74A5A48F}" type="parTrans" cxnId="{15CA3D9B-3019-4E99-AB8A-0F500650B170}">
      <dgm:prSet/>
      <dgm:spPr/>
      <dgm:t>
        <a:bodyPr/>
        <a:lstStyle/>
        <a:p>
          <a:endParaRPr lang="ru-RU"/>
        </a:p>
      </dgm:t>
    </dgm:pt>
    <dgm:pt modelId="{F717D487-30FA-4646-A3CB-291166BAB51D}" type="sibTrans" cxnId="{15CA3D9B-3019-4E99-AB8A-0F500650B170}">
      <dgm:prSet/>
      <dgm:spPr/>
      <dgm:t>
        <a:bodyPr/>
        <a:lstStyle/>
        <a:p>
          <a:endParaRPr lang="ru-RU"/>
        </a:p>
      </dgm:t>
    </dgm:pt>
    <dgm:pt modelId="{2B2ECC83-0395-4BAF-AA93-F501781D7ABA}">
      <dgm:prSet phldrT="[Text]" custT="1"/>
      <dgm:spPr/>
      <dgm:t>
        <a:bodyPr/>
        <a:lstStyle/>
        <a:p>
          <a:r>
            <a:rPr lang="en-US" sz="2000" dirty="0" smtClean="0"/>
            <a:t>3.3 Descriptive Image Models</a:t>
          </a:r>
          <a:endParaRPr lang="ru-RU" sz="2000" dirty="0"/>
        </a:p>
      </dgm:t>
    </dgm:pt>
    <dgm:pt modelId="{B4AFB12B-EA04-4AEB-AD49-6DCFB8B3EE7B}" type="parTrans" cxnId="{165367C3-0E16-47A7-9AB1-7CD045A90129}">
      <dgm:prSet/>
      <dgm:spPr/>
      <dgm:t>
        <a:bodyPr/>
        <a:lstStyle/>
        <a:p>
          <a:endParaRPr lang="ru-RU"/>
        </a:p>
      </dgm:t>
    </dgm:pt>
    <dgm:pt modelId="{C6190A0A-1D3B-409C-A85C-70EF41FBDD13}" type="sibTrans" cxnId="{165367C3-0E16-47A7-9AB1-7CD045A90129}">
      <dgm:prSet/>
      <dgm:spPr/>
      <dgm:t>
        <a:bodyPr/>
        <a:lstStyle/>
        <a:p>
          <a:endParaRPr lang="ru-RU"/>
        </a:p>
      </dgm:t>
    </dgm:pt>
    <dgm:pt modelId="{3EDED320-751D-4A3C-9AF7-9F12A73EFE91}">
      <dgm:prSet custT="1"/>
      <dgm:spPr/>
      <dgm:t>
        <a:bodyPr/>
        <a:lstStyle/>
        <a:p>
          <a:r>
            <a:rPr lang="en-US" sz="2000" dirty="0" smtClean="0"/>
            <a:t>4.1 Problem Set-up</a:t>
          </a:r>
          <a:endParaRPr lang="ru-RU" sz="2000" dirty="0"/>
        </a:p>
      </dgm:t>
    </dgm:pt>
    <dgm:pt modelId="{40FB2922-FF20-4924-BE30-B36D262EF239}" type="parTrans" cxnId="{9C421A70-E58B-4064-985F-C45B9A2E26EE}">
      <dgm:prSet/>
      <dgm:spPr/>
      <dgm:t>
        <a:bodyPr/>
        <a:lstStyle/>
        <a:p>
          <a:endParaRPr lang="ru-RU"/>
        </a:p>
      </dgm:t>
    </dgm:pt>
    <dgm:pt modelId="{BC4E760F-1DE6-4D5C-9447-072E73677785}" type="sibTrans" cxnId="{9C421A70-E58B-4064-985F-C45B9A2E26EE}">
      <dgm:prSet/>
      <dgm:spPr/>
      <dgm:t>
        <a:bodyPr/>
        <a:lstStyle/>
        <a:p>
          <a:endParaRPr lang="ru-RU"/>
        </a:p>
      </dgm:t>
    </dgm:pt>
    <dgm:pt modelId="{457476E1-D080-4AF1-A27E-4C8F072AFAEC}">
      <dgm:prSet custT="1"/>
      <dgm:spPr/>
      <dgm:t>
        <a:bodyPr/>
        <a:lstStyle/>
        <a:p>
          <a:r>
            <a:rPr lang="en-US" sz="2000" dirty="0" smtClean="0"/>
            <a:t>4.2 Mathematical Means Used for Formal Representation of a Descriptive Model</a:t>
          </a:r>
          <a:endParaRPr lang="ru-RU" sz="2000" dirty="0"/>
        </a:p>
      </dgm:t>
    </dgm:pt>
    <dgm:pt modelId="{02B13C0B-812B-494E-A431-2C3E1076152D}" type="parTrans" cxnId="{809DF4C2-BD2A-47AD-A41C-64B244FAD0E5}">
      <dgm:prSet/>
      <dgm:spPr/>
      <dgm:t>
        <a:bodyPr/>
        <a:lstStyle/>
        <a:p>
          <a:endParaRPr lang="ru-RU"/>
        </a:p>
      </dgm:t>
    </dgm:pt>
    <dgm:pt modelId="{C782BF5A-B731-437E-A71C-BF043B2800FF}" type="sibTrans" cxnId="{809DF4C2-BD2A-47AD-A41C-64B244FAD0E5}">
      <dgm:prSet/>
      <dgm:spPr/>
      <dgm:t>
        <a:bodyPr/>
        <a:lstStyle/>
        <a:p>
          <a:endParaRPr lang="ru-RU"/>
        </a:p>
      </dgm:t>
    </dgm:pt>
    <dgm:pt modelId="{267B7B77-5277-4AC6-B1F7-F9110D478911}">
      <dgm:prSet custT="1"/>
      <dgm:spPr/>
      <dgm:t>
        <a:bodyPr/>
        <a:lstStyle/>
        <a:p>
          <a:r>
            <a:rPr lang="en-US" sz="2000" dirty="0" smtClean="0"/>
            <a:t>4.3Discussion of the Results</a:t>
          </a:r>
          <a:endParaRPr lang="ru-RU" sz="2000" dirty="0"/>
        </a:p>
      </dgm:t>
    </dgm:pt>
    <dgm:pt modelId="{8ED105C0-4A54-44FD-AC7E-726F6AE7E90B}" type="parTrans" cxnId="{DEE126F0-B34B-4407-BBF7-B9EF8C596FE9}">
      <dgm:prSet/>
      <dgm:spPr/>
      <dgm:t>
        <a:bodyPr/>
        <a:lstStyle/>
        <a:p>
          <a:endParaRPr lang="ru-RU"/>
        </a:p>
      </dgm:t>
    </dgm:pt>
    <dgm:pt modelId="{62194DA1-1752-40A2-AC98-9D69B634C63C}" type="sibTrans" cxnId="{DEE126F0-B34B-4407-BBF7-B9EF8C596FE9}">
      <dgm:prSet/>
      <dgm:spPr/>
      <dgm:t>
        <a:bodyPr/>
        <a:lstStyle/>
        <a:p>
          <a:endParaRPr lang="ru-RU"/>
        </a:p>
      </dgm:t>
    </dgm:pt>
    <dgm:pt modelId="{2E4BAAC8-4062-425B-BA1B-B0FD82A87440}" type="pres">
      <dgm:prSet presAssocID="{C741AA1D-F1AE-4C46-BD1B-C640D55D576A}" presName="Name0" presStyleCnt="0">
        <dgm:presLayoutVars>
          <dgm:dir/>
          <dgm:animLvl val="lvl"/>
          <dgm:resizeHandles val="exact"/>
        </dgm:presLayoutVars>
      </dgm:prSet>
      <dgm:spPr/>
      <dgm:t>
        <a:bodyPr/>
        <a:lstStyle/>
        <a:p>
          <a:endParaRPr lang="ru-RU"/>
        </a:p>
      </dgm:t>
    </dgm:pt>
    <dgm:pt modelId="{7455795F-D174-4B85-9F55-AA94C1392C79}" type="pres">
      <dgm:prSet presAssocID="{1C871FF5-D5AC-4CA5-BCF9-16ABC13E73AE}" presName="linNode" presStyleCnt="0"/>
      <dgm:spPr/>
    </dgm:pt>
    <dgm:pt modelId="{B0A6BD12-B313-45EC-B2D6-79C3E4838A4F}" type="pres">
      <dgm:prSet presAssocID="{1C871FF5-D5AC-4CA5-BCF9-16ABC13E73AE}" presName="parentText" presStyleLbl="node1" presStyleIdx="0" presStyleCnt="4" custScaleX="144446" custScaleY="60307" custLinFactNeighborX="-2442" custLinFactNeighborY="-4266">
        <dgm:presLayoutVars>
          <dgm:chMax val="1"/>
          <dgm:bulletEnabled val="1"/>
        </dgm:presLayoutVars>
      </dgm:prSet>
      <dgm:spPr/>
      <dgm:t>
        <a:bodyPr/>
        <a:lstStyle/>
        <a:p>
          <a:endParaRPr lang="ru-RU"/>
        </a:p>
      </dgm:t>
    </dgm:pt>
    <dgm:pt modelId="{24A53FA1-8F73-4949-A71F-897C56BD930C}" type="pres">
      <dgm:prSet presAssocID="{D8C2221C-484B-4B60-B5BB-91D5FCDDE9E6}" presName="sp" presStyleCnt="0"/>
      <dgm:spPr/>
    </dgm:pt>
    <dgm:pt modelId="{5C0AD8B2-E9C2-42FD-A80B-A02A943FC62E}" type="pres">
      <dgm:prSet presAssocID="{20EBAB72-55BB-482F-BD3D-0764A62BF72F}" presName="linNode" presStyleCnt="0"/>
      <dgm:spPr/>
    </dgm:pt>
    <dgm:pt modelId="{82415BC2-74CC-410D-BF8D-55B32EDC40C4}" type="pres">
      <dgm:prSet presAssocID="{20EBAB72-55BB-482F-BD3D-0764A62BF72F}" presName="parentText" presStyleLbl="node1" presStyleIdx="1" presStyleCnt="4" custScaleX="192462" custScaleY="98144">
        <dgm:presLayoutVars>
          <dgm:chMax val="1"/>
          <dgm:bulletEnabled val="1"/>
        </dgm:presLayoutVars>
      </dgm:prSet>
      <dgm:spPr/>
      <dgm:t>
        <a:bodyPr/>
        <a:lstStyle/>
        <a:p>
          <a:endParaRPr lang="ru-RU"/>
        </a:p>
      </dgm:t>
    </dgm:pt>
    <dgm:pt modelId="{67159E1C-A67D-4937-865F-01D112E26A93}" type="pres">
      <dgm:prSet presAssocID="{20EBAB72-55BB-482F-BD3D-0764A62BF72F}" presName="descendantText" presStyleLbl="alignAccFollowNode1" presStyleIdx="0" presStyleCnt="3">
        <dgm:presLayoutVars>
          <dgm:bulletEnabled val="1"/>
        </dgm:presLayoutVars>
      </dgm:prSet>
      <dgm:spPr/>
      <dgm:t>
        <a:bodyPr/>
        <a:lstStyle/>
        <a:p>
          <a:endParaRPr lang="ru-RU"/>
        </a:p>
      </dgm:t>
    </dgm:pt>
    <dgm:pt modelId="{AFAE6AAD-DBC2-4169-A9F8-FD4F1F6A94E0}" type="pres">
      <dgm:prSet presAssocID="{4BA61840-3D71-4012-BBD8-462BE1144DBA}" presName="sp" presStyleCnt="0"/>
      <dgm:spPr/>
    </dgm:pt>
    <dgm:pt modelId="{C0854B5C-B8F4-453F-A32A-D30E1FD6EF05}" type="pres">
      <dgm:prSet presAssocID="{3DC21CD6-8C56-488B-A028-B1467C21C7F6}" presName="linNode" presStyleCnt="0"/>
      <dgm:spPr/>
    </dgm:pt>
    <dgm:pt modelId="{E8E0E728-ECBC-4AFC-959E-8674BF905C5C}" type="pres">
      <dgm:prSet presAssocID="{3DC21CD6-8C56-488B-A028-B1467C21C7F6}" presName="parentText" presStyleLbl="node1" presStyleIdx="2" presStyleCnt="4" custScaleX="192586">
        <dgm:presLayoutVars>
          <dgm:chMax val="1"/>
          <dgm:bulletEnabled val="1"/>
        </dgm:presLayoutVars>
      </dgm:prSet>
      <dgm:spPr/>
      <dgm:t>
        <a:bodyPr/>
        <a:lstStyle/>
        <a:p>
          <a:endParaRPr lang="ru-RU"/>
        </a:p>
      </dgm:t>
    </dgm:pt>
    <dgm:pt modelId="{B2CB9DB4-F53F-4EF2-95C7-FD548A730AC0}" type="pres">
      <dgm:prSet presAssocID="{3DC21CD6-8C56-488B-A028-B1467C21C7F6}" presName="descendantText" presStyleLbl="alignAccFollowNode1" presStyleIdx="1" presStyleCnt="3">
        <dgm:presLayoutVars>
          <dgm:bulletEnabled val="1"/>
        </dgm:presLayoutVars>
      </dgm:prSet>
      <dgm:spPr/>
      <dgm:t>
        <a:bodyPr/>
        <a:lstStyle/>
        <a:p>
          <a:endParaRPr lang="ru-RU"/>
        </a:p>
      </dgm:t>
    </dgm:pt>
    <dgm:pt modelId="{68270CDD-9ADC-4AB4-86F2-1FF79DFB00E2}" type="pres">
      <dgm:prSet presAssocID="{0451774F-8B2B-48EE-BA84-6C5F65D30CEA}" presName="sp" presStyleCnt="0"/>
      <dgm:spPr/>
    </dgm:pt>
    <dgm:pt modelId="{26430788-BAC5-4DD5-80C4-D54EC6130D0F}" type="pres">
      <dgm:prSet presAssocID="{0D045CA2-E5B0-4033-B93C-F8ECFD5B44CD}" presName="linNode" presStyleCnt="0"/>
      <dgm:spPr/>
    </dgm:pt>
    <dgm:pt modelId="{D95A12E6-245B-4A9F-8CBE-C4F87981268F}" type="pres">
      <dgm:prSet presAssocID="{0D045CA2-E5B0-4033-B93C-F8ECFD5B44CD}" presName="parentText" presStyleLbl="node1" presStyleIdx="3" presStyleCnt="4" custScaleX="192930" custScaleY="113825">
        <dgm:presLayoutVars>
          <dgm:chMax val="1"/>
          <dgm:bulletEnabled val="1"/>
        </dgm:presLayoutVars>
      </dgm:prSet>
      <dgm:spPr/>
      <dgm:t>
        <a:bodyPr/>
        <a:lstStyle/>
        <a:p>
          <a:endParaRPr lang="ru-RU"/>
        </a:p>
      </dgm:t>
    </dgm:pt>
    <dgm:pt modelId="{5C651FAD-A00E-452D-B6DD-98270C854816}" type="pres">
      <dgm:prSet presAssocID="{0D045CA2-E5B0-4033-B93C-F8ECFD5B44CD}" presName="descendantText" presStyleLbl="alignAccFollowNode1" presStyleIdx="2" presStyleCnt="3" custScaleY="142043">
        <dgm:presLayoutVars>
          <dgm:bulletEnabled val="1"/>
        </dgm:presLayoutVars>
      </dgm:prSet>
      <dgm:spPr/>
      <dgm:t>
        <a:bodyPr/>
        <a:lstStyle/>
        <a:p>
          <a:endParaRPr lang="ru-RU"/>
        </a:p>
      </dgm:t>
    </dgm:pt>
  </dgm:ptLst>
  <dgm:cxnLst>
    <dgm:cxn modelId="{7BD77981-A7C1-429D-938B-621B77490679}" srcId="{3DC21CD6-8C56-488B-A028-B1467C21C7F6}" destId="{C15B0386-434D-4969-B8DF-F75CE6AE864A}" srcOrd="1" destOrd="0" parTransId="{FE0956D8-D313-42DD-873D-B9EEAEEB18BA}" sibTransId="{C0969781-E18D-4861-ABB2-6CFC421613A6}"/>
    <dgm:cxn modelId="{04D4A9AE-7E82-4FAC-A2AD-55E04553721B}" type="presOf" srcId="{20EBAB72-55BB-482F-BD3D-0764A62BF72F}" destId="{82415BC2-74CC-410D-BF8D-55B32EDC40C4}" srcOrd="0" destOrd="0" presId="urn:microsoft.com/office/officeart/2005/8/layout/vList5"/>
    <dgm:cxn modelId="{A03FE5FC-3B3D-435C-90EA-AA9FDA9D90AD}" type="presOf" srcId="{0D045CA2-E5B0-4033-B93C-F8ECFD5B44CD}" destId="{D95A12E6-245B-4A9F-8CBE-C4F87981268F}" srcOrd="0" destOrd="0" presId="urn:microsoft.com/office/officeart/2005/8/layout/vList5"/>
    <dgm:cxn modelId="{A84FA476-8473-4476-ABA3-D5580628808F}" srcId="{C741AA1D-F1AE-4C46-BD1B-C640D55D576A}" destId="{20EBAB72-55BB-482F-BD3D-0764A62BF72F}" srcOrd="1" destOrd="0" parTransId="{E750EE84-3858-417A-967B-F31B9DF05CC6}" sibTransId="{4BA61840-3D71-4012-BBD8-462BE1144DBA}"/>
    <dgm:cxn modelId="{809DF4C2-BD2A-47AD-A41C-64B244FAD0E5}" srcId="{0D045CA2-E5B0-4033-B93C-F8ECFD5B44CD}" destId="{457476E1-D080-4AF1-A27E-4C8F072AFAEC}" srcOrd="1" destOrd="0" parTransId="{02B13C0B-812B-494E-A431-2C3E1076152D}" sibTransId="{C782BF5A-B731-437E-A71C-BF043B2800FF}"/>
    <dgm:cxn modelId="{5DF53961-8315-4666-B248-EFC38BFBCD40}" srcId="{C741AA1D-F1AE-4C46-BD1B-C640D55D576A}" destId="{1C871FF5-D5AC-4CA5-BCF9-16ABC13E73AE}" srcOrd="0" destOrd="0" parTransId="{237C22CD-A8C8-468E-AC73-F5B754710155}" sibTransId="{D8C2221C-484B-4B60-B5BB-91D5FCDDE9E6}"/>
    <dgm:cxn modelId="{C3E69949-1114-4D44-BB8B-EF531C44C728}" srcId="{20EBAB72-55BB-482F-BD3D-0764A62BF72F}" destId="{02A0B84D-BFA5-4C7E-98BD-A53D0C06FE48}" srcOrd="0" destOrd="0" parTransId="{2EC98F59-17E6-4E19-8A83-086A522B3D18}" sibTransId="{6FD37299-A0E8-4613-8AEC-DDBD73A4DFCB}"/>
    <dgm:cxn modelId="{D68E0CB6-486D-4AD3-9C07-80633AF56B08}" type="presOf" srcId="{457476E1-D080-4AF1-A27E-4C8F072AFAEC}" destId="{5C651FAD-A00E-452D-B6DD-98270C854816}" srcOrd="0" destOrd="1" presId="urn:microsoft.com/office/officeart/2005/8/layout/vList5"/>
    <dgm:cxn modelId="{9892ED2A-6283-4BBC-AB71-ECE6BB00DFC2}" type="presOf" srcId="{C15B0386-434D-4969-B8DF-F75CE6AE864A}" destId="{B2CB9DB4-F53F-4EF2-95C7-FD548A730AC0}" srcOrd="0" destOrd="1" presId="urn:microsoft.com/office/officeart/2005/8/layout/vList5"/>
    <dgm:cxn modelId="{3962EBEB-5BF1-4B0E-AC06-0F03C92EE833}" type="presOf" srcId="{6A74648B-2B1F-4545-BD57-51EFDE1AEA91}" destId="{B2CB9DB4-F53F-4EF2-95C7-FD548A730AC0}" srcOrd="0" destOrd="0" presId="urn:microsoft.com/office/officeart/2005/8/layout/vList5"/>
    <dgm:cxn modelId="{DEE126F0-B34B-4407-BBF7-B9EF8C596FE9}" srcId="{0D045CA2-E5B0-4033-B93C-F8ECFD5B44CD}" destId="{267B7B77-5277-4AC6-B1F7-F9110D478911}" srcOrd="2" destOrd="0" parTransId="{8ED105C0-4A54-44FD-AC7E-726F6AE7E90B}" sibTransId="{62194DA1-1752-40A2-AC98-9D69B634C63C}"/>
    <dgm:cxn modelId="{15CA3D9B-3019-4E99-AB8A-0F500650B170}" srcId="{C741AA1D-F1AE-4C46-BD1B-C640D55D576A}" destId="{0D045CA2-E5B0-4033-B93C-F8ECFD5B44CD}" srcOrd="3" destOrd="0" parTransId="{D3E4FF24-2F99-4B6B-A7B7-5A3F74A5A48F}" sibTransId="{F717D487-30FA-4646-A3CB-291166BAB51D}"/>
    <dgm:cxn modelId="{3E7DFF0C-A9BD-43BB-AA4A-2AD789567630}" type="presOf" srcId="{3DC21CD6-8C56-488B-A028-B1467C21C7F6}" destId="{E8E0E728-ECBC-4AFC-959E-8674BF905C5C}" srcOrd="0" destOrd="0" presId="urn:microsoft.com/office/officeart/2005/8/layout/vList5"/>
    <dgm:cxn modelId="{5C090992-8CB1-490D-9395-4B8CC0442BD3}" srcId="{C741AA1D-F1AE-4C46-BD1B-C640D55D576A}" destId="{3DC21CD6-8C56-488B-A028-B1467C21C7F6}" srcOrd="2" destOrd="0" parTransId="{1915BB90-A247-40AC-AC12-462307C3154E}" sibTransId="{0451774F-8B2B-48EE-BA84-6C5F65D30CEA}"/>
    <dgm:cxn modelId="{9D2F25EC-778A-496D-AD82-B9DFB6F5ABB6}" type="presOf" srcId="{73E41E7B-09C9-4938-83E2-533B5C0D952F}" destId="{67159E1C-A67D-4937-865F-01D112E26A93}" srcOrd="0" destOrd="1" presId="urn:microsoft.com/office/officeart/2005/8/layout/vList5"/>
    <dgm:cxn modelId="{FEA9206D-0B19-40DB-839C-8CCCD30767CE}" type="presOf" srcId="{267B7B77-5277-4AC6-B1F7-F9110D478911}" destId="{5C651FAD-A00E-452D-B6DD-98270C854816}" srcOrd="0" destOrd="2" presId="urn:microsoft.com/office/officeart/2005/8/layout/vList5"/>
    <dgm:cxn modelId="{E73F99E8-6FF3-4029-8FC5-DE76C7F59559}" srcId="{20EBAB72-55BB-482F-BD3D-0764A62BF72F}" destId="{73E41E7B-09C9-4938-83E2-533B5C0D952F}" srcOrd="1" destOrd="0" parTransId="{7749A98B-F61F-4C2F-A173-49FACE1B4AB8}" sibTransId="{C0A9250D-39A4-4CB4-8B38-18CE11DAE2F1}"/>
    <dgm:cxn modelId="{7B809936-0137-4357-8A82-A232E8C4BB98}" type="presOf" srcId="{1C871FF5-D5AC-4CA5-BCF9-16ABC13E73AE}" destId="{B0A6BD12-B313-45EC-B2D6-79C3E4838A4F}" srcOrd="0" destOrd="0" presId="urn:microsoft.com/office/officeart/2005/8/layout/vList5"/>
    <dgm:cxn modelId="{603B0229-7357-4DA8-8F1F-16F1A8427EE7}" type="presOf" srcId="{C741AA1D-F1AE-4C46-BD1B-C640D55D576A}" destId="{2E4BAAC8-4062-425B-BA1B-B0FD82A87440}" srcOrd="0" destOrd="0" presId="urn:microsoft.com/office/officeart/2005/8/layout/vList5"/>
    <dgm:cxn modelId="{D5A41BAB-3E8E-46C2-89FE-9B40620EF2E5}" srcId="{3DC21CD6-8C56-488B-A028-B1467C21C7F6}" destId="{6A74648B-2B1F-4545-BD57-51EFDE1AEA91}" srcOrd="0" destOrd="0" parTransId="{F045F146-F196-4F0A-A125-8B5FDE369408}" sibTransId="{6667DF59-3BCD-4D47-B255-20D36349BB35}"/>
    <dgm:cxn modelId="{165367C3-0E16-47A7-9AB1-7CD045A90129}" srcId="{3DC21CD6-8C56-488B-A028-B1467C21C7F6}" destId="{2B2ECC83-0395-4BAF-AA93-F501781D7ABA}" srcOrd="2" destOrd="0" parTransId="{B4AFB12B-EA04-4AEB-AD49-6DCFB8B3EE7B}" sibTransId="{C6190A0A-1D3B-409C-A85C-70EF41FBDD13}"/>
    <dgm:cxn modelId="{9C421A70-E58B-4064-985F-C45B9A2E26EE}" srcId="{0D045CA2-E5B0-4033-B93C-F8ECFD5B44CD}" destId="{3EDED320-751D-4A3C-9AF7-9F12A73EFE91}" srcOrd="0" destOrd="0" parTransId="{40FB2922-FF20-4924-BE30-B36D262EF239}" sibTransId="{BC4E760F-1DE6-4D5C-9447-072E73677785}"/>
    <dgm:cxn modelId="{E79E1349-9A55-448F-818E-FA73FA7496F0}" type="presOf" srcId="{3EDED320-751D-4A3C-9AF7-9F12A73EFE91}" destId="{5C651FAD-A00E-452D-B6DD-98270C854816}" srcOrd="0" destOrd="0" presId="urn:microsoft.com/office/officeart/2005/8/layout/vList5"/>
    <dgm:cxn modelId="{0FBB1E6D-B275-4D2B-9DC0-465B439BBCEF}" type="presOf" srcId="{02A0B84D-BFA5-4C7E-98BD-A53D0C06FE48}" destId="{67159E1C-A67D-4937-865F-01D112E26A93}" srcOrd="0" destOrd="0" presId="urn:microsoft.com/office/officeart/2005/8/layout/vList5"/>
    <dgm:cxn modelId="{FE1D33E8-2D31-4B12-958E-BC94B2C4A6B1}" type="presOf" srcId="{2B2ECC83-0395-4BAF-AA93-F501781D7ABA}" destId="{B2CB9DB4-F53F-4EF2-95C7-FD548A730AC0}" srcOrd="0" destOrd="2" presId="urn:microsoft.com/office/officeart/2005/8/layout/vList5"/>
    <dgm:cxn modelId="{84DD321F-BD29-452E-B006-885AE2222895}" type="presParOf" srcId="{2E4BAAC8-4062-425B-BA1B-B0FD82A87440}" destId="{7455795F-D174-4B85-9F55-AA94C1392C79}" srcOrd="0" destOrd="0" presId="urn:microsoft.com/office/officeart/2005/8/layout/vList5"/>
    <dgm:cxn modelId="{03F1AEAE-4969-48DD-99EE-D27A06014B89}" type="presParOf" srcId="{7455795F-D174-4B85-9F55-AA94C1392C79}" destId="{B0A6BD12-B313-45EC-B2D6-79C3E4838A4F}" srcOrd="0" destOrd="0" presId="urn:microsoft.com/office/officeart/2005/8/layout/vList5"/>
    <dgm:cxn modelId="{DADF59FE-A63A-4CE7-BD1F-D3D9C1255FAF}" type="presParOf" srcId="{2E4BAAC8-4062-425B-BA1B-B0FD82A87440}" destId="{24A53FA1-8F73-4949-A71F-897C56BD930C}" srcOrd="1" destOrd="0" presId="urn:microsoft.com/office/officeart/2005/8/layout/vList5"/>
    <dgm:cxn modelId="{E0B61CAF-6114-45AD-8082-41F8A9507111}" type="presParOf" srcId="{2E4BAAC8-4062-425B-BA1B-B0FD82A87440}" destId="{5C0AD8B2-E9C2-42FD-A80B-A02A943FC62E}" srcOrd="2" destOrd="0" presId="urn:microsoft.com/office/officeart/2005/8/layout/vList5"/>
    <dgm:cxn modelId="{C30883D5-AEB7-4662-923F-375942077CB0}" type="presParOf" srcId="{5C0AD8B2-E9C2-42FD-A80B-A02A943FC62E}" destId="{82415BC2-74CC-410D-BF8D-55B32EDC40C4}" srcOrd="0" destOrd="0" presId="urn:microsoft.com/office/officeart/2005/8/layout/vList5"/>
    <dgm:cxn modelId="{F319BEE6-791D-4643-BCFC-64C5D415D40B}" type="presParOf" srcId="{5C0AD8B2-E9C2-42FD-A80B-A02A943FC62E}" destId="{67159E1C-A67D-4937-865F-01D112E26A93}" srcOrd="1" destOrd="0" presId="urn:microsoft.com/office/officeart/2005/8/layout/vList5"/>
    <dgm:cxn modelId="{E2F1702C-6050-4EAE-B310-473E1C4BBAAE}" type="presParOf" srcId="{2E4BAAC8-4062-425B-BA1B-B0FD82A87440}" destId="{AFAE6AAD-DBC2-4169-A9F8-FD4F1F6A94E0}" srcOrd="3" destOrd="0" presId="urn:microsoft.com/office/officeart/2005/8/layout/vList5"/>
    <dgm:cxn modelId="{018A4714-FFAA-4B15-9875-B220D4F4B037}" type="presParOf" srcId="{2E4BAAC8-4062-425B-BA1B-B0FD82A87440}" destId="{C0854B5C-B8F4-453F-A32A-D30E1FD6EF05}" srcOrd="4" destOrd="0" presId="urn:microsoft.com/office/officeart/2005/8/layout/vList5"/>
    <dgm:cxn modelId="{70C28F11-017B-4689-84DF-345DB9908A1C}" type="presParOf" srcId="{C0854B5C-B8F4-453F-A32A-D30E1FD6EF05}" destId="{E8E0E728-ECBC-4AFC-959E-8674BF905C5C}" srcOrd="0" destOrd="0" presId="urn:microsoft.com/office/officeart/2005/8/layout/vList5"/>
    <dgm:cxn modelId="{9C86B06F-70A1-403D-811A-EF63B15EDF0C}" type="presParOf" srcId="{C0854B5C-B8F4-453F-A32A-D30E1FD6EF05}" destId="{B2CB9DB4-F53F-4EF2-95C7-FD548A730AC0}" srcOrd="1" destOrd="0" presId="urn:microsoft.com/office/officeart/2005/8/layout/vList5"/>
    <dgm:cxn modelId="{DE0460BC-5EB9-4E8C-9EA2-403144B14406}" type="presParOf" srcId="{2E4BAAC8-4062-425B-BA1B-B0FD82A87440}" destId="{68270CDD-9ADC-4AB4-86F2-1FF79DFB00E2}" srcOrd="5" destOrd="0" presId="urn:microsoft.com/office/officeart/2005/8/layout/vList5"/>
    <dgm:cxn modelId="{4EAE959B-CF7A-42A0-9EAB-72A128AFEA04}" type="presParOf" srcId="{2E4BAAC8-4062-425B-BA1B-B0FD82A87440}" destId="{26430788-BAC5-4DD5-80C4-D54EC6130D0F}" srcOrd="6" destOrd="0" presId="urn:microsoft.com/office/officeart/2005/8/layout/vList5"/>
    <dgm:cxn modelId="{17FF0059-7352-4599-8194-89203C191FFC}" type="presParOf" srcId="{26430788-BAC5-4DD5-80C4-D54EC6130D0F}" destId="{D95A12E6-245B-4A9F-8CBE-C4F87981268F}" srcOrd="0" destOrd="0" presId="urn:microsoft.com/office/officeart/2005/8/layout/vList5"/>
    <dgm:cxn modelId="{66B81319-6ACC-4A7A-AD69-84237078BC57}" type="presParOf" srcId="{26430788-BAC5-4DD5-80C4-D54EC6130D0F}" destId="{5C651FAD-A00E-452D-B6DD-98270C854816}"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3DA14D6A-1B80-4A59-BAE4-8B59C3DF45E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14BF2558-23CC-477F-91D0-B8C50E8568D3}">
      <dgm:prSet phldrT="[Text]" custT="1"/>
      <dgm:spPr/>
      <dgm:t>
        <a:bodyPr/>
        <a:lstStyle/>
        <a:p>
          <a:r>
            <a:rPr lang="en-US" sz="2000" dirty="0" smtClean="0"/>
            <a:t>Descriptive Model of an Information Technology for Early Diagnostic Analysis of Cytological Specimens</a:t>
          </a:r>
          <a:endParaRPr lang="ru-RU" sz="2000" dirty="0"/>
        </a:p>
      </dgm:t>
    </dgm:pt>
    <dgm:pt modelId="{C6FB4294-6436-4477-8F64-DF7EA16E7149}" type="parTrans" cxnId="{F53FE4A7-7171-4FE6-BA19-9BF374F77CD8}">
      <dgm:prSet/>
      <dgm:spPr/>
      <dgm:t>
        <a:bodyPr/>
        <a:lstStyle/>
        <a:p>
          <a:endParaRPr lang="ru-RU"/>
        </a:p>
      </dgm:t>
    </dgm:pt>
    <dgm:pt modelId="{EA37DA1E-B48B-485A-B434-9E9557ACAADB}" type="sibTrans" cxnId="{F53FE4A7-7171-4FE6-BA19-9BF374F77CD8}">
      <dgm:prSet/>
      <dgm:spPr/>
      <dgm:t>
        <a:bodyPr/>
        <a:lstStyle/>
        <a:p>
          <a:endParaRPr lang="ru-RU"/>
        </a:p>
      </dgm:t>
    </dgm:pt>
    <dgm:pt modelId="{95BCA4A2-B176-4F71-9B16-723C852A441D}">
      <dgm:prSet phldrT="[Text]" custT="1"/>
      <dgm:spPr/>
      <dgm:t>
        <a:bodyPr/>
        <a:lstStyle/>
        <a:p>
          <a:r>
            <a:rPr lang="en-US" sz="2000" dirty="0" smtClean="0"/>
            <a:t>Problem set-up</a:t>
          </a:r>
          <a:endParaRPr lang="ru-RU" sz="2000" dirty="0"/>
        </a:p>
      </dgm:t>
    </dgm:pt>
    <dgm:pt modelId="{A348B808-A123-44B8-99F8-49027B5603E7}" type="parTrans" cxnId="{88B96892-B6E5-4A78-9B3E-1B1D936CE7DE}">
      <dgm:prSet/>
      <dgm:spPr/>
      <dgm:t>
        <a:bodyPr/>
        <a:lstStyle/>
        <a:p>
          <a:endParaRPr lang="ru-RU"/>
        </a:p>
      </dgm:t>
    </dgm:pt>
    <dgm:pt modelId="{65525CED-D0CB-40E3-AB67-E95A077C5754}" type="sibTrans" cxnId="{88B96892-B6E5-4A78-9B3E-1B1D936CE7DE}">
      <dgm:prSet/>
      <dgm:spPr/>
      <dgm:t>
        <a:bodyPr/>
        <a:lstStyle/>
        <a:p>
          <a:endParaRPr lang="ru-RU"/>
        </a:p>
      </dgm:t>
    </dgm:pt>
    <dgm:pt modelId="{BFBF56C9-EFB1-402C-97F4-A2F04633CFD9}">
      <dgm:prSet phldrT="[Text]" custT="1"/>
      <dgm:spPr/>
      <dgm:t>
        <a:bodyPr/>
        <a:lstStyle/>
        <a:p>
          <a:r>
            <a:rPr lang="en-US" sz="2000" dirty="0" smtClean="0"/>
            <a:t>Mathematical means used for formal representation of a descriptive model of an information technology for early diagnostic analysis of cytological specimens</a:t>
          </a:r>
          <a:endParaRPr lang="ru-RU" sz="2000" dirty="0"/>
        </a:p>
      </dgm:t>
    </dgm:pt>
    <dgm:pt modelId="{41ABCDE1-399E-4203-9F66-94396EA2EEAA}" type="parTrans" cxnId="{74333E41-3D13-4752-94AF-E625D6482BFE}">
      <dgm:prSet/>
      <dgm:spPr/>
      <dgm:t>
        <a:bodyPr/>
        <a:lstStyle/>
        <a:p>
          <a:endParaRPr lang="ru-RU"/>
        </a:p>
      </dgm:t>
    </dgm:pt>
    <dgm:pt modelId="{0CBF4395-0B42-43DC-BF0B-08C2CA2D38AA}" type="sibTrans" cxnId="{74333E41-3D13-4752-94AF-E625D6482BFE}">
      <dgm:prSet/>
      <dgm:spPr/>
      <dgm:t>
        <a:bodyPr/>
        <a:lstStyle/>
        <a:p>
          <a:endParaRPr lang="ru-RU"/>
        </a:p>
      </dgm:t>
    </dgm:pt>
    <dgm:pt modelId="{C662A365-EE00-4D17-82A9-D0EBEE7272AB}">
      <dgm:prSet custT="1"/>
      <dgm:spPr/>
      <dgm:t>
        <a:bodyPr/>
        <a:lstStyle/>
        <a:p>
          <a:r>
            <a:rPr lang="en-US" sz="2000" dirty="0" smtClean="0"/>
            <a:t>Discussion of the results</a:t>
          </a:r>
          <a:endParaRPr lang="ru-RU" sz="2000" dirty="0"/>
        </a:p>
      </dgm:t>
    </dgm:pt>
    <dgm:pt modelId="{B5A6402C-0A24-42A1-8493-4C098ACC4265}" type="parTrans" cxnId="{04CC1E5B-25A7-4478-8EB1-E49EC046FE1A}">
      <dgm:prSet/>
      <dgm:spPr/>
      <dgm:t>
        <a:bodyPr/>
        <a:lstStyle/>
        <a:p>
          <a:endParaRPr lang="ru-RU"/>
        </a:p>
      </dgm:t>
    </dgm:pt>
    <dgm:pt modelId="{ADEF8ED4-75B3-41A3-8D5C-04EE62B0A585}" type="sibTrans" cxnId="{04CC1E5B-25A7-4478-8EB1-E49EC046FE1A}">
      <dgm:prSet/>
      <dgm:spPr/>
      <dgm:t>
        <a:bodyPr/>
        <a:lstStyle/>
        <a:p>
          <a:endParaRPr lang="ru-RU"/>
        </a:p>
      </dgm:t>
    </dgm:pt>
    <dgm:pt modelId="{83263ED9-E984-4487-877D-71AAE3D42097}" type="pres">
      <dgm:prSet presAssocID="{3DA14D6A-1B80-4A59-BAE4-8B59C3DF45ED}" presName="hierChild1" presStyleCnt="0">
        <dgm:presLayoutVars>
          <dgm:chPref val="1"/>
          <dgm:dir/>
          <dgm:animOne val="branch"/>
          <dgm:animLvl val="lvl"/>
          <dgm:resizeHandles/>
        </dgm:presLayoutVars>
      </dgm:prSet>
      <dgm:spPr/>
      <dgm:t>
        <a:bodyPr/>
        <a:lstStyle/>
        <a:p>
          <a:endParaRPr lang="ru-RU"/>
        </a:p>
      </dgm:t>
    </dgm:pt>
    <dgm:pt modelId="{F0CC357D-FBAB-49A5-936E-216497828366}" type="pres">
      <dgm:prSet presAssocID="{14BF2558-23CC-477F-91D0-B8C50E8568D3}" presName="hierRoot1" presStyleCnt="0"/>
      <dgm:spPr/>
    </dgm:pt>
    <dgm:pt modelId="{CFF9B95B-FF70-4083-8287-D0FC6EC61E0F}" type="pres">
      <dgm:prSet presAssocID="{14BF2558-23CC-477F-91D0-B8C50E8568D3}" presName="composite" presStyleCnt="0"/>
      <dgm:spPr/>
    </dgm:pt>
    <dgm:pt modelId="{DA9E56E6-7226-4FDA-B537-20FBC09A853F}" type="pres">
      <dgm:prSet presAssocID="{14BF2558-23CC-477F-91D0-B8C50E8568D3}" presName="background" presStyleLbl="node0" presStyleIdx="0" presStyleCnt="1"/>
      <dgm:spPr/>
    </dgm:pt>
    <dgm:pt modelId="{A26FBADB-89D3-40C0-B5FA-9D26A8B3B0DF}" type="pres">
      <dgm:prSet presAssocID="{14BF2558-23CC-477F-91D0-B8C50E8568D3}" presName="text" presStyleLbl="fgAcc0" presStyleIdx="0" presStyleCnt="1" custScaleX="138627" custScaleY="117773">
        <dgm:presLayoutVars>
          <dgm:chPref val="3"/>
        </dgm:presLayoutVars>
      </dgm:prSet>
      <dgm:spPr/>
      <dgm:t>
        <a:bodyPr/>
        <a:lstStyle/>
        <a:p>
          <a:endParaRPr lang="ru-RU"/>
        </a:p>
      </dgm:t>
    </dgm:pt>
    <dgm:pt modelId="{584324F5-B867-4ED0-BEF4-21F1FE3C545B}" type="pres">
      <dgm:prSet presAssocID="{14BF2558-23CC-477F-91D0-B8C50E8568D3}" presName="hierChild2" presStyleCnt="0"/>
      <dgm:spPr/>
    </dgm:pt>
    <dgm:pt modelId="{4958C3A7-9330-4B29-8943-50F3EE622DB8}" type="pres">
      <dgm:prSet presAssocID="{A348B808-A123-44B8-99F8-49027B5603E7}" presName="Name10" presStyleLbl="parChTrans1D2" presStyleIdx="0" presStyleCnt="3"/>
      <dgm:spPr/>
      <dgm:t>
        <a:bodyPr/>
        <a:lstStyle/>
        <a:p>
          <a:endParaRPr lang="ru-RU"/>
        </a:p>
      </dgm:t>
    </dgm:pt>
    <dgm:pt modelId="{87E43E62-B742-4070-AC12-980E2E314CE4}" type="pres">
      <dgm:prSet presAssocID="{95BCA4A2-B176-4F71-9B16-723C852A441D}" presName="hierRoot2" presStyleCnt="0"/>
      <dgm:spPr/>
    </dgm:pt>
    <dgm:pt modelId="{90F5D503-74D2-432E-814F-CB89539C29D4}" type="pres">
      <dgm:prSet presAssocID="{95BCA4A2-B176-4F71-9B16-723C852A441D}" presName="composite2" presStyleCnt="0"/>
      <dgm:spPr/>
    </dgm:pt>
    <dgm:pt modelId="{DC16C47E-D5F2-4F28-8729-46170A2D05F4}" type="pres">
      <dgm:prSet presAssocID="{95BCA4A2-B176-4F71-9B16-723C852A441D}" presName="background2" presStyleLbl="node2" presStyleIdx="0" presStyleCnt="3"/>
      <dgm:spPr/>
    </dgm:pt>
    <dgm:pt modelId="{AC3CFFC3-5017-4536-8295-A141F4230F9E}" type="pres">
      <dgm:prSet presAssocID="{95BCA4A2-B176-4F71-9B16-723C852A441D}" presName="text2" presStyleLbl="fgAcc2" presStyleIdx="0" presStyleCnt="3">
        <dgm:presLayoutVars>
          <dgm:chPref val="3"/>
        </dgm:presLayoutVars>
      </dgm:prSet>
      <dgm:spPr/>
      <dgm:t>
        <a:bodyPr/>
        <a:lstStyle/>
        <a:p>
          <a:endParaRPr lang="ru-RU"/>
        </a:p>
      </dgm:t>
    </dgm:pt>
    <dgm:pt modelId="{DC2D66AD-C938-4E95-9A4A-3415DA75D24F}" type="pres">
      <dgm:prSet presAssocID="{95BCA4A2-B176-4F71-9B16-723C852A441D}" presName="hierChild3" presStyleCnt="0"/>
      <dgm:spPr/>
    </dgm:pt>
    <dgm:pt modelId="{80BA61CB-C018-498B-864A-748CBC0E4154}" type="pres">
      <dgm:prSet presAssocID="{41ABCDE1-399E-4203-9F66-94396EA2EEAA}" presName="Name10" presStyleLbl="parChTrans1D2" presStyleIdx="1" presStyleCnt="3"/>
      <dgm:spPr/>
      <dgm:t>
        <a:bodyPr/>
        <a:lstStyle/>
        <a:p>
          <a:endParaRPr lang="ru-RU"/>
        </a:p>
      </dgm:t>
    </dgm:pt>
    <dgm:pt modelId="{C547C231-BA7B-4149-B9FA-48ECB99F064B}" type="pres">
      <dgm:prSet presAssocID="{BFBF56C9-EFB1-402C-97F4-A2F04633CFD9}" presName="hierRoot2" presStyleCnt="0"/>
      <dgm:spPr/>
    </dgm:pt>
    <dgm:pt modelId="{D006D870-4A95-4F1A-AD15-3F9C7E549476}" type="pres">
      <dgm:prSet presAssocID="{BFBF56C9-EFB1-402C-97F4-A2F04633CFD9}" presName="composite2" presStyleCnt="0"/>
      <dgm:spPr/>
    </dgm:pt>
    <dgm:pt modelId="{77F67814-7068-4BC1-B747-06FDCEE2CDD5}" type="pres">
      <dgm:prSet presAssocID="{BFBF56C9-EFB1-402C-97F4-A2F04633CFD9}" presName="background2" presStyleLbl="node2" presStyleIdx="1" presStyleCnt="3"/>
      <dgm:spPr/>
    </dgm:pt>
    <dgm:pt modelId="{DF8CAF55-4091-4AF2-93DC-73163872C685}" type="pres">
      <dgm:prSet presAssocID="{BFBF56C9-EFB1-402C-97F4-A2F04633CFD9}" presName="text2" presStyleLbl="fgAcc2" presStyleIdx="1" presStyleCnt="3" custScaleX="141458" custScaleY="150371">
        <dgm:presLayoutVars>
          <dgm:chPref val="3"/>
        </dgm:presLayoutVars>
      </dgm:prSet>
      <dgm:spPr/>
      <dgm:t>
        <a:bodyPr/>
        <a:lstStyle/>
        <a:p>
          <a:endParaRPr lang="ru-RU"/>
        </a:p>
      </dgm:t>
    </dgm:pt>
    <dgm:pt modelId="{3BD1FF45-72D2-4EF5-8398-6F2EECC3794F}" type="pres">
      <dgm:prSet presAssocID="{BFBF56C9-EFB1-402C-97F4-A2F04633CFD9}" presName="hierChild3" presStyleCnt="0"/>
      <dgm:spPr/>
    </dgm:pt>
    <dgm:pt modelId="{D3BBF445-B97E-4EE3-B4F5-FDAA922CA69B}" type="pres">
      <dgm:prSet presAssocID="{B5A6402C-0A24-42A1-8493-4C098ACC4265}" presName="Name10" presStyleLbl="parChTrans1D2" presStyleIdx="2" presStyleCnt="3"/>
      <dgm:spPr/>
      <dgm:t>
        <a:bodyPr/>
        <a:lstStyle/>
        <a:p>
          <a:endParaRPr lang="ru-RU"/>
        </a:p>
      </dgm:t>
    </dgm:pt>
    <dgm:pt modelId="{C5396C3F-C1D4-40F7-8A8D-35C937B01830}" type="pres">
      <dgm:prSet presAssocID="{C662A365-EE00-4D17-82A9-D0EBEE7272AB}" presName="hierRoot2" presStyleCnt="0"/>
      <dgm:spPr/>
    </dgm:pt>
    <dgm:pt modelId="{23712F06-797C-44C7-916C-96A591A95B75}" type="pres">
      <dgm:prSet presAssocID="{C662A365-EE00-4D17-82A9-D0EBEE7272AB}" presName="composite2" presStyleCnt="0"/>
      <dgm:spPr/>
    </dgm:pt>
    <dgm:pt modelId="{A47A584F-67E7-4D46-AD1E-01A7E5F86E48}" type="pres">
      <dgm:prSet presAssocID="{C662A365-EE00-4D17-82A9-D0EBEE7272AB}" presName="background2" presStyleLbl="node2" presStyleIdx="2" presStyleCnt="3"/>
      <dgm:spPr/>
    </dgm:pt>
    <dgm:pt modelId="{72E315DC-160A-4E4F-B22C-7E875071A01A}" type="pres">
      <dgm:prSet presAssocID="{C662A365-EE00-4D17-82A9-D0EBEE7272AB}" presName="text2" presStyleLbl="fgAcc2" presStyleIdx="2" presStyleCnt="3">
        <dgm:presLayoutVars>
          <dgm:chPref val="3"/>
        </dgm:presLayoutVars>
      </dgm:prSet>
      <dgm:spPr/>
      <dgm:t>
        <a:bodyPr/>
        <a:lstStyle/>
        <a:p>
          <a:endParaRPr lang="ru-RU"/>
        </a:p>
      </dgm:t>
    </dgm:pt>
    <dgm:pt modelId="{4D084DE5-D8E4-488D-833C-E64487820E18}" type="pres">
      <dgm:prSet presAssocID="{C662A365-EE00-4D17-82A9-D0EBEE7272AB}" presName="hierChild3" presStyleCnt="0"/>
      <dgm:spPr/>
    </dgm:pt>
  </dgm:ptLst>
  <dgm:cxnLst>
    <dgm:cxn modelId="{2B63F36A-AD58-49FB-A73C-97F30734E4B8}" type="presOf" srcId="{3DA14D6A-1B80-4A59-BAE4-8B59C3DF45ED}" destId="{83263ED9-E984-4487-877D-71AAE3D42097}" srcOrd="0" destOrd="0" presId="urn:microsoft.com/office/officeart/2005/8/layout/hierarchy1"/>
    <dgm:cxn modelId="{6072C84C-2B22-4F22-9F58-38BA077D370C}" type="presOf" srcId="{A348B808-A123-44B8-99F8-49027B5603E7}" destId="{4958C3A7-9330-4B29-8943-50F3EE622DB8}" srcOrd="0" destOrd="0" presId="urn:microsoft.com/office/officeart/2005/8/layout/hierarchy1"/>
    <dgm:cxn modelId="{3CB0A4E2-A917-4631-AF48-7820A4EA6CD7}" type="presOf" srcId="{BFBF56C9-EFB1-402C-97F4-A2F04633CFD9}" destId="{DF8CAF55-4091-4AF2-93DC-73163872C685}" srcOrd="0" destOrd="0" presId="urn:microsoft.com/office/officeart/2005/8/layout/hierarchy1"/>
    <dgm:cxn modelId="{88B96892-B6E5-4A78-9B3E-1B1D936CE7DE}" srcId="{14BF2558-23CC-477F-91D0-B8C50E8568D3}" destId="{95BCA4A2-B176-4F71-9B16-723C852A441D}" srcOrd="0" destOrd="0" parTransId="{A348B808-A123-44B8-99F8-49027B5603E7}" sibTransId="{65525CED-D0CB-40E3-AB67-E95A077C5754}"/>
    <dgm:cxn modelId="{874D4D7C-5A6A-42CB-AC4F-EA1BA5FFE449}" type="presOf" srcId="{41ABCDE1-399E-4203-9F66-94396EA2EEAA}" destId="{80BA61CB-C018-498B-864A-748CBC0E4154}" srcOrd="0" destOrd="0" presId="urn:microsoft.com/office/officeart/2005/8/layout/hierarchy1"/>
    <dgm:cxn modelId="{74333E41-3D13-4752-94AF-E625D6482BFE}" srcId="{14BF2558-23CC-477F-91D0-B8C50E8568D3}" destId="{BFBF56C9-EFB1-402C-97F4-A2F04633CFD9}" srcOrd="1" destOrd="0" parTransId="{41ABCDE1-399E-4203-9F66-94396EA2EEAA}" sibTransId="{0CBF4395-0B42-43DC-BF0B-08C2CA2D38AA}"/>
    <dgm:cxn modelId="{961B7F2F-C88B-4949-BF65-A1A9629D2A9B}" type="presOf" srcId="{B5A6402C-0A24-42A1-8493-4C098ACC4265}" destId="{D3BBF445-B97E-4EE3-B4F5-FDAA922CA69B}" srcOrd="0" destOrd="0" presId="urn:microsoft.com/office/officeart/2005/8/layout/hierarchy1"/>
    <dgm:cxn modelId="{04CC1E5B-25A7-4478-8EB1-E49EC046FE1A}" srcId="{14BF2558-23CC-477F-91D0-B8C50E8568D3}" destId="{C662A365-EE00-4D17-82A9-D0EBEE7272AB}" srcOrd="2" destOrd="0" parTransId="{B5A6402C-0A24-42A1-8493-4C098ACC4265}" sibTransId="{ADEF8ED4-75B3-41A3-8D5C-04EE62B0A585}"/>
    <dgm:cxn modelId="{810342A6-DB9A-4D8C-8625-DFC2B2090DC7}" type="presOf" srcId="{14BF2558-23CC-477F-91D0-B8C50E8568D3}" destId="{A26FBADB-89D3-40C0-B5FA-9D26A8B3B0DF}" srcOrd="0" destOrd="0" presId="urn:microsoft.com/office/officeart/2005/8/layout/hierarchy1"/>
    <dgm:cxn modelId="{52C2232D-1FBA-4B50-BD32-1A3D274650A8}" type="presOf" srcId="{95BCA4A2-B176-4F71-9B16-723C852A441D}" destId="{AC3CFFC3-5017-4536-8295-A141F4230F9E}" srcOrd="0" destOrd="0" presId="urn:microsoft.com/office/officeart/2005/8/layout/hierarchy1"/>
    <dgm:cxn modelId="{D34B2A5F-EE85-4F81-B369-3FB4FC8D1604}" type="presOf" srcId="{C662A365-EE00-4D17-82A9-D0EBEE7272AB}" destId="{72E315DC-160A-4E4F-B22C-7E875071A01A}" srcOrd="0" destOrd="0" presId="urn:microsoft.com/office/officeart/2005/8/layout/hierarchy1"/>
    <dgm:cxn modelId="{F53FE4A7-7171-4FE6-BA19-9BF374F77CD8}" srcId="{3DA14D6A-1B80-4A59-BAE4-8B59C3DF45ED}" destId="{14BF2558-23CC-477F-91D0-B8C50E8568D3}" srcOrd="0" destOrd="0" parTransId="{C6FB4294-6436-4477-8F64-DF7EA16E7149}" sibTransId="{EA37DA1E-B48B-485A-B434-9E9557ACAADB}"/>
    <dgm:cxn modelId="{426E8DDC-9CFE-4444-9688-0119DCC0446A}" type="presParOf" srcId="{83263ED9-E984-4487-877D-71AAE3D42097}" destId="{F0CC357D-FBAB-49A5-936E-216497828366}" srcOrd="0" destOrd="0" presId="urn:microsoft.com/office/officeart/2005/8/layout/hierarchy1"/>
    <dgm:cxn modelId="{DADC6D5F-499F-4036-9D43-E83FE2A407B6}" type="presParOf" srcId="{F0CC357D-FBAB-49A5-936E-216497828366}" destId="{CFF9B95B-FF70-4083-8287-D0FC6EC61E0F}" srcOrd="0" destOrd="0" presId="urn:microsoft.com/office/officeart/2005/8/layout/hierarchy1"/>
    <dgm:cxn modelId="{FFC6B5FD-C9A9-49A9-A678-955A356E9A17}" type="presParOf" srcId="{CFF9B95B-FF70-4083-8287-D0FC6EC61E0F}" destId="{DA9E56E6-7226-4FDA-B537-20FBC09A853F}" srcOrd="0" destOrd="0" presId="urn:microsoft.com/office/officeart/2005/8/layout/hierarchy1"/>
    <dgm:cxn modelId="{3B237616-398C-465C-8694-6D6CFAAAA05A}" type="presParOf" srcId="{CFF9B95B-FF70-4083-8287-D0FC6EC61E0F}" destId="{A26FBADB-89D3-40C0-B5FA-9D26A8B3B0DF}" srcOrd="1" destOrd="0" presId="urn:microsoft.com/office/officeart/2005/8/layout/hierarchy1"/>
    <dgm:cxn modelId="{CD3790FF-14AA-44D5-AEBA-D0A34C8E7093}" type="presParOf" srcId="{F0CC357D-FBAB-49A5-936E-216497828366}" destId="{584324F5-B867-4ED0-BEF4-21F1FE3C545B}" srcOrd="1" destOrd="0" presId="urn:microsoft.com/office/officeart/2005/8/layout/hierarchy1"/>
    <dgm:cxn modelId="{E4AE558C-5788-4F57-B49D-85A012522588}" type="presParOf" srcId="{584324F5-B867-4ED0-BEF4-21F1FE3C545B}" destId="{4958C3A7-9330-4B29-8943-50F3EE622DB8}" srcOrd="0" destOrd="0" presId="urn:microsoft.com/office/officeart/2005/8/layout/hierarchy1"/>
    <dgm:cxn modelId="{494B1D0A-E90B-461B-A9EE-BCBD0E7956F4}" type="presParOf" srcId="{584324F5-B867-4ED0-BEF4-21F1FE3C545B}" destId="{87E43E62-B742-4070-AC12-980E2E314CE4}" srcOrd="1" destOrd="0" presId="urn:microsoft.com/office/officeart/2005/8/layout/hierarchy1"/>
    <dgm:cxn modelId="{DFB9F960-9475-4B43-883C-2B53CE1511AC}" type="presParOf" srcId="{87E43E62-B742-4070-AC12-980E2E314CE4}" destId="{90F5D503-74D2-432E-814F-CB89539C29D4}" srcOrd="0" destOrd="0" presId="urn:microsoft.com/office/officeart/2005/8/layout/hierarchy1"/>
    <dgm:cxn modelId="{896B634A-1D6C-4AFE-B7D0-C4C4DC753B77}" type="presParOf" srcId="{90F5D503-74D2-432E-814F-CB89539C29D4}" destId="{DC16C47E-D5F2-4F28-8729-46170A2D05F4}" srcOrd="0" destOrd="0" presId="urn:microsoft.com/office/officeart/2005/8/layout/hierarchy1"/>
    <dgm:cxn modelId="{E007C272-BB91-4712-B10F-601D57400B84}" type="presParOf" srcId="{90F5D503-74D2-432E-814F-CB89539C29D4}" destId="{AC3CFFC3-5017-4536-8295-A141F4230F9E}" srcOrd="1" destOrd="0" presId="urn:microsoft.com/office/officeart/2005/8/layout/hierarchy1"/>
    <dgm:cxn modelId="{51934134-5C45-4F8D-92C5-602784307AC9}" type="presParOf" srcId="{87E43E62-B742-4070-AC12-980E2E314CE4}" destId="{DC2D66AD-C938-4E95-9A4A-3415DA75D24F}" srcOrd="1" destOrd="0" presId="urn:microsoft.com/office/officeart/2005/8/layout/hierarchy1"/>
    <dgm:cxn modelId="{988A8210-2269-46B0-8863-197F63C2C9B2}" type="presParOf" srcId="{584324F5-B867-4ED0-BEF4-21F1FE3C545B}" destId="{80BA61CB-C018-498B-864A-748CBC0E4154}" srcOrd="2" destOrd="0" presId="urn:microsoft.com/office/officeart/2005/8/layout/hierarchy1"/>
    <dgm:cxn modelId="{08212B04-48BE-4589-917E-339F64DC0BEF}" type="presParOf" srcId="{584324F5-B867-4ED0-BEF4-21F1FE3C545B}" destId="{C547C231-BA7B-4149-B9FA-48ECB99F064B}" srcOrd="3" destOrd="0" presId="urn:microsoft.com/office/officeart/2005/8/layout/hierarchy1"/>
    <dgm:cxn modelId="{7B05CB2D-91F8-4268-AF62-DEEDAF834629}" type="presParOf" srcId="{C547C231-BA7B-4149-B9FA-48ECB99F064B}" destId="{D006D870-4A95-4F1A-AD15-3F9C7E549476}" srcOrd="0" destOrd="0" presId="urn:microsoft.com/office/officeart/2005/8/layout/hierarchy1"/>
    <dgm:cxn modelId="{C4B7B923-D6E3-49AB-A140-A4FF65C87222}" type="presParOf" srcId="{D006D870-4A95-4F1A-AD15-3F9C7E549476}" destId="{77F67814-7068-4BC1-B747-06FDCEE2CDD5}" srcOrd="0" destOrd="0" presId="urn:microsoft.com/office/officeart/2005/8/layout/hierarchy1"/>
    <dgm:cxn modelId="{C760A2BA-819E-48EC-92C7-86A8882BD4EF}" type="presParOf" srcId="{D006D870-4A95-4F1A-AD15-3F9C7E549476}" destId="{DF8CAF55-4091-4AF2-93DC-73163872C685}" srcOrd="1" destOrd="0" presId="urn:microsoft.com/office/officeart/2005/8/layout/hierarchy1"/>
    <dgm:cxn modelId="{0556776D-82F5-4CD9-AD3A-2336A35C991B}" type="presParOf" srcId="{C547C231-BA7B-4149-B9FA-48ECB99F064B}" destId="{3BD1FF45-72D2-4EF5-8398-6F2EECC3794F}" srcOrd="1" destOrd="0" presId="urn:microsoft.com/office/officeart/2005/8/layout/hierarchy1"/>
    <dgm:cxn modelId="{EA36CD2C-88F3-4986-AC5F-396A2A22E75A}" type="presParOf" srcId="{584324F5-B867-4ED0-BEF4-21F1FE3C545B}" destId="{D3BBF445-B97E-4EE3-B4F5-FDAA922CA69B}" srcOrd="4" destOrd="0" presId="urn:microsoft.com/office/officeart/2005/8/layout/hierarchy1"/>
    <dgm:cxn modelId="{C05C72C6-168A-4A47-B620-A73AF751A984}" type="presParOf" srcId="{584324F5-B867-4ED0-BEF4-21F1FE3C545B}" destId="{C5396C3F-C1D4-40F7-8A8D-35C937B01830}" srcOrd="5" destOrd="0" presId="urn:microsoft.com/office/officeart/2005/8/layout/hierarchy1"/>
    <dgm:cxn modelId="{BDF03E89-27A2-4E9F-BDB0-CB73537D4AB1}" type="presParOf" srcId="{C5396C3F-C1D4-40F7-8A8D-35C937B01830}" destId="{23712F06-797C-44C7-916C-96A591A95B75}" srcOrd="0" destOrd="0" presId="urn:microsoft.com/office/officeart/2005/8/layout/hierarchy1"/>
    <dgm:cxn modelId="{DCC9DB00-089C-4260-9D45-5B9B866DEED7}" type="presParOf" srcId="{23712F06-797C-44C7-916C-96A591A95B75}" destId="{A47A584F-67E7-4D46-AD1E-01A7E5F86E48}" srcOrd="0" destOrd="0" presId="urn:microsoft.com/office/officeart/2005/8/layout/hierarchy1"/>
    <dgm:cxn modelId="{3FE21D46-AF51-4835-B449-D8CE706E6B54}" type="presParOf" srcId="{23712F06-797C-44C7-916C-96A591A95B75}" destId="{72E315DC-160A-4E4F-B22C-7E875071A01A}" srcOrd="1" destOrd="0" presId="urn:microsoft.com/office/officeart/2005/8/layout/hierarchy1"/>
    <dgm:cxn modelId="{CE98E55E-6C25-4C25-AC1F-B4385B2065E1}" type="presParOf" srcId="{C5396C3F-C1D4-40F7-8A8D-35C937B01830}" destId="{4D084DE5-D8E4-488D-833C-E64487820E18}"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348325F4-800D-483D-8265-F785A57E42BE}">
      <dgm:prSet phldrT="[Text]"/>
      <dgm:spPr/>
      <dgm:t>
        <a:bodyPr/>
        <a:lstStyle/>
        <a:p>
          <a:r>
            <a:rPr lang="en-US" dirty="0" smtClean="0"/>
            <a:t>Problem Set-Up</a:t>
          </a:r>
          <a:endParaRPr lang="ru-RU" dirty="0"/>
        </a:p>
      </dgm:t>
    </dgm:pt>
    <dgm:pt modelId="{23036BC1-AAED-4996-BBC1-F0443452B366}" type="parTrans" cxnId="{F4766EDA-25ED-4412-A761-40D917AF3FEA}">
      <dgm:prSet/>
      <dgm:spPr/>
      <dgm:t>
        <a:bodyPr/>
        <a:lstStyle/>
        <a:p>
          <a:endParaRPr lang="ru-RU"/>
        </a:p>
      </dgm:t>
    </dgm:pt>
    <dgm:pt modelId="{D6EF6F1A-5FA7-4817-A9EE-E84EF491ACBF}" type="sibTrans" cxnId="{F4766EDA-25ED-4412-A761-40D917AF3FEA}">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99484B21-E3CA-4601-A1D6-7D7687C3C930}" type="pres">
      <dgm:prSet presAssocID="{D6EF6F1A-5FA7-4817-A9EE-E84EF491ACBF}" presName="arrowWedge1single" presStyleLbl="fgSibTrans2D1" presStyleIdx="0" presStyleCnt="1"/>
      <dgm:spPr/>
    </dgm:pt>
  </dgm:ptLst>
  <dgm:cxnLst>
    <dgm:cxn modelId="{CDCC5455-577A-4E02-9FB5-66790741F40F}" type="presOf" srcId="{348325F4-800D-483D-8265-F785A57E42BE}" destId="{A75B9F80-8065-47CB-AA4C-4C57F3ED5BD9}" srcOrd="0" destOrd="0" presId="urn:microsoft.com/office/officeart/2005/8/layout/cycle8"/>
    <dgm:cxn modelId="{88311CC8-3C79-4D03-8904-F136F80F3117}" type="presOf" srcId="{348325F4-800D-483D-8265-F785A57E42BE}" destId="{74063483-77B8-4804-99A9-E82F5FBDD4F3}" srcOrd="1" destOrd="0" presId="urn:microsoft.com/office/officeart/2005/8/layout/cycle8"/>
    <dgm:cxn modelId="{5049ED18-7553-4826-813D-2ED30473687E}" type="presOf" srcId="{FBBBFA59-2ED6-4CDA-87C7-B792A13ED515}" destId="{E6F6FE6E-8923-4338-8193-ABFB40E5BBE9}" srcOrd="0" destOrd="0" presId="urn:microsoft.com/office/officeart/2005/8/layout/cycle8"/>
    <dgm:cxn modelId="{F4766EDA-25ED-4412-A761-40D917AF3FEA}" srcId="{FBBBFA59-2ED6-4CDA-87C7-B792A13ED515}" destId="{348325F4-800D-483D-8265-F785A57E42BE}" srcOrd="0" destOrd="0" parTransId="{23036BC1-AAED-4996-BBC1-F0443452B366}" sibTransId="{D6EF6F1A-5FA7-4817-A9EE-E84EF491ACBF}"/>
    <dgm:cxn modelId="{778F8A25-2516-4414-B755-6DB1BAB19B6A}" type="presParOf" srcId="{E6F6FE6E-8923-4338-8193-ABFB40E5BBE9}" destId="{A75B9F80-8065-47CB-AA4C-4C57F3ED5BD9}" srcOrd="0" destOrd="0" presId="urn:microsoft.com/office/officeart/2005/8/layout/cycle8"/>
    <dgm:cxn modelId="{A52F0930-BF26-4B66-8D6C-83145FC4504D}" type="presParOf" srcId="{E6F6FE6E-8923-4338-8193-ABFB40E5BBE9}" destId="{03960734-1020-4C7F-9FEA-78E4E3E4FB4D}" srcOrd="1" destOrd="0" presId="urn:microsoft.com/office/officeart/2005/8/layout/cycle8"/>
    <dgm:cxn modelId="{46089E77-E5D0-4BBC-90B7-C6B95D45EC4B}" type="presParOf" srcId="{E6F6FE6E-8923-4338-8193-ABFB40E5BBE9}" destId="{3F8379B0-06BE-4C4B-82BB-BA8E6FAAB8D0}" srcOrd="2" destOrd="0" presId="urn:microsoft.com/office/officeart/2005/8/layout/cycle8"/>
    <dgm:cxn modelId="{A1509A91-900F-4158-9305-8684DB7E4B0B}" type="presParOf" srcId="{E6F6FE6E-8923-4338-8193-ABFB40E5BBE9}" destId="{74063483-77B8-4804-99A9-E82F5FBDD4F3}" srcOrd="3" destOrd="0" presId="urn:microsoft.com/office/officeart/2005/8/layout/cycle8"/>
    <dgm:cxn modelId="{E6394068-6F34-4BD2-B400-5EFF247AF23C}" type="presParOf" srcId="{E6F6FE6E-8923-4338-8193-ABFB40E5BBE9}" destId="{99484B21-E3CA-4601-A1D6-7D7687C3C930}"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348325F4-800D-483D-8265-F785A57E42BE}">
      <dgm:prSet phldrT="[Text]"/>
      <dgm:spPr/>
      <dgm:t>
        <a:bodyPr/>
        <a:lstStyle/>
        <a:p>
          <a:r>
            <a:rPr lang="en-US" dirty="0" smtClean="0"/>
            <a:t>Mathematical means used for formal representation of a descriptive model of an information technology</a:t>
          </a:r>
          <a:endParaRPr lang="ru-RU" dirty="0"/>
        </a:p>
      </dgm:t>
    </dgm:pt>
    <dgm:pt modelId="{23036BC1-AAED-4996-BBC1-F0443452B366}" type="parTrans" cxnId="{F4766EDA-25ED-4412-A761-40D917AF3FEA}">
      <dgm:prSet/>
      <dgm:spPr/>
      <dgm:t>
        <a:bodyPr/>
        <a:lstStyle/>
        <a:p>
          <a:endParaRPr lang="ru-RU"/>
        </a:p>
      </dgm:t>
    </dgm:pt>
    <dgm:pt modelId="{D6EF6F1A-5FA7-4817-A9EE-E84EF491ACBF}" type="sibTrans" cxnId="{F4766EDA-25ED-4412-A761-40D917AF3FEA}">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99484B21-E3CA-4601-A1D6-7D7687C3C930}" type="pres">
      <dgm:prSet presAssocID="{D6EF6F1A-5FA7-4817-A9EE-E84EF491ACBF}" presName="arrowWedge1single" presStyleLbl="fgSibTrans2D1" presStyleIdx="0" presStyleCnt="1"/>
      <dgm:spPr/>
    </dgm:pt>
  </dgm:ptLst>
  <dgm:cxnLst>
    <dgm:cxn modelId="{BF8215E4-08F9-4CF9-882F-2DD4A8056ABE}" type="presOf" srcId="{348325F4-800D-483D-8265-F785A57E42BE}" destId="{74063483-77B8-4804-99A9-E82F5FBDD4F3}" srcOrd="1" destOrd="0" presId="urn:microsoft.com/office/officeart/2005/8/layout/cycle8"/>
    <dgm:cxn modelId="{642C73ED-E528-4136-A1B4-65EB49235720}" type="presOf" srcId="{FBBBFA59-2ED6-4CDA-87C7-B792A13ED515}" destId="{E6F6FE6E-8923-4338-8193-ABFB40E5BBE9}" srcOrd="0" destOrd="0" presId="urn:microsoft.com/office/officeart/2005/8/layout/cycle8"/>
    <dgm:cxn modelId="{F4766EDA-25ED-4412-A761-40D917AF3FEA}" srcId="{FBBBFA59-2ED6-4CDA-87C7-B792A13ED515}" destId="{348325F4-800D-483D-8265-F785A57E42BE}" srcOrd="0" destOrd="0" parTransId="{23036BC1-AAED-4996-BBC1-F0443452B366}" sibTransId="{D6EF6F1A-5FA7-4817-A9EE-E84EF491ACBF}"/>
    <dgm:cxn modelId="{B19CE696-D7E7-45FC-815E-F4F9B8106F5A}" type="presOf" srcId="{348325F4-800D-483D-8265-F785A57E42BE}" destId="{A75B9F80-8065-47CB-AA4C-4C57F3ED5BD9}" srcOrd="0" destOrd="0" presId="urn:microsoft.com/office/officeart/2005/8/layout/cycle8"/>
    <dgm:cxn modelId="{B325578D-451F-4938-A48D-50DA92C67ADC}" type="presParOf" srcId="{E6F6FE6E-8923-4338-8193-ABFB40E5BBE9}" destId="{A75B9F80-8065-47CB-AA4C-4C57F3ED5BD9}" srcOrd="0" destOrd="0" presId="urn:microsoft.com/office/officeart/2005/8/layout/cycle8"/>
    <dgm:cxn modelId="{FD2613F1-7BDA-4C84-AFCD-E472C5B7695F}" type="presParOf" srcId="{E6F6FE6E-8923-4338-8193-ABFB40E5BBE9}" destId="{03960734-1020-4C7F-9FEA-78E4E3E4FB4D}" srcOrd="1" destOrd="0" presId="urn:microsoft.com/office/officeart/2005/8/layout/cycle8"/>
    <dgm:cxn modelId="{C835A075-DC38-484B-BE1D-83EC1193FCC3}" type="presParOf" srcId="{E6F6FE6E-8923-4338-8193-ABFB40E5BBE9}" destId="{3F8379B0-06BE-4C4B-82BB-BA8E6FAAB8D0}" srcOrd="2" destOrd="0" presId="urn:microsoft.com/office/officeart/2005/8/layout/cycle8"/>
    <dgm:cxn modelId="{BFB91CB4-5A41-4F3F-91C5-CD24301D0958}" type="presParOf" srcId="{E6F6FE6E-8923-4338-8193-ABFB40E5BBE9}" destId="{74063483-77B8-4804-99A9-E82F5FBDD4F3}" srcOrd="3" destOrd="0" presId="urn:microsoft.com/office/officeart/2005/8/layout/cycle8"/>
    <dgm:cxn modelId="{22179F7B-0C1A-4637-BD9B-4A74B9217A84}" type="presParOf" srcId="{E6F6FE6E-8923-4338-8193-ABFB40E5BBE9}" destId="{99484B21-E3CA-4601-A1D6-7D7687C3C930}"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FBBBFA59-2ED6-4CDA-87C7-B792A13ED515}" type="doc">
      <dgm:prSet loTypeId="urn:microsoft.com/office/officeart/2005/8/layout/cycle8" loCatId="cycle" qsTypeId="urn:microsoft.com/office/officeart/2005/8/quickstyle/simple1" qsCatId="simple" csTypeId="urn:microsoft.com/office/officeart/2005/8/colors/accent1_2" csCatId="accent1" phldr="1"/>
      <dgm:spPr/>
    </dgm:pt>
    <dgm:pt modelId="{348325F4-800D-483D-8265-F785A57E42BE}">
      <dgm:prSet phldrT="[Text]"/>
      <dgm:spPr/>
      <dgm:t>
        <a:bodyPr/>
        <a:lstStyle/>
        <a:p>
          <a:r>
            <a:rPr lang="en-US" dirty="0" smtClean="0"/>
            <a:t>Tutorial Conclusion</a:t>
          </a:r>
          <a:endParaRPr lang="ru-RU" dirty="0"/>
        </a:p>
      </dgm:t>
    </dgm:pt>
    <dgm:pt modelId="{23036BC1-AAED-4996-BBC1-F0443452B366}" type="parTrans" cxnId="{F4766EDA-25ED-4412-A761-40D917AF3FEA}">
      <dgm:prSet/>
      <dgm:spPr/>
      <dgm:t>
        <a:bodyPr/>
        <a:lstStyle/>
        <a:p>
          <a:endParaRPr lang="ru-RU"/>
        </a:p>
      </dgm:t>
    </dgm:pt>
    <dgm:pt modelId="{D6EF6F1A-5FA7-4817-A9EE-E84EF491ACBF}" type="sibTrans" cxnId="{F4766EDA-25ED-4412-A761-40D917AF3FEA}">
      <dgm:prSet/>
      <dgm:spPr/>
      <dgm:t>
        <a:bodyPr/>
        <a:lstStyle/>
        <a:p>
          <a:endParaRPr lang="ru-RU"/>
        </a:p>
      </dgm:t>
    </dgm:pt>
    <dgm:pt modelId="{E6F6FE6E-8923-4338-8193-ABFB40E5BBE9}" type="pres">
      <dgm:prSet presAssocID="{FBBBFA59-2ED6-4CDA-87C7-B792A13ED515}" presName="compositeShape" presStyleCnt="0">
        <dgm:presLayoutVars>
          <dgm:chMax val="7"/>
          <dgm:dir/>
          <dgm:resizeHandles val="exact"/>
        </dgm:presLayoutVars>
      </dgm:prSet>
      <dgm:spPr/>
    </dgm:pt>
    <dgm:pt modelId="{A75B9F80-8065-47CB-AA4C-4C57F3ED5BD9}" type="pres">
      <dgm:prSet presAssocID="{FBBBFA59-2ED6-4CDA-87C7-B792A13ED515}" presName="wedge1" presStyleLbl="node1" presStyleIdx="0" presStyleCnt="1"/>
      <dgm:spPr/>
      <dgm:t>
        <a:bodyPr/>
        <a:lstStyle/>
        <a:p>
          <a:endParaRPr lang="ru-RU"/>
        </a:p>
      </dgm:t>
    </dgm:pt>
    <dgm:pt modelId="{03960734-1020-4C7F-9FEA-78E4E3E4FB4D}" type="pres">
      <dgm:prSet presAssocID="{FBBBFA59-2ED6-4CDA-87C7-B792A13ED515}" presName="dummy1a" presStyleCnt="0"/>
      <dgm:spPr/>
    </dgm:pt>
    <dgm:pt modelId="{3F8379B0-06BE-4C4B-82BB-BA8E6FAAB8D0}" type="pres">
      <dgm:prSet presAssocID="{FBBBFA59-2ED6-4CDA-87C7-B792A13ED515}" presName="dummy1b" presStyleCnt="0"/>
      <dgm:spPr/>
    </dgm:pt>
    <dgm:pt modelId="{74063483-77B8-4804-99A9-E82F5FBDD4F3}" type="pres">
      <dgm:prSet presAssocID="{FBBBFA59-2ED6-4CDA-87C7-B792A13ED515}" presName="wedge1Tx" presStyleLbl="node1" presStyleIdx="0" presStyleCnt="1">
        <dgm:presLayoutVars>
          <dgm:chMax val="0"/>
          <dgm:chPref val="0"/>
          <dgm:bulletEnabled val="1"/>
        </dgm:presLayoutVars>
      </dgm:prSet>
      <dgm:spPr/>
      <dgm:t>
        <a:bodyPr/>
        <a:lstStyle/>
        <a:p>
          <a:endParaRPr lang="ru-RU"/>
        </a:p>
      </dgm:t>
    </dgm:pt>
    <dgm:pt modelId="{99484B21-E3CA-4601-A1D6-7D7687C3C930}" type="pres">
      <dgm:prSet presAssocID="{D6EF6F1A-5FA7-4817-A9EE-E84EF491ACBF}" presName="arrowWedge1single" presStyleLbl="fgSibTrans2D1" presStyleIdx="0" presStyleCnt="1"/>
      <dgm:spPr/>
    </dgm:pt>
  </dgm:ptLst>
  <dgm:cxnLst>
    <dgm:cxn modelId="{E85F06CE-6E2F-4D53-A884-1EF7EFDC07EC}" type="presOf" srcId="{FBBBFA59-2ED6-4CDA-87C7-B792A13ED515}" destId="{E6F6FE6E-8923-4338-8193-ABFB40E5BBE9}" srcOrd="0" destOrd="0" presId="urn:microsoft.com/office/officeart/2005/8/layout/cycle8"/>
    <dgm:cxn modelId="{F4766EDA-25ED-4412-A761-40D917AF3FEA}" srcId="{FBBBFA59-2ED6-4CDA-87C7-B792A13ED515}" destId="{348325F4-800D-483D-8265-F785A57E42BE}" srcOrd="0" destOrd="0" parTransId="{23036BC1-AAED-4996-BBC1-F0443452B366}" sibTransId="{D6EF6F1A-5FA7-4817-A9EE-E84EF491ACBF}"/>
    <dgm:cxn modelId="{A06892B8-0A23-4802-8AEE-64EC89EB7163}" type="presOf" srcId="{348325F4-800D-483D-8265-F785A57E42BE}" destId="{A75B9F80-8065-47CB-AA4C-4C57F3ED5BD9}" srcOrd="0" destOrd="0" presId="urn:microsoft.com/office/officeart/2005/8/layout/cycle8"/>
    <dgm:cxn modelId="{8B7D934D-F9AC-42D7-9A1D-A3618BE25D12}" type="presOf" srcId="{348325F4-800D-483D-8265-F785A57E42BE}" destId="{74063483-77B8-4804-99A9-E82F5FBDD4F3}" srcOrd="1" destOrd="0" presId="urn:microsoft.com/office/officeart/2005/8/layout/cycle8"/>
    <dgm:cxn modelId="{8D4FA175-548E-49DA-BBD8-A5648B4BC965}" type="presParOf" srcId="{E6F6FE6E-8923-4338-8193-ABFB40E5BBE9}" destId="{A75B9F80-8065-47CB-AA4C-4C57F3ED5BD9}" srcOrd="0" destOrd="0" presId="urn:microsoft.com/office/officeart/2005/8/layout/cycle8"/>
    <dgm:cxn modelId="{E611698D-DA44-401A-B1AD-4AD5906592B9}" type="presParOf" srcId="{E6F6FE6E-8923-4338-8193-ABFB40E5BBE9}" destId="{03960734-1020-4C7F-9FEA-78E4E3E4FB4D}" srcOrd="1" destOrd="0" presId="urn:microsoft.com/office/officeart/2005/8/layout/cycle8"/>
    <dgm:cxn modelId="{C9A3BC61-D340-4251-A64C-90F05C870544}" type="presParOf" srcId="{E6F6FE6E-8923-4338-8193-ABFB40E5BBE9}" destId="{3F8379B0-06BE-4C4B-82BB-BA8E6FAAB8D0}" srcOrd="2" destOrd="0" presId="urn:microsoft.com/office/officeart/2005/8/layout/cycle8"/>
    <dgm:cxn modelId="{9EA488DA-CC01-4FAC-A1E5-FA1961D687DB}" type="presParOf" srcId="{E6F6FE6E-8923-4338-8193-ABFB40E5BBE9}" destId="{74063483-77B8-4804-99A9-E82F5FBDD4F3}" srcOrd="3" destOrd="0" presId="urn:microsoft.com/office/officeart/2005/8/layout/cycle8"/>
    <dgm:cxn modelId="{438F4424-4D72-4FB6-947C-CD6EAB481D83}" type="presParOf" srcId="{E6F6FE6E-8923-4338-8193-ABFB40E5BBE9}" destId="{99484B21-E3CA-4601-A1D6-7D7687C3C930}" srcOrd="4" destOrd="0" presId="urn:microsoft.com/office/officeart/2005/8/layout/cycle8"/>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10DA16B6-9D34-41D2-8B62-9CD16949CA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E468A41-A9D0-4328-BCE9-BB4C14CD9F6D}">
      <dgm:prSet phldrT="[Text]" custT="1"/>
      <dgm:spPr/>
      <dgm:t>
        <a:bodyPr/>
        <a:lstStyle/>
        <a:p>
          <a:r>
            <a:rPr lang="en-US" sz="2000" dirty="0" smtClean="0"/>
            <a:t>Critical points of an applied image-mining problem solving</a:t>
          </a:r>
          <a:endParaRPr lang="ru-RU" sz="2000" dirty="0"/>
        </a:p>
      </dgm:t>
    </dgm:pt>
    <dgm:pt modelId="{5EF86CF9-7724-4494-825B-025479407423}" type="parTrans" cxnId="{62AF8737-A5FB-4BC0-B826-68FC71935F40}">
      <dgm:prSet/>
      <dgm:spPr/>
      <dgm:t>
        <a:bodyPr/>
        <a:lstStyle/>
        <a:p>
          <a:endParaRPr lang="ru-RU"/>
        </a:p>
      </dgm:t>
    </dgm:pt>
    <dgm:pt modelId="{59577F06-ED61-4B0E-A178-C83F1DC30412}" type="sibTrans" cxnId="{62AF8737-A5FB-4BC0-B826-68FC71935F40}">
      <dgm:prSet/>
      <dgm:spPr/>
      <dgm:t>
        <a:bodyPr/>
        <a:lstStyle/>
        <a:p>
          <a:endParaRPr lang="ru-RU"/>
        </a:p>
      </dgm:t>
    </dgm:pt>
    <dgm:pt modelId="{06FE9EF1-B51F-4346-A5F5-6A7EE56397E8}">
      <dgm:prSet phldrT="[Text]" custT="1"/>
      <dgm:spPr/>
      <dgm:t>
        <a:bodyPr/>
        <a:lstStyle/>
        <a:p>
          <a:r>
            <a:rPr lang="en-US" sz="2000" dirty="0" smtClean="0"/>
            <a:t>Precise setting of a problem</a:t>
          </a:r>
          <a:endParaRPr lang="ru-RU" sz="2000" dirty="0"/>
        </a:p>
      </dgm:t>
    </dgm:pt>
    <dgm:pt modelId="{FD10C5D7-AFE8-4C5D-8217-681658C38435}" type="parTrans" cxnId="{D15D7338-2981-460C-A7DC-989788A332A2}">
      <dgm:prSet/>
      <dgm:spPr/>
      <dgm:t>
        <a:bodyPr/>
        <a:lstStyle/>
        <a:p>
          <a:endParaRPr lang="ru-RU"/>
        </a:p>
      </dgm:t>
    </dgm:pt>
    <dgm:pt modelId="{C5411DCE-8FEA-43B3-98A9-F73CC07AA67F}" type="sibTrans" cxnId="{D15D7338-2981-460C-A7DC-989788A332A2}">
      <dgm:prSet/>
      <dgm:spPr/>
      <dgm:t>
        <a:bodyPr/>
        <a:lstStyle/>
        <a:p>
          <a:endParaRPr lang="ru-RU"/>
        </a:p>
      </dgm:t>
    </dgm:pt>
    <dgm:pt modelId="{0774C8CD-003A-424E-AD60-9C5D3538ECCB}">
      <dgm:prSet phldrT="[Text]" custT="1"/>
      <dgm:spPr/>
      <dgm:t>
        <a:bodyPr/>
        <a:lstStyle/>
        <a:p>
          <a:r>
            <a:rPr lang="en-US" sz="2000" dirty="0" smtClean="0"/>
            <a:t>Correct and “computable” representation of raw and processed data for each algorithm at each stage of processing</a:t>
          </a:r>
          <a:endParaRPr lang="ru-RU" sz="2000" dirty="0"/>
        </a:p>
      </dgm:t>
    </dgm:pt>
    <dgm:pt modelId="{6DDF1021-1739-4704-8161-6E8EF8C189C8}" type="parTrans" cxnId="{EBA04D8D-6E06-41DE-8875-E3F2BA3CC913}">
      <dgm:prSet/>
      <dgm:spPr/>
      <dgm:t>
        <a:bodyPr/>
        <a:lstStyle/>
        <a:p>
          <a:endParaRPr lang="ru-RU"/>
        </a:p>
      </dgm:t>
    </dgm:pt>
    <dgm:pt modelId="{78664F2C-8C2F-4C43-A7D1-68B62BFE5C02}" type="sibTrans" cxnId="{EBA04D8D-6E06-41DE-8875-E3F2BA3CC913}">
      <dgm:prSet/>
      <dgm:spPr/>
      <dgm:t>
        <a:bodyPr/>
        <a:lstStyle/>
        <a:p>
          <a:endParaRPr lang="ru-RU"/>
        </a:p>
      </dgm:t>
    </dgm:pt>
    <dgm:pt modelId="{1EBDC3C0-F152-4D98-841A-C96677AFE1E8}">
      <dgm:prSet custT="1"/>
      <dgm:spPr/>
      <dgm:t>
        <a:bodyPr/>
        <a:lstStyle/>
        <a:p>
          <a:r>
            <a:rPr lang="en-US" sz="2000" b="1" dirty="0" smtClean="0"/>
            <a:t>Automated selection of an algorithm</a:t>
          </a:r>
          <a:endParaRPr lang="ru-RU" sz="2000" b="1" dirty="0"/>
        </a:p>
      </dgm:t>
    </dgm:pt>
    <dgm:pt modelId="{2BC8711C-0605-4CD7-B8DE-85BD5468F6B6}" type="parTrans" cxnId="{B0D3ACAC-3A4B-4D3B-B78A-8AB8334CB09A}">
      <dgm:prSet/>
      <dgm:spPr/>
      <dgm:t>
        <a:bodyPr/>
        <a:lstStyle/>
        <a:p>
          <a:endParaRPr lang="ru-RU"/>
        </a:p>
      </dgm:t>
    </dgm:pt>
    <dgm:pt modelId="{893BA88A-8597-48AF-A681-8329DF89E4DC}" type="sibTrans" cxnId="{B0D3ACAC-3A4B-4D3B-B78A-8AB8334CB09A}">
      <dgm:prSet/>
      <dgm:spPr/>
      <dgm:t>
        <a:bodyPr/>
        <a:lstStyle/>
        <a:p>
          <a:endParaRPr lang="ru-RU"/>
        </a:p>
      </dgm:t>
    </dgm:pt>
    <dgm:pt modelId="{E66C4905-67AE-4D8C-84EB-73198E3645B8}">
      <dgm:prSet custT="1"/>
      <dgm:spPr/>
      <dgm:t>
        <a:bodyPr/>
        <a:lstStyle/>
        <a:p>
          <a:r>
            <a:rPr lang="en-US" sz="2000" b="1" dirty="0" smtClean="0"/>
            <a:t>Performance evaluation at each step of processing and of the solution</a:t>
          </a:r>
          <a:endParaRPr lang="ru-RU" sz="2000" b="1" dirty="0"/>
        </a:p>
      </dgm:t>
    </dgm:pt>
    <dgm:pt modelId="{86BE1E5A-B157-4768-98C3-1DD6D8877557}" type="parTrans" cxnId="{56B1EEB3-FD0A-4827-8A20-4E80F2E5A3C8}">
      <dgm:prSet/>
      <dgm:spPr/>
      <dgm:t>
        <a:bodyPr/>
        <a:lstStyle/>
        <a:p>
          <a:endParaRPr lang="ru-RU"/>
        </a:p>
      </dgm:t>
    </dgm:pt>
    <dgm:pt modelId="{968049E3-5DC9-490F-A246-6EFA79438420}" type="sibTrans" cxnId="{56B1EEB3-FD0A-4827-8A20-4E80F2E5A3C8}">
      <dgm:prSet/>
      <dgm:spPr/>
      <dgm:t>
        <a:bodyPr/>
        <a:lstStyle/>
        <a:p>
          <a:endParaRPr lang="ru-RU"/>
        </a:p>
      </dgm:t>
    </dgm:pt>
    <dgm:pt modelId="{75C7568D-B5AF-4A7E-95D8-D910C7014D4B}" type="pres">
      <dgm:prSet presAssocID="{10DA16B6-9D34-41D2-8B62-9CD16949CA1C}" presName="hierChild1" presStyleCnt="0">
        <dgm:presLayoutVars>
          <dgm:chPref val="1"/>
          <dgm:dir/>
          <dgm:animOne val="branch"/>
          <dgm:animLvl val="lvl"/>
          <dgm:resizeHandles/>
        </dgm:presLayoutVars>
      </dgm:prSet>
      <dgm:spPr/>
      <dgm:t>
        <a:bodyPr/>
        <a:lstStyle/>
        <a:p>
          <a:endParaRPr lang="ru-RU"/>
        </a:p>
      </dgm:t>
    </dgm:pt>
    <dgm:pt modelId="{1AC63E35-6183-4D3E-BB2A-1A4705CF38B9}" type="pres">
      <dgm:prSet presAssocID="{2E468A41-A9D0-4328-BCE9-BB4C14CD9F6D}" presName="hierRoot1" presStyleCnt="0"/>
      <dgm:spPr/>
    </dgm:pt>
    <dgm:pt modelId="{8F58A462-06CC-490A-B626-07D81DAE928A}" type="pres">
      <dgm:prSet presAssocID="{2E468A41-A9D0-4328-BCE9-BB4C14CD9F6D}" presName="composite" presStyleCnt="0"/>
      <dgm:spPr/>
    </dgm:pt>
    <dgm:pt modelId="{42B3A295-375E-47C5-8CE3-20AF69772A79}" type="pres">
      <dgm:prSet presAssocID="{2E468A41-A9D0-4328-BCE9-BB4C14CD9F6D}" presName="background" presStyleLbl="node0" presStyleIdx="0" presStyleCnt="1"/>
      <dgm:spPr/>
    </dgm:pt>
    <dgm:pt modelId="{09903F91-871A-4B98-9150-36D879A2AA5F}" type="pres">
      <dgm:prSet presAssocID="{2E468A41-A9D0-4328-BCE9-BB4C14CD9F6D}" presName="text" presStyleLbl="fgAcc0" presStyleIdx="0" presStyleCnt="1" custScaleX="167975" custLinFactNeighborX="2526" custLinFactNeighborY="-7186">
        <dgm:presLayoutVars>
          <dgm:chPref val="3"/>
        </dgm:presLayoutVars>
      </dgm:prSet>
      <dgm:spPr/>
      <dgm:t>
        <a:bodyPr/>
        <a:lstStyle/>
        <a:p>
          <a:endParaRPr lang="ru-RU"/>
        </a:p>
      </dgm:t>
    </dgm:pt>
    <dgm:pt modelId="{FF2075D5-62D0-46A2-A0A0-13ED92E68C68}" type="pres">
      <dgm:prSet presAssocID="{2E468A41-A9D0-4328-BCE9-BB4C14CD9F6D}" presName="hierChild2" presStyleCnt="0"/>
      <dgm:spPr/>
    </dgm:pt>
    <dgm:pt modelId="{E4604B3D-49E3-4A6F-A9FE-B5D2F28DD856}" type="pres">
      <dgm:prSet presAssocID="{FD10C5D7-AFE8-4C5D-8217-681658C38435}" presName="Name10" presStyleLbl="parChTrans1D2" presStyleIdx="0" presStyleCnt="4"/>
      <dgm:spPr/>
      <dgm:t>
        <a:bodyPr/>
        <a:lstStyle/>
        <a:p>
          <a:endParaRPr lang="ru-RU"/>
        </a:p>
      </dgm:t>
    </dgm:pt>
    <dgm:pt modelId="{35506FDC-0852-4486-AA77-E27D0CD035F4}" type="pres">
      <dgm:prSet presAssocID="{06FE9EF1-B51F-4346-A5F5-6A7EE56397E8}" presName="hierRoot2" presStyleCnt="0"/>
      <dgm:spPr/>
    </dgm:pt>
    <dgm:pt modelId="{FF2C9C5C-5933-4E42-B553-98B5C95A11F9}" type="pres">
      <dgm:prSet presAssocID="{06FE9EF1-B51F-4346-A5F5-6A7EE56397E8}" presName="composite2" presStyleCnt="0"/>
      <dgm:spPr/>
    </dgm:pt>
    <dgm:pt modelId="{B4FEB807-FDB6-4A58-8DAA-E5043AE6A105}" type="pres">
      <dgm:prSet presAssocID="{06FE9EF1-B51F-4346-A5F5-6A7EE56397E8}" presName="background2" presStyleLbl="node2" presStyleIdx="0" presStyleCnt="4"/>
      <dgm:spPr/>
    </dgm:pt>
    <dgm:pt modelId="{025D816A-6628-4219-9FA6-B705ED736F03}" type="pres">
      <dgm:prSet presAssocID="{06FE9EF1-B51F-4346-A5F5-6A7EE56397E8}" presName="text2" presStyleLbl="fgAcc2" presStyleIdx="0" presStyleCnt="4">
        <dgm:presLayoutVars>
          <dgm:chPref val="3"/>
        </dgm:presLayoutVars>
      </dgm:prSet>
      <dgm:spPr/>
      <dgm:t>
        <a:bodyPr/>
        <a:lstStyle/>
        <a:p>
          <a:endParaRPr lang="ru-RU"/>
        </a:p>
      </dgm:t>
    </dgm:pt>
    <dgm:pt modelId="{C7BF80E7-9D2A-437A-8272-1A4517EE66AB}" type="pres">
      <dgm:prSet presAssocID="{06FE9EF1-B51F-4346-A5F5-6A7EE56397E8}" presName="hierChild3" presStyleCnt="0"/>
      <dgm:spPr/>
    </dgm:pt>
    <dgm:pt modelId="{999C5892-CC3B-4BE0-8B3D-9B7BB62A9578}" type="pres">
      <dgm:prSet presAssocID="{6DDF1021-1739-4704-8161-6E8EF8C189C8}" presName="Name10" presStyleLbl="parChTrans1D2" presStyleIdx="1" presStyleCnt="4"/>
      <dgm:spPr/>
      <dgm:t>
        <a:bodyPr/>
        <a:lstStyle/>
        <a:p>
          <a:endParaRPr lang="ru-RU"/>
        </a:p>
      </dgm:t>
    </dgm:pt>
    <dgm:pt modelId="{8826F68B-EABA-4233-9281-7663D028D7C2}" type="pres">
      <dgm:prSet presAssocID="{0774C8CD-003A-424E-AD60-9C5D3538ECCB}" presName="hierRoot2" presStyleCnt="0"/>
      <dgm:spPr/>
    </dgm:pt>
    <dgm:pt modelId="{E4959220-F39E-4595-B72A-9AD1B4B9789F}" type="pres">
      <dgm:prSet presAssocID="{0774C8CD-003A-424E-AD60-9C5D3538ECCB}" presName="composite2" presStyleCnt="0"/>
      <dgm:spPr/>
    </dgm:pt>
    <dgm:pt modelId="{FB85A9FC-D1F5-4699-B77F-092DBC8A49AF}" type="pres">
      <dgm:prSet presAssocID="{0774C8CD-003A-424E-AD60-9C5D3538ECCB}" presName="background2" presStyleLbl="node2" presStyleIdx="1" presStyleCnt="4"/>
      <dgm:spPr/>
    </dgm:pt>
    <dgm:pt modelId="{FE671400-5A8E-44D2-9824-9243491BED23}" type="pres">
      <dgm:prSet presAssocID="{0774C8CD-003A-424E-AD60-9C5D3538ECCB}" presName="text2" presStyleLbl="fgAcc2" presStyleIdx="1" presStyleCnt="4" custScaleX="133333" custScaleY="208769">
        <dgm:presLayoutVars>
          <dgm:chPref val="3"/>
        </dgm:presLayoutVars>
      </dgm:prSet>
      <dgm:spPr/>
      <dgm:t>
        <a:bodyPr/>
        <a:lstStyle/>
        <a:p>
          <a:endParaRPr lang="ru-RU"/>
        </a:p>
      </dgm:t>
    </dgm:pt>
    <dgm:pt modelId="{8B6AC562-3E44-45CF-8221-2177C733A3E1}" type="pres">
      <dgm:prSet presAssocID="{0774C8CD-003A-424E-AD60-9C5D3538ECCB}" presName="hierChild3" presStyleCnt="0"/>
      <dgm:spPr/>
    </dgm:pt>
    <dgm:pt modelId="{27942705-D310-45EA-A224-7013F4AD88CB}" type="pres">
      <dgm:prSet presAssocID="{2BC8711C-0605-4CD7-B8DE-85BD5468F6B6}" presName="Name10" presStyleLbl="parChTrans1D2" presStyleIdx="2" presStyleCnt="4"/>
      <dgm:spPr/>
      <dgm:t>
        <a:bodyPr/>
        <a:lstStyle/>
        <a:p>
          <a:endParaRPr lang="ru-RU"/>
        </a:p>
      </dgm:t>
    </dgm:pt>
    <dgm:pt modelId="{B23F9222-F8AE-4293-80F3-2FDD43F96FBD}" type="pres">
      <dgm:prSet presAssocID="{1EBDC3C0-F152-4D98-841A-C96677AFE1E8}" presName="hierRoot2" presStyleCnt="0"/>
      <dgm:spPr/>
    </dgm:pt>
    <dgm:pt modelId="{ECCC062C-3FEB-439F-B29A-0C645F574985}" type="pres">
      <dgm:prSet presAssocID="{1EBDC3C0-F152-4D98-841A-C96677AFE1E8}" presName="composite2" presStyleCnt="0"/>
      <dgm:spPr/>
    </dgm:pt>
    <dgm:pt modelId="{5B02D3B8-D188-4365-8E96-1566C125F5D3}" type="pres">
      <dgm:prSet presAssocID="{1EBDC3C0-F152-4D98-841A-C96677AFE1E8}" presName="background2" presStyleLbl="node2" presStyleIdx="2" presStyleCnt="4"/>
      <dgm:spPr/>
    </dgm:pt>
    <dgm:pt modelId="{59873C41-A87D-464E-9080-5100AAFA58E0}" type="pres">
      <dgm:prSet presAssocID="{1EBDC3C0-F152-4D98-841A-C96677AFE1E8}" presName="text2" presStyleLbl="fgAcc2" presStyleIdx="2" presStyleCnt="4">
        <dgm:presLayoutVars>
          <dgm:chPref val="3"/>
        </dgm:presLayoutVars>
      </dgm:prSet>
      <dgm:spPr/>
      <dgm:t>
        <a:bodyPr/>
        <a:lstStyle/>
        <a:p>
          <a:endParaRPr lang="ru-RU"/>
        </a:p>
      </dgm:t>
    </dgm:pt>
    <dgm:pt modelId="{1B57A39E-2CEA-4023-B527-D9927E71DCB3}" type="pres">
      <dgm:prSet presAssocID="{1EBDC3C0-F152-4D98-841A-C96677AFE1E8}" presName="hierChild3" presStyleCnt="0"/>
      <dgm:spPr/>
    </dgm:pt>
    <dgm:pt modelId="{4AA02FDA-09DC-40A3-AF7C-22AC17D1A7C5}" type="pres">
      <dgm:prSet presAssocID="{86BE1E5A-B157-4768-98C3-1DD6D8877557}" presName="Name10" presStyleLbl="parChTrans1D2" presStyleIdx="3" presStyleCnt="4"/>
      <dgm:spPr/>
      <dgm:t>
        <a:bodyPr/>
        <a:lstStyle/>
        <a:p>
          <a:endParaRPr lang="ru-RU"/>
        </a:p>
      </dgm:t>
    </dgm:pt>
    <dgm:pt modelId="{8AF0A011-D3EF-4216-B306-EB2E21C58235}" type="pres">
      <dgm:prSet presAssocID="{E66C4905-67AE-4D8C-84EB-73198E3645B8}" presName="hierRoot2" presStyleCnt="0"/>
      <dgm:spPr/>
    </dgm:pt>
    <dgm:pt modelId="{A26271EB-F4C7-4E13-AB93-CB62277B912D}" type="pres">
      <dgm:prSet presAssocID="{E66C4905-67AE-4D8C-84EB-73198E3645B8}" presName="composite2" presStyleCnt="0"/>
      <dgm:spPr/>
    </dgm:pt>
    <dgm:pt modelId="{E8894850-D7AF-4F1C-9B47-F3AF7ED98956}" type="pres">
      <dgm:prSet presAssocID="{E66C4905-67AE-4D8C-84EB-73198E3645B8}" presName="background2" presStyleLbl="node2" presStyleIdx="3" presStyleCnt="4"/>
      <dgm:spPr/>
    </dgm:pt>
    <dgm:pt modelId="{100825D6-E48B-4334-A91F-E26A74BAD556}" type="pres">
      <dgm:prSet presAssocID="{E66C4905-67AE-4D8C-84EB-73198E3645B8}" presName="text2" presStyleLbl="fgAcc2" presStyleIdx="3" presStyleCnt="4" custScaleY="191710">
        <dgm:presLayoutVars>
          <dgm:chPref val="3"/>
        </dgm:presLayoutVars>
      </dgm:prSet>
      <dgm:spPr/>
      <dgm:t>
        <a:bodyPr/>
        <a:lstStyle/>
        <a:p>
          <a:endParaRPr lang="ru-RU"/>
        </a:p>
      </dgm:t>
    </dgm:pt>
    <dgm:pt modelId="{7C4C54E3-1CFE-426B-92ED-75233C3195CC}" type="pres">
      <dgm:prSet presAssocID="{E66C4905-67AE-4D8C-84EB-73198E3645B8}" presName="hierChild3" presStyleCnt="0"/>
      <dgm:spPr/>
    </dgm:pt>
  </dgm:ptLst>
  <dgm:cxnLst>
    <dgm:cxn modelId="{4E293996-F5B4-4B28-8833-0BBA21ACAA6E}" type="presOf" srcId="{0774C8CD-003A-424E-AD60-9C5D3538ECCB}" destId="{FE671400-5A8E-44D2-9824-9243491BED23}" srcOrd="0" destOrd="0" presId="urn:microsoft.com/office/officeart/2005/8/layout/hierarchy1"/>
    <dgm:cxn modelId="{227B2CA7-6D37-4734-A317-71CF8C36EAE5}" type="presOf" srcId="{10DA16B6-9D34-41D2-8B62-9CD16949CA1C}" destId="{75C7568D-B5AF-4A7E-95D8-D910C7014D4B}" srcOrd="0" destOrd="0" presId="urn:microsoft.com/office/officeart/2005/8/layout/hierarchy1"/>
    <dgm:cxn modelId="{EBA04D8D-6E06-41DE-8875-E3F2BA3CC913}" srcId="{2E468A41-A9D0-4328-BCE9-BB4C14CD9F6D}" destId="{0774C8CD-003A-424E-AD60-9C5D3538ECCB}" srcOrd="1" destOrd="0" parTransId="{6DDF1021-1739-4704-8161-6E8EF8C189C8}" sibTransId="{78664F2C-8C2F-4C43-A7D1-68B62BFE5C02}"/>
    <dgm:cxn modelId="{95F2319E-96D5-4DCA-98CA-F1085EEFB8EF}" type="presOf" srcId="{6DDF1021-1739-4704-8161-6E8EF8C189C8}" destId="{999C5892-CC3B-4BE0-8B3D-9B7BB62A9578}" srcOrd="0" destOrd="0" presId="urn:microsoft.com/office/officeart/2005/8/layout/hierarchy1"/>
    <dgm:cxn modelId="{6B5C280D-C271-43B8-A2CD-376A8CD7DB6B}" type="presOf" srcId="{FD10C5D7-AFE8-4C5D-8217-681658C38435}" destId="{E4604B3D-49E3-4A6F-A9FE-B5D2F28DD856}" srcOrd="0" destOrd="0" presId="urn:microsoft.com/office/officeart/2005/8/layout/hierarchy1"/>
    <dgm:cxn modelId="{2FBFCF1A-3CD5-48A8-AFD8-70B96F4FDD7B}" type="presOf" srcId="{1EBDC3C0-F152-4D98-841A-C96677AFE1E8}" destId="{59873C41-A87D-464E-9080-5100AAFA58E0}" srcOrd="0" destOrd="0" presId="urn:microsoft.com/office/officeart/2005/8/layout/hierarchy1"/>
    <dgm:cxn modelId="{BC45E573-B04C-49B7-8CB6-EAE8248780BA}" type="presOf" srcId="{2E468A41-A9D0-4328-BCE9-BB4C14CD9F6D}" destId="{09903F91-871A-4B98-9150-36D879A2AA5F}" srcOrd="0" destOrd="0" presId="urn:microsoft.com/office/officeart/2005/8/layout/hierarchy1"/>
    <dgm:cxn modelId="{62AF8737-A5FB-4BC0-B826-68FC71935F40}" srcId="{10DA16B6-9D34-41D2-8B62-9CD16949CA1C}" destId="{2E468A41-A9D0-4328-BCE9-BB4C14CD9F6D}" srcOrd="0" destOrd="0" parTransId="{5EF86CF9-7724-4494-825B-025479407423}" sibTransId="{59577F06-ED61-4B0E-A178-C83F1DC30412}"/>
    <dgm:cxn modelId="{C5A684B8-3158-4BC5-AB59-54EB311C260B}" type="presOf" srcId="{86BE1E5A-B157-4768-98C3-1DD6D8877557}" destId="{4AA02FDA-09DC-40A3-AF7C-22AC17D1A7C5}" srcOrd="0" destOrd="0" presId="urn:microsoft.com/office/officeart/2005/8/layout/hierarchy1"/>
    <dgm:cxn modelId="{B0D3ACAC-3A4B-4D3B-B78A-8AB8334CB09A}" srcId="{2E468A41-A9D0-4328-BCE9-BB4C14CD9F6D}" destId="{1EBDC3C0-F152-4D98-841A-C96677AFE1E8}" srcOrd="2" destOrd="0" parTransId="{2BC8711C-0605-4CD7-B8DE-85BD5468F6B6}" sibTransId="{893BA88A-8597-48AF-A681-8329DF89E4DC}"/>
    <dgm:cxn modelId="{56B1EEB3-FD0A-4827-8A20-4E80F2E5A3C8}" srcId="{2E468A41-A9D0-4328-BCE9-BB4C14CD9F6D}" destId="{E66C4905-67AE-4D8C-84EB-73198E3645B8}" srcOrd="3" destOrd="0" parTransId="{86BE1E5A-B157-4768-98C3-1DD6D8877557}" sibTransId="{968049E3-5DC9-490F-A246-6EFA79438420}"/>
    <dgm:cxn modelId="{48AE1B1A-6475-429E-AA73-DFB09257E0F0}" type="presOf" srcId="{E66C4905-67AE-4D8C-84EB-73198E3645B8}" destId="{100825D6-E48B-4334-A91F-E26A74BAD556}" srcOrd="0" destOrd="0" presId="urn:microsoft.com/office/officeart/2005/8/layout/hierarchy1"/>
    <dgm:cxn modelId="{4C77242A-F823-4DF3-B633-6FB07545DE42}" type="presOf" srcId="{06FE9EF1-B51F-4346-A5F5-6A7EE56397E8}" destId="{025D816A-6628-4219-9FA6-B705ED736F03}" srcOrd="0" destOrd="0" presId="urn:microsoft.com/office/officeart/2005/8/layout/hierarchy1"/>
    <dgm:cxn modelId="{0E075A0A-B5BC-4CB0-B855-97FB3DF95DE9}" type="presOf" srcId="{2BC8711C-0605-4CD7-B8DE-85BD5468F6B6}" destId="{27942705-D310-45EA-A224-7013F4AD88CB}" srcOrd="0" destOrd="0" presId="urn:microsoft.com/office/officeart/2005/8/layout/hierarchy1"/>
    <dgm:cxn modelId="{D15D7338-2981-460C-A7DC-989788A332A2}" srcId="{2E468A41-A9D0-4328-BCE9-BB4C14CD9F6D}" destId="{06FE9EF1-B51F-4346-A5F5-6A7EE56397E8}" srcOrd="0" destOrd="0" parTransId="{FD10C5D7-AFE8-4C5D-8217-681658C38435}" sibTransId="{C5411DCE-8FEA-43B3-98A9-F73CC07AA67F}"/>
    <dgm:cxn modelId="{737E2C43-4C76-43BC-A447-AE1A45B10B88}" type="presParOf" srcId="{75C7568D-B5AF-4A7E-95D8-D910C7014D4B}" destId="{1AC63E35-6183-4D3E-BB2A-1A4705CF38B9}" srcOrd="0" destOrd="0" presId="urn:microsoft.com/office/officeart/2005/8/layout/hierarchy1"/>
    <dgm:cxn modelId="{31AE3C79-EAAC-4547-AEA8-2E1EC602C65B}" type="presParOf" srcId="{1AC63E35-6183-4D3E-BB2A-1A4705CF38B9}" destId="{8F58A462-06CC-490A-B626-07D81DAE928A}" srcOrd="0" destOrd="0" presId="urn:microsoft.com/office/officeart/2005/8/layout/hierarchy1"/>
    <dgm:cxn modelId="{8963D761-95AA-4D0B-97AD-E512CC14C3CE}" type="presParOf" srcId="{8F58A462-06CC-490A-B626-07D81DAE928A}" destId="{42B3A295-375E-47C5-8CE3-20AF69772A79}" srcOrd="0" destOrd="0" presId="urn:microsoft.com/office/officeart/2005/8/layout/hierarchy1"/>
    <dgm:cxn modelId="{A2308FE8-2FA1-4690-8054-458758F9C60F}" type="presParOf" srcId="{8F58A462-06CC-490A-B626-07D81DAE928A}" destId="{09903F91-871A-4B98-9150-36D879A2AA5F}" srcOrd="1" destOrd="0" presId="urn:microsoft.com/office/officeart/2005/8/layout/hierarchy1"/>
    <dgm:cxn modelId="{9F570DF1-406E-4B96-8755-D940807CE635}" type="presParOf" srcId="{1AC63E35-6183-4D3E-BB2A-1A4705CF38B9}" destId="{FF2075D5-62D0-46A2-A0A0-13ED92E68C68}" srcOrd="1" destOrd="0" presId="urn:microsoft.com/office/officeart/2005/8/layout/hierarchy1"/>
    <dgm:cxn modelId="{40A80C06-1CAA-47EF-8D83-93F9194E9D88}" type="presParOf" srcId="{FF2075D5-62D0-46A2-A0A0-13ED92E68C68}" destId="{E4604B3D-49E3-4A6F-A9FE-B5D2F28DD856}" srcOrd="0" destOrd="0" presId="urn:microsoft.com/office/officeart/2005/8/layout/hierarchy1"/>
    <dgm:cxn modelId="{BF184A01-9363-4429-9EF1-7F895BD666C7}" type="presParOf" srcId="{FF2075D5-62D0-46A2-A0A0-13ED92E68C68}" destId="{35506FDC-0852-4486-AA77-E27D0CD035F4}" srcOrd="1" destOrd="0" presId="urn:microsoft.com/office/officeart/2005/8/layout/hierarchy1"/>
    <dgm:cxn modelId="{7D70EB5E-EBE8-44CF-9439-FA19006D0783}" type="presParOf" srcId="{35506FDC-0852-4486-AA77-E27D0CD035F4}" destId="{FF2C9C5C-5933-4E42-B553-98B5C95A11F9}" srcOrd="0" destOrd="0" presId="urn:microsoft.com/office/officeart/2005/8/layout/hierarchy1"/>
    <dgm:cxn modelId="{5DD9C295-78FB-4507-BE8C-9E83E8FE1092}" type="presParOf" srcId="{FF2C9C5C-5933-4E42-B553-98B5C95A11F9}" destId="{B4FEB807-FDB6-4A58-8DAA-E5043AE6A105}" srcOrd="0" destOrd="0" presId="urn:microsoft.com/office/officeart/2005/8/layout/hierarchy1"/>
    <dgm:cxn modelId="{42EE0203-CC92-49D1-A46C-C302A06CB7D2}" type="presParOf" srcId="{FF2C9C5C-5933-4E42-B553-98B5C95A11F9}" destId="{025D816A-6628-4219-9FA6-B705ED736F03}" srcOrd="1" destOrd="0" presId="urn:microsoft.com/office/officeart/2005/8/layout/hierarchy1"/>
    <dgm:cxn modelId="{B7728A5D-198D-4E52-AE6C-8FC189B486FB}" type="presParOf" srcId="{35506FDC-0852-4486-AA77-E27D0CD035F4}" destId="{C7BF80E7-9D2A-437A-8272-1A4517EE66AB}" srcOrd="1" destOrd="0" presId="urn:microsoft.com/office/officeart/2005/8/layout/hierarchy1"/>
    <dgm:cxn modelId="{B56AE9DC-7A6B-462C-B4DC-F980DE9BB15A}" type="presParOf" srcId="{FF2075D5-62D0-46A2-A0A0-13ED92E68C68}" destId="{999C5892-CC3B-4BE0-8B3D-9B7BB62A9578}" srcOrd="2" destOrd="0" presId="urn:microsoft.com/office/officeart/2005/8/layout/hierarchy1"/>
    <dgm:cxn modelId="{DAE72754-1F10-4E85-9F43-FCDAF712C872}" type="presParOf" srcId="{FF2075D5-62D0-46A2-A0A0-13ED92E68C68}" destId="{8826F68B-EABA-4233-9281-7663D028D7C2}" srcOrd="3" destOrd="0" presId="urn:microsoft.com/office/officeart/2005/8/layout/hierarchy1"/>
    <dgm:cxn modelId="{059326FC-71DA-4B87-80D6-DE83F5DA2BFC}" type="presParOf" srcId="{8826F68B-EABA-4233-9281-7663D028D7C2}" destId="{E4959220-F39E-4595-B72A-9AD1B4B9789F}" srcOrd="0" destOrd="0" presId="urn:microsoft.com/office/officeart/2005/8/layout/hierarchy1"/>
    <dgm:cxn modelId="{B610DA1A-16B1-4339-AF8F-7913FBAC6AF1}" type="presParOf" srcId="{E4959220-F39E-4595-B72A-9AD1B4B9789F}" destId="{FB85A9FC-D1F5-4699-B77F-092DBC8A49AF}" srcOrd="0" destOrd="0" presId="urn:microsoft.com/office/officeart/2005/8/layout/hierarchy1"/>
    <dgm:cxn modelId="{FCDF83F5-4485-497B-AE32-70DEAAE8E523}" type="presParOf" srcId="{E4959220-F39E-4595-B72A-9AD1B4B9789F}" destId="{FE671400-5A8E-44D2-9824-9243491BED23}" srcOrd="1" destOrd="0" presId="urn:microsoft.com/office/officeart/2005/8/layout/hierarchy1"/>
    <dgm:cxn modelId="{153DA994-3969-436B-8DA6-206BDEEDE306}" type="presParOf" srcId="{8826F68B-EABA-4233-9281-7663D028D7C2}" destId="{8B6AC562-3E44-45CF-8221-2177C733A3E1}" srcOrd="1" destOrd="0" presId="urn:microsoft.com/office/officeart/2005/8/layout/hierarchy1"/>
    <dgm:cxn modelId="{DA6FF301-1182-4149-B0C5-C5A0BA20F43D}" type="presParOf" srcId="{FF2075D5-62D0-46A2-A0A0-13ED92E68C68}" destId="{27942705-D310-45EA-A224-7013F4AD88CB}" srcOrd="4" destOrd="0" presId="urn:microsoft.com/office/officeart/2005/8/layout/hierarchy1"/>
    <dgm:cxn modelId="{42D1A130-FB85-47B4-8261-F0B6256018B3}" type="presParOf" srcId="{FF2075D5-62D0-46A2-A0A0-13ED92E68C68}" destId="{B23F9222-F8AE-4293-80F3-2FDD43F96FBD}" srcOrd="5" destOrd="0" presId="urn:microsoft.com/office/officeart/2005/8/layout/hierarchy1"/>
    <dgm:cxn modelId="{D9BDCE5E-2428-49A6-91BA-A9A9F2E3DACE}" type="presParOf" srcId="{B23F9222-F8AE-4293-80F3-2FDD43F96FBD}" destId="{ECCC062C-3FEB-439F-B29A-0C645F574985}" srcOrd="0" destOrd="0" presId="urn:microsoft.com/office/officeart/2005/8/layout/hierarchy1"/>
    <dgm:cxn modelId="{3CA32C65-B304-49B5-89AC-8DBDBBFF81DD}" type="presParOf" srcId="{ECCC062C-3FEB-439F-B29A-0C645F574985}" destId="{5B02D3B8-D188-4365-8E96-1566C125F5D3}" srcOrd="0" destOrd="0" presId="urn:microsoft.com/office/officeart/2005/8/layout/hierarchy1"/>
    <dgm:cxn modelId="{E46A823F-F545-481A-B656-70B481BF1FAE}" type="presParOf" srcId="{ECCC062C-3FEB-439F-B29A-0C645F574985}" destId="{59873C41-A87D-464E-9080-5100AAFA58E0}" srcOrd="1" destOrd="0" presId="urn:microsoft.com/office/officeart/2005/8/layout/hierarchy1"/>
    <dgm:cxn modelId="{B8BD107A-87B9-4404-9DA8-45A42947AABF}" type="presParOf" srcId="{B23F9222-F8AE-4293-80F3-2FDD43F96FBD}" destId="{1B57A39E-2CEA-4023-B527-D9927E71DCB3}" srcOrd="1" destOrd="0" presId="urn:microsoft.com/office/officeart/2005/8/layout/hierarchy1"/>
    <dgm:cxn modelId="{8D3A93F9-D43B-4B82-A257-8CCDAE50CA44}" type="presParOf" srcId="{FF2075D5-62D0-46A2-A0A0-13ED92E68C68}" destId="{4AA02FDA-09DC-40A3-AF7C-22AC17D1A7C5}" srcOrd="6" destOrd="0" presId="urn:microsoft.com/office/officeart/2005/8/layout/hierarchy1"/>
    <dgm:cxn modelId="{71B6C63F-CB46-41DE-986F-798C8207CE0F}" type="presParOf" srcId="{FF2075D5-62D0-46A2-A0A0-13ED92E68C68}" destId="{8AF0A011-D3EF-4216-B306-EB2E21C58235}" srcOrd="7" destOrd="0" presId="urn:microsoft.com/office/officeart/2005/8/layout/hierarchy1"/>
    <dgm:cxn modelId="{DD05705D-0F9F-4BA7-9C94-0FC0B67C4EB7}" type="presParOf" srcId="{8AF0A011-D3EF-4216-B306-EB2E21C58235}" destId="{A26271EB-F4C7-4E13-AB93-CB62277B912D}" srcOrd="0" destOrd="0" presId="urn:microsoft.com/office/officeart/2005/8/layout/hierarchy1"/>
    <dgm:cxn modelId="{80ECEA41-FA04-4A2B-A37F-B96B8E585B5F}" type="presParOf" srcId="{A26271EB-F4C7-4E13-AB93-CB62277B912D}" destId="{E8894850-D7AF-4F1C-9B47-F3AF7ED98956}" srcOrd="0" destOrd="0" presId="urn:microsoft.com/office/officeart/2005/8/layout/hierarchy1"/>
    <dgm:cxn modelId="{ECDB292D-855F-42AA-87B0-6FEF032FCDC2}" type="presParOf" srcId="{A26271EB-F4C7-4E13-AB93-CB62277B912D}" destId="{100825D6-E48B-4334-A91F-E26A74BAD556}" srcOrd="1" destOrd="0" presId="urn:microsoft.com/office/officeart/2005/8/layout/hierarchy1"/>
    <dgm:cxn modelId="{47D6BC26-A32B-440B-9051-428592BE5E41}" type="presParOf" srcId="{8AF0A011-D3EF-4216-B306-EB2E21C58235}" destId="{7C4C54E3-1CFE-426B-92ED-75233C3195CC}"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10DA16B6-9D34-41D2-8B62-9CD16949CA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E468A41-A9D0-4328-BCE9-BB4C14CD9F6D}">
      <dgm:prSet phldrT="[Text]" custT="1"/>
      <dgm:spPr/>
      <dgm:t>
        <a:bodyPr/>
        <a:lstStyle/>
        <a:p>
          <a:r>
            <a:rPr lang="en-US" sz="2000" dirty="0" smtClean="0">
              <a:solidFill>
                <a:schemeClr val="tx1"/>
              </a:solidFill>
            </a:rPr>
            <a:t>Automated Selection of an Algorithm</a:t>
          </a:r>
          <a:endParaRPr lang="ru-RU" sz="2000" dirty="0">
            <a:solidFill>
              <a:schemeClr val="tx1"/>
            </a:solidFill>
          </a:endParaRPr>
        </a:p>
      </dgm:t>
    </dgm:pt>
    <dgm:pt modelId="{5EF86CF9-7724-4494-825B-025479407423}" type="parTrans" cxnId="{62AF8737-A5FB-4BC0-B826-68FC71935F40}">
      <dgm:prSet/>
      <dgm:spPr/>
      <dgm:t>
        <a:bodyPr/>
        <a:lstStyle/>
        <a:p>
          <a:endParaRPr lang="ru-RU"/>
        </a:p>
      </dgm:t>
    </dgm:pt>
    <dgm:pt modelId="{59577F06-ED61-4B0E-A178-C83F1DC30412}" type="sibTrans" cxnId="{62AF8737-A5FB-4BC0-B826-68FC71935F40}">
      <dgm:prSet/>
      <dgm:spPr/>
      <dgm:t>
        <a:bodyPr/>
        <a:lstStyle/>
        <a:p>
          <a:endParaRPr lang="ru-RU"/>
        </a:p>
      </dgm:t>
    </dgm:pt>
    <dgm:pt modelId="{06FE9EF1-B51F-4346-A5F5-6A7EE56397E8}">
      <dgm:prSet phldrT="[Text]" custT="1"/>
      <dgm:spPr/>
      <dgm:t>
        <a:bodyPr/>
        <a:lstStyle/>
        <a:p>
          <a:r>
            <a:rPr lang="en-US" sz="2000" dirty="0" smtClean="0"/>
            <a:t>Decomposition of the solution process for main stages</a:t>
          </a:r>
          <a:endParaRPr lang="ru-RU" sz="2000" dirty="0"/>
        </a:p>
      </dgm:t>
    </dgm:pt>
    <dgm:pt modelId="{FD10C5D7-AFE8-4C5D-8217-681658C38435}" type="parTrans" cxnId="{D15D7338-2981-460C-A7DC-989788A332A2}">
      <dgm:prSet/>
      <dgm:spPr/>
      <dgm:t>
        <a:bodyPr/>
        <a:lstStyle/>
        <a:p>
          <a:endParaRPr lang="ru-RU"/>
        </a:p>
      </dgm:t>
    </dgm:pt>
    <dgm:pt modelId="{C5411DCE-8FEA-43B3-98A9-F73CC07AA67F}" type="sibTrans" cxnId="{D15D7338-2981-460C-A7DC-989788A332A2}">
      <dgm:prSet/>
      <dgm:spPr/>
      <dgm:t>
        <a:bodyPr/>
        <a:lstStyle/>
        <a:p>
          <a:endParaRPr lang="ru-RU"/>
        </a:p>
      </dgm:t>
    </dgm:pt>
    <dgm:pt modelId="{0774C8CD-003A-424E-AD60-9C5D3538ECCB}">
      <dgm:prSet phldrT="[Text]" custT="1"/>
      <dgm:spPr/>
      <dgm:t>
        <a:bodyPr/>
        <a:lstStyle/>
        <a:p>
          <a:r>
            <a:rPr lang="en-US" sz="2000" dirty="0" smtClean="0"/>
            <a:t>Indication of the points of potential improvement of the solution (“branching points”)</a:t>
          </a:r>
          <a:endParaRPr lang="ru-RU" sz="2000" dirty="0"/>
        </a:p>
      </dgm:t>
    </dgm:pt>
    <dgm:pt modelId="{6DDF1021-1739-4704-8161-6E8EF8C189C8}" type="parTrans" cxnId="{EBA04D8D-6E06-41DE-8875-E3F2BA3CC913}">
      <dgm:prSet/>
      <dgm:spPr/>
      <dgm:t>
        <a:bodyPr/>
        <a:lstStyle/>
        <a:p>
          <a:endParaRPr lang="ru-RU"/>
        </a:p>
      </dgm:t>
    </dgm:pt>
    <dgm:pt modelId="{78664F2C-8C2F-4C43-A7D1-68B62BFE5C02}" type="sibTrans" cxnId="{EBA04D8D-6E06-41DE-8875-E3F2BA3CC913}">
      <dgm:prSet/>
      <dgm:spPr/>
      <dgm:t>
        <a:bodyPr/>
        <a:lstStyle/>
        <a:p>
          <a:endParaRPr lang="ru-RU"/>
        </a:p>
      </dgm:t>
    </dgm:pt>
    <dgm:pt modelId="{1EBDC3C0-F152-4D98-841A-C96677AFE1E8}">
      <dgm:prSet custT="1"/>
      <dgm:spPr/>
      <dgm:t>
        <a:bodyPr/>
        <a:lstStyle/>
        <a:p>
          <a:r>
            <a:rPr lang="en-US" sz="2000" dirty="0" smtClean="0"/>
            <a:t>Collection and application of problem solving experience</a:t>
          </a:r>
          <a:endParaRPr lang="ru-RU" sz="2000" dirty="0"/>
        </a:p>
      </dgm:t>
    </dgm:pt>
    <dgm:pt modelId="{2BC8711C-0605-4CD7-B8DE-85BD5468F6B6}" type="parTrans" cxnId="{B0D3ACAC-3A4B-4D3B-B78A-8AB8334CB09A}">
      <dgm:prSet/>
      <dgm:spPr/>
      <dgm:t>
        <a:bodyPr/>
        <a:lstStyle/>
        <a:p>
          <a:endParaRPr lang="ru-RU"/>
        </a:p>
      </dgm:t>
    </dgm:pt>
    <dgm:pt modelId="{893BA88A-8597-48AF-A681-8329DF89E4DC}" type="sibTrans" cxnId="{B0D3ACAC-3A4B-4D3B-B78A-8AB8334CB09A}">
      <dgm:prSet/>
      <dgm:spPr/>
      <dgm:t>
        <a:bodyPr/>
        <a:lstStyle/>
        <a:p>
          <a:endParaRPr lang="ru-RU"/>
        </a:p>
      </dgm:t>
    </dgm:pt>
    <dgm:pt modelId="{E66C4905-67AE-4D8C-84EB-73198E3645B8}">
      <dgm:prSet custT="1"/>
      <dgm:spPr/>
      <dgm:t>
        <a:bodyPr/>
        <a:lstStyle/>
        <a:p>
          <a:r>
            <a:rPr lang="en-US" sz="2000" dirty="0" smtClean="0"/>
            <a:t>Selection for each problem solution stage of basic algorithms, basic operations and basic models (operands)</a:t>
          </a:r>
          <a:endParaRPr lang="ru-RU" sz="2000" dirty="0"/>
        </a:p>
      </dgm:t>
    </dgm:pt>
    <dgm:pt modelId="{86BE1E5A-B157-4768-98C3-1DD6D8877557}" type="parTrans" cxnId="{56B1EEB3-FD0A-4827-8A20-4E80F2E5A3C8}">
      <dgm:prSet/>
      <dgm:spPr/>
      <dgm:t>
        <a:bodyPr/>
        <a:lstStyle/>
        <a:p>
          <a:endParaRPr lang="ru-RU"/>
        </a:p>
      </dgm:t>
    </dgm:pt>
    <dgm:pt modelId="{968049E3-5DC9-490F-A246-6EFA79438420}" type="sibTrans" cxnId="{56B1EEB3-FD0A-4827-8A20-4E80F2E5A3C8}">
      <dgm:prSet/>
      <dgm:spPr/>
      <dgm:t>
        <a:bodyPr/>
        <a:lstStyle/>
        <a:p>
          <a:endParaRPr lang="ru-RU"/>
        </a:p>
      </dgm:t>
    </dgm:pt>
    <dgm:pt modelId="{1703ADC6-86EF-4C32-A52D-62C571ACBE39}">
      <dgm:prSet custT="1"/>
      <dgm:spPr/>
      <dgm:t>
        <a:bodyPr/>
        <a:lstStyle/>
        <a:p>
          <a:r>
            <a:rPr lang="en-US" sz="2000" dirty="0" smtClean="0"/>
            <a:t>Classification of the basic elements</a:t>
          </a:r>
          <a:endParaRPr lang="ru-RU" sz="2000" dirty="0"/>
        </a:p>
      </dgm:t>
    </dgm:pt>
    <dgm:pt modelId="{E60E11CE-7A46-4DBF-9367-6E35CA8E5E85}" type="parTrans" cxnId="{E9203741-57C7-417E-9472-1E94CA319B4F}">
      <dgm:prSet/>
      <dgm:spPr/>
      <dgm:t>
        <a:bodyPr/>
        <a:lstStyle/>
        <a:p>
          <a:endParaRPr lang="ru-RU"/>
        </a:p>
      </dgm:t>
    </dgm:pt>
    <dgm:pt modelId="{357D3536-BA30-4DDF-B84E-9C0373832876}" type="sibTrans" cxnId="{E9203741-57C7-417E-9472-1E94CA319B4F}">
      <dgm:prSet/>
      <dgm:spPr/>
      <dgm:t>
        <a:bodyPr/>
        <a:lstStyle/>
        <a:p>
          <a:endParaRPr lang="ru-RU"/>
        </a:p>
      </dgm:t>
    </dgm:pt>
    <dgm:pt modelId="{75C7568D-B5AF-4A7E-95D8-D910C7014D4B}" type="pres">
      <dgm:prSet presAssocID="{10DA16B6-9D34-41D2-8B62-9CD16949CA1C}" presName="hierChild1" presStyleCnt="0">
        <dgm:presLayoutVars>
          <dgm:chPref val="1"/>
          <dgm:dir/>
          <dgm:animOne val="branch"/>
          <dgm:animLvl val="lvl"/>
          <dgm:resizeHandles/>
        </dgm:presLayoutVars>
      </dgm:prSet>
      <dgm:spPr/>
      <dgm:t>
        <a:bodyPr/>
        <a:lstStyle/>
        <a:p>
          <a:endParaRPr lang="ru-RU"/>
        </a:p>
      </dgm:t>
    </dgm:pt>
    <dgm:pt modelId="{1AC63E35-6183-4D3E-BB2A-1A4705CF38B9}" type="pres">
      <dgm:prSet presAssocID="{2E468A41-A9D0-4328-BCE9-BB4C14CD9F6D}" presName="hierRoot1" presStyleCnt="0"/>
      <dgm:spPr/>
    </dgm:pt>
    <dgm:pt modelId="{8F58A462-06CC-490A-B626-07D81DAE928A}" type="pres">
      <dgm:prSet presAssocID="{2E468A41-A9D0-4328-BCE9-BB4C14CD9F6D}" presName="composite" presStyleCnt="0"/>
      <dgm:spPr/>
    </dgm:pt>
    <dgm:pt modelId="{42B3A295-375E-47C5-8CE3-20AF69772A79}" type="pres">
      <dgm:prSet presAssocID="{2E468A41-A9D0-4328-BCE9-BB4C14CD9F6D}" presName="background" presStyleLbl="node0" presStyleIdx="0" presStyleCnt="1"/>
      <dgm:spPr/>
    </dgm:pt>
    <dgm:pt modelId="{09903F91-871A-4B98-9150-36D879A2AA5F}" type="pres">
      <dgm:prSet presAssocID="{2E468A41-A9D0-4328-BCE9-BB4C14CD9F6D}" presName="text" presStyleLbl="fgAcc0" presStyleIdx="0" presStyleCnt="1" custScaleX="167975" custLinFactNeighborX="1218" custLinFactNeighborY="-68046">
        <dgm:presLayoutVars>
          <dgm:chPref val="3"/>
        </dgm:presLayoutVars>
      </dgm:prSet>
      <dgm:spPr/>
      <dgm:t>
        <a:bodyPr/>
        <a:lstStyle/>
        <a:p>
          <a:endParaRPr lang="ru-RU"/>
        </a:p>
      </dgm:t>
    </dgm:pt>
    <dgm:pt modelId="{FF2075D5-62D0-46A2-A0A0-13ED92E68C68}" type="pres">
      <dgm:prSet presAssocID="{2E468A41-A9D0-4328-BCE9-BB4C14CD9F6D}" presName="hierChild2" presStyleCnt="0"/>
      <dgm:spPr/>
    </dgm:pt>
    <dgm:pt modelId="{E4604B3D-49E3-4A6F-A9FE-B5D2F28DD856}" type="pres">
      <dgm:prSet presAssocID="{FD10C5D7-AFE8-4C5D-8217-681658C38435}" presName="Name10" presStyleLbl="parChTrans1D2" presStyleIdx="0" presStyleCnt="5"/>
      <dgm:spPr/>
      <dgm:t>
        <a:bodyPr/>
        <a:lstStyle/>
        <a:p>
          <a:endParaRPr lang="ru-RU"/>
        </a:p>
      </dgm:t>
    </dgm:pt>
    <dgm:pt modelId="{35506FDC-0852-4486-AA77-E27D0CD035F4}" type="pres">
      <dgm:prSet presAssocID="{06FE9EF1-B51F-4346-A5F5-6A7EE56397E8}" presName="hierRoot2" presStyleCnt="0"/>
      <dgm:spPr/>
    </dgm:pt>
    <dgm:pt modelId="{FF2C9C5C-5933-4E42-B553-98B5C95A11F9}" type="pres">
      <dgm:prSet presAssocID="{06FE9EF1-B51F-4346-A5F5-6A7EE56397E8}" presName="composite2" presStyleCnt="0"/>
      <dgm:spPr/>
    </dgm:pt>
    <dgm:pt modelId="{B4FEB807-FDB6-4A58-8DAA-E5043AE6A105}" type="pres">
      <dgm:prSet presAssocID="{06FE9EF1-B51F-4346-A5F5-6A7EE56397E8}" presName="background2" presStyleLbl="node2" presStyleIdx="0" presStyleCnt="5"/>
      <dgm:spPr/>
    </dgm:pt>
    <dgm:pt modelId="{025D816A-6628-4219-9FA6-B705ED736F03}" type="pres">
      <dgm:prSet presAssocID="{06FE9EF1-B51F-4346-A5F5-6A7EE56397E8}" presName="text2" presStyleLbl="fgAcc2" presStyleIdx="0" presStyleCnt="5" custScaleY="269546">
        <dgm:presLayoutVars>
          <dgm:chPref val="3"/>
        </dgm:presLayoutVars>
      </dgm:prSet>
      <dgm:spPr/>
      <dgm:t>
        <a:bodyPr/>
        <a:lstStyle/>
        <a:p>
          <a:endParaRPr lang="ru-RU"/>
        </a:p>
      </dgm:t>
    </dgm:pt>
    <dgm:pt modelId="{C7BF80E7-9D2A-437A-8272-1A4517EE66AB}" type="pres">
      <dgm:prSet presAssocID="{06FE9EF1-B51F-4346-A5F5-6A7EE56397E8}" presName="hierChild3" presStyleCnt="0"/>
      <dgm:spPr/>
    </dgm:pt>
    <dgm:pt modelId="{999C5892-CC3B-4BE0-8B3D-9B7BB62A9578}" type="pres">
      <dgm:prSet presAssocID="{6DDF1021-1739-4704-8161-6E8EF8C189C8}" presName="Name10" presStyleLbl="parChTrans1D2" presStyleIdx="1" presStyleCnt="5"/>
      <dgm:spPr/>
      <dgm:t>
        <a:bodyPr/>
        <a:lstStyle/>
        <a:p>
          <a:endParaRPr lang="ru-RU"/>
        </a:p>
      </dgm:t>
    </dgm:pt>
    <dgm:pt modelId="{8826F68B-EABA-4233-9281-7663D028D7C2}" type="pres">
      <dgm:prSet presAssocID="{0774C8CD-003A-424E-AD60-9C5D3538ECCB}" presName="hierRoot2" presStyleCnt="0"/>
      <dgm:spPr/>
    </dgm:pt>
    <dgm:pt modelId="{E4959220-F39E-4595-B72A-9AD1B4B9789F}" type="pres">
      <dgm:prSet presAssocID="{0774C8CD-003A-424E-AD60-9C5D3538ECCB}" presName="composite2" presStyleCnt="0"/>
      <dgm:spPr/>
    </dgm:pt>
    <dgm:pt modelId="{FB85A9FC-D1F5-4699-B77F-092DBC8A49AF}" type="pres">
      <dgm:prSet presAssocID="{0774C8CD-003A-424E-AD60-9C5D3538ECCB}" presName="background2" presStyleLbl="node2" presStyleIdx="1" presStyleCnt="5"/>
      <dgm:spPr/>
    </dgm:pt>
    <dgm:pt modelId="{FE671400-5A8E-44D2-9824-9243491BED23}" type="pres">
      <dgm:prSet presAssocID="{0774C8CD-003A-424E-AD60-9C5D3538ECCB}" presName="text2" presStyleLbl="fgAcc2" presStyleIdx="1" presStyleCnt="5" custScaleX="133333" custScaleY="315087">
        <dgm:presLayoutVars>
          <dgm:chPref val="3"/>
        </dgm:presLayoutVars>
      </dgm:prSet>
      <dgm:spPr/>
      <dgm:t>
        <a:bodyPr/>
        <a:lstStyle/>
        <a:p>
          <a:endParaRPr lang="ru-RU"/>
        </a:p>
      </dgm:t>
    </dgm:pt>
    <dgm:pt modelId="{8B6AC562-3E44-45CF-8221-2177C733A3E1}" type="pres">
      <dgm:prSet presAssocID="{0774C8CD-003A-424E-AD60-9C5D3538ECCB}" presName="hierChild3" presStyleCnt="0"/>
      <dgm:spPr/>
    </dgm:pt>
    <dgm:pt modelId="{27942705-D310-45EA-A224-7013F4AD88CB}" type="pres">
      <dgm:prSet presAssocID="{2BC8711C-0605-4CD7-B8DE-85BD5468F6B6}" presName="Name10" presStyleLbl="parChTrans1D2" presStyleIdx="2" presStyleCnt="5"/>
      <dgm:spPr/>
      <dgm:t>
        <a:bodyPr/>
        <a:lstStyle/>
        <a:p>
          <a:endParaRPr lang="ru-RU"/>
        </a:p>
      </dgm:t>
    </dgm:pt>
    <dgm:pt modelId="{B23F9222-F8AE-4293-80F3-2FDD43F96FBD}" type="pres">
      <dgm:prSet presAssocID="{1EBDC3C0-F152-4D98-841A-C96677AFE1E8}" presName="hierRoot2" presStyleCnt="0"/>
      <dgm:spPr/>
    </dgm:pt>
    <dgm:pt modelId="{ECCC062C-3FEB-439F-B29A-0C645F574985}" type="pres">
      <dgm:prSet presAssocID="{1EBDC3C0-F152-4D98-841A-C96677AFE1E8}" presName="composite2" presStyleCnt="0"/>
      <dgm:spPr/>
    </dgm:pt>
    <dgm:pt modelId="{5B02D3B8-D188-4365-8E96-1566C125F5D3}" type="pres">
      <dgm:prSet presAssocID="{1EBDC3C0-F152-4D98-841A-C96677AFE1E8}" presName="background2" presStyleLbl="node2" presStyleIdx="2" presStyleCnt="5"/>
      <dgm:spPr/>
    </dgm:pt>
    <dgm:pt modelId="{59873C41-A87D-464E-9080-5100AAFA58E0}" type="pres">
      <dgm:prSet presAssocID="{1EBDC3C0-F152-4D98-841A-C96677AFE1E8}" presName="text2" presStyleLbl="fgAcc2" presStyleIdx="2" presStyleCnt="5" custScaleX="114889" custScaleY="245301">
        <dgm:presLayoutVars>
          <dgm:chPref val="3"/>
        </dgm:presLayoutVars>
      </dgm:prSet>
      <dgm:spPr/>
      <dgm:t>
        <a:bodyPr/>
        <a:lstStyle/>
        <a:p>
          <a:endParaRPr lang="ru-RU"/>
        </a:p>
      </dgm:t>
    </dgm:pt>
    <dgm:pt modelId="{1B57A39E-2CEA-4023-B527-D9927E71DCB3}" type="pres">
      <dgm:prSet presAssocID="{1EBDC3C0-F152-4D98-841A-C96677AFE1E8}" presName="hierChild3" presStyleCnt="0"/>
      <dgm:spPr/>
    </dgm:pt>
    <dgm:pt modelId="{4AA02FDA-09DC-40A3-AF7C-22AC17D1A7C5}" type="pres">
      <dgm:prSet presAssocID="{86BE1E5A-B157-4768-98C3-1DD6D8877557}" presName="Name10" presStyleLbl="parChTrans1D2" presStyleIdx="3" presStyleCnt="5"/>
      <dgm:spPr/>
      <dgm:t>
        <a:bodyPr/>
        <a:lstStyle/>
        <a:p>
          <a:endParaRPr lang="ru-RU"/>
        </a:p>
      </dgm:t>
    </dgm:pt>
    <dgm:pt modelId="{8AF0A011-D3EF-4216-B306-EB2E21C58235}" type="pres">
      <dgm:prSet presAssocID="{E66C4905-67AE-4D8C-84EB-73198E3645B8}" presName="hierRoot2" presStyleCnt="0"/>
      <dgm:spPr/>
    </dgm:pt>
    <dgm:pt modelId="{A26271EB-F4C7-4E13-AB93-CB62277B912D}" type="pres">
      <dgm:prSet presAssocID="{E66C4905-67AE-4D8C-84EB-73198E3645B8}" presName="composite2" presStyleCnt="0"/>
      <dgm:spPr/>
    </dgm:pt>
    <dgm:pt modelId="{E8894850-D7AF-4F1C-9B47-F3AF7ED98956}" type="pres">
      <dgm:prSet presAssocID="{E66C4905-67AE-4D8C-84EB-73198E3645B8}" presName="background2" presStyleLbl="node2" presStyleIdx="3" presStyleCnt="5"/>
      <dgm:spPr/>
    </dgm:pt>
    <dgm:pt modelId="{100825D6-E48B-4334-A91F-E26A74BAD556}" type="pres">
      <dgm:prSet presAssocID="{E66C4905-67AE-4D8C-84EB-73198E3645B8}" presName="text2" presStyleLbl="fgAcc2" presStyleIdx="3" presStyleCnt="5" custScaleX="152634" custScaleY="373092">
        <dgm:presLayoutVars>
          <dgm:chPref val="3"/>
        </dgm:presLayoutVars>
      </dgm:prSet>
      <dgm:spPr/>
      <dgm:t>
        <a:bodyPr/>
        <a:lstStyle/>
        <a:p>
          <a:endParaRPr lang="ru-RU"/>
        </a:p>
      </dgm:t>
    </dgm:pt>
    <dgm:pt modelId="{7C4C54E3-1CFE-426B-92ED-75233C3195CC}" type="pres">
      <dgm:prSet presAssocID="{E66C4905-67AE-4D8C-84EB-73198E3645B8}" presName="hierChild3" presStyleCnt="0"/>
      <dgm:spPr/>
    </dgm:pt>
    <dgm:pt modelId="{3599AC48-257D-41CE-94E8-5ED88549EBBC}" type="pres">
      <dgm:prSet presAssocID="{E60E11CE-7A46-4DBF-9367-6E35CA8E5E85}" presName="Name10" presStyleLbl="parChTrans1D2" presStyleIdx="4" presStyleCnt="5"/>
      <dgm:spPr/>
      <dgm:t>
        <a:bodyPr/>
        <a:lstStyle/>
        <a:p>
          <a:endParaRPr lang="ru-RU"/>
        </a:p>
      </dgm:t>
    </dgm:pt>
    <dgm:pt modelId="{994223B5-FF5E-4049-9070-735891EF7594}" type="pres">
      <dgm:prSet presAssocID="{1703ADC6-86EF-4C32-A52D-62C571ACBE39}" presName="hierRoot2" presStyleCnt="0"/>
      <dgm:spPr/>
    </dgm:pt>
    <dgm:pt modelId="{16C63DA4-7FA4-4D90-9B8A-E7FFA293C6D6}" type="pres">
      <dgm:prSet presAssocID="{1703ADC6-86EF-4C32-A52D-62C571ACBE39}" presName="composite2" presStyleCnt="0"/>
      <dgm:spPr/>
    </dgm:pt>
    <dgm:pt modelId="{525EB375-44E5-4FCA-B601-C42259330669}" type="pres">
      <dgm:prSet presAssocID="{1703ADC6-86EF-4C32-A52D-62C571ACBE39}" presName="background2" presStyleLbl="node2" presStyleIdx="4" presStyleCnt="5"/>
      <dgm:spPr/>
    </dgm:pt>
    <dgm:pt modelId="{EF3B0B20-A451-48A7-8B80-170F22D6B11A}" type="pres">
      <dgm:prSet presAssocID="{1703ADC6-86EF-4C32-A52D-62C571ACBE39}" presName="text2" presStyleLbl="fgAcc2" presStyleIdx="4" presStyleCnt="5" custScaleX="131070" custScaleY="227066">
        <dgm:presLayoutVars>
          <dgm:chPref val="3"/>
        </dgm:presLayoutVars>
      </dgm:prSet>
      <dgm:spPr/>
      <dgm:t>
        <a:bodyPr/>
        <a:lstStyle/>
        <a:p>
          <a:endParaRPr lang="ru-RU"/>
        </a:p>
      </dgm:t>
    </dgm:pt>
    <dgm:pt modelId="{3D44E6FC-B60A-4C07-9312-8EDFC8278559}" type="pres">
      <dgm:prSet presAssocID="{1703ADC6-86EF-4C32-A52D-62C571ACBE39}" presName="hierChild3" presStyleCnt="0"/>
      <dgm:spPr/>
    </dgm:pt>
  </dgm:ptLst>
  <dgm:cxnLst>
    <dgm:cxn modelId="{74BD9601-732B-45AA-9B84-876E31B4949D}" type="presOf" srcId="{06FE9EF1-B51F-4346-A5F5-6A7EE56397E8}" destId="{025D816A-6628-4219-9FA6-B705ED736F03}" srcOrd="0" destOrd="0" presId="urn:microsoft.com/office/officeart/2005/8/layout/hierarchy1"/>
    <dgm:cxn modelId="{43FA39BA-F766-46E5-A8A8-699CA2E03B06}" type="presOf" srcId="{FD10C5D7-AFE8-4C5D-8217-681658C38435}" destId="{E4604B3D-49E3-4A6F-A9FE-B5D2F28DD856}" srcOrd="0" destOrd="0" presId="urn:microsoft.com/office/officeart/2005/8/layout/hierarchy1"/>
    <dgm:cxn modelId="{B0D3ACAC-3A4B-4D3B-B78A-8AB8334CB09A}" srcId="{2E468A41-A9D0-4328-BCE9-BB4C14CD9F6D}" destId="{1EBDC3C0-F152-4D98-841A-C96677AFE1E8}" srcOrd="2" destOrd="0" parTransId="{2BC8711C-0605-4CD7-B8DE-85BD5468F6B6}" sibTransId="{893BA88A-8597-48AF-A681-8329DF89E4DC}"/>
    <dgm:cxn modelId="{62AF8737-A5FB-4BC0-B826-68FC71935F40}" srcId="{10DA16B6-9D34-41D2-8B62-9CD16949CA1C}" destId="{2E468A41-A9D0-4328-BCE9-BB4C14CD9F6D}" srcOrd="0" destOrd="0" parTransId="{5EF86CF9-7724-4494-825B-025479407423}" sibTransId="{59577F06-ED61-4B0E-A178-C83F1DC30412}"/>
    <dgm:cxn modelId="{CF2A3954-E01F-483D-AF20-1E3798A1D33B}" type="presOf" srcId="{6DDF1021-1739-4704-8161-6E8EF8C189C8}" destId="{999C5892-CC3B-4BE0-8B3D-9B7BB62A9578}" srcOrd="0" destOrd="0" presId="urn:microsoft.com/office/officeart/2005/8/layout/hierarchy1"/>
    <dgm:cxn modelId="{50EFFB1A-C75A-42F1-97F0-4BB659BEC9EA}" type="presOf" srcId="{2BC8711C-0605-4CD7-B8DE-85BD5468F6B6}" destId="{27942705-D310-45EA-A224-7013F4AD88CB}" srcOrd="0" destOrd="0" presId="urn:microsoft.com/office/officeart/2005/8/layout/hierarchy1"/>
    <dgm:cxn modelId="{7195E25B-55C9-44A0-8907-C821F459C0D1}" type="presOf" srcId="{1EBDC3C0-F152-4D98-841A-C96677AFE1E8}" destId="{59873C41-A87D-464E-9080-5100AAFA58E0}" srcOrd="0" destOrd="0" presId="urn:microsoft.com/office/officeart/2005/8/layout/hierarchy1"/>
    <dgm:cxn modelId="{D15D7338-2981-460C-A7DC-989788A332A2}" srcId="{2E468A41-A9D0-4328-BCE9-BB4C14CD9F6D}" destId="{06FE9EF1-B51F-4346-A5F5-6A7EE56397E8}" srcOrd="0" destOrd="0" parTransId="{FD10C5D7-AFE8-4C5D-8217-681658C38435}" sibTransId="{C5411DCE-8FEA-43B3-98A9-F73CC07AA67F}"/>
    <dgm:cxn modelId="{ED77F8F2-32DE-4435-AD79-38BE8CA7EB07}" type="presOf" srcId="{86BE1E5A-B157-4768-98C3-1DD6D8877557}" destId="{4AA02FDA-09DC-40A3-AF7C-22AC17D1A7C5}" srcOrd="0" destOrd="0" presId="urn:microsoft.com/office/officeart/2005/8/layout/hierarchy1"/>
    <dgm:cxn modelId="{210D15A3-D8AB-4803-B7CA-4C45B139A94C}" type="presOf" srcId="{10DA16B6-9D34-41D2-8B62-9CD16949CA1C}" destId="{75C7568D-B5AF-4A7E-95D8-D910C7014D4B}" srcOrd="0" destOrd="0" presId="urn:microsoft.com/office/officeart/2005/8/layout/hierarchy1"/>
    <dgm:cxn modelId="{EBA04D8D-6E06-41DE-8875-E3F2BA3CC913}" srcId="{2E468A41-A9D0-4328-BCE9-BB4C14CD9F6D}" destId="{0774C8CD-003A-424E-AD60-9C5D3538ECCB}" srcOrd="1" destOrd="0" parTransId="{6DDF1021-1739-4704-8161-6E8EF8C189C8}" sibTransId="{78664F2C-8C2F-4C43-A7D1-68B62BFE5C02}"/>
    <dgm:cxn modelId="{91389558-0D40-464F-BF63-4C9367EF0D8D}" type="presOf" srcId="{0774C8CD-003A-424E-AD60-9C5D3538ECCB}" destId="{FE671400-5A8E-44D2-9824-9243491BED23}" srcOrd="0" destOrd="0" presId="urn:microsoft.com/office/officeart/2005/8/layout/hierarchy1"/>
    <dgm:cxn modelId="{56B1EEB3-FD0A-4827-8A20-4E80F2E5A3C8}" srcId="{2E468A41-A9D0-4328-BCE9-BB4C14CD9F6D}" destId="{E66C4905-67AE-4D8C-84EB-73198E3645B8}" srcOrd="3" destOrd="0" parTransId="{86BE1E5A-B157-4768-98C3-1DD6D8877557}" sibTransId="{968049E3-5DC9-490F-A246-6EFA79438420}"/>
    <dgm:cxn modelId="{60867A3A-E61C-496D-B13C-B7D6F734F31C}" type="presOf" srcId="{1703ADC6-86EF-4C32-A52D-62C571ACBE39}" destId="{EF3B0B20-A451-48A7-8B80-170F22D6B11A}" srcOrd="0" destOrd="0" presId="urn:microsoft.com/office/officeart/2005/8/layout/hierarchy1"/>
    <dgm:cxn modelId="{C0C18A9B-58E4-48B2-85E3-4EC66E0C8731}" type="presOf" srcId="{E60E11CE-7A46-4DBF-9367-6E35CA8E5E85}" destId="{3599AC48-257D-41CE-94E8-5ED88549EBBC}" srcOrd="0" destOrd="0" presId="urn:microsoft.com/office/officeart/2005/8/layout/hierarchy1"/>
    <dgm:cxn modelId="{9E075EA1-4C62-4F95-A11B-B9E426DD15E1}" type="presOf" srcId="{2E468A41-A9D0-4328-BCE9-BB4C14CD9F6D}" destId="{09903F91-871A-4B98-9150-36D879A2AA5F}" srcOrd="0" destOrd="0" presId="urn:microsoft.com/office/officeart/2005/8/layout/hierarchy1"/>
    <dgm:cxn modelId="{3AB295F6-6DE9-4D65-B1D1-984BCECD6B3D}" type="presOf" srcId="{E66C4905-67AE-4D8C-84EB-73198E3645B8}" destId="{100825D6-E48B-4334-A91F-E26A74BAD556}" srcOrd="0" destOrd="0" presId="urn:microsoft.com/office/officeart/2005/8/layout/hierarchy1"/>
    <dgm:cxn modelId="{E9203741-57C7-417E-9472-1E94CA319B4F}" srcId="{2E468A41-A9D0-4328-BCE9-BB4C14CD9F6D}" destId="{1703ADC6-86EF-4C32-A52D-62C571ACBE39}" srcOrd="4" destOrd="0" parTransId="{E60E11CE-7A46-4DBF-9367-6E35CA8E5E85}" sibTransId="{357D3536-BA30-4DDF-B84E-9C0373832876}"/>
    <dgm:cxn modelId="{A27FFB18-3291-4A7A-AA5B-4687CFB387DD}" type="presParOf" srcId="{75C7568D-B5AF-4A7E-95D8-D910C7014D4B}" destId="{1AC63E35-6183-4D3E-BB2A-1A4705CF38B9}" srcOrd="0" destOrd="0" presId="urn:microsoft.com/office/officeart/2005/8/layout/hierarchy1"/>
    <dgm:cxn modelId="{C90F0163-213E-45E9-B680-896733801E51}" type="presParOf" srcId="{1AC63E35-6183-4D3E-BB2A-1A4705CF38B9}" destId="{8F58A462-06CC-490A-B626-07D81DAE928A}" srcOrd="0" destOrd="0" presId="urn:microsoft.com/office/officeart/2005/8/layout/hierarchy1"/>
    <dgm:cxn modelId="{F2744B71-D1E6-4E84-A782-132376588F41}" type="presParOf" srcId="{8F58A462-06CC-490A-B626-07D81DAE928A}" destId="{42B3A295-375E-47C5-8CE3-20AF69772A79}" srcOrd="0" destOrd="0" presId="urn:microsoft.com/office/officeart/2005/8/layout/hierarchy1"/>
    <dgm:cxn modelId="{583817A2-3C18-4F8C-BD43-A11261FF2726}" type="presParOf" srcId="{8F58A462-06CC-490A-B626-07D81DAE928A}" destId="{09903F91-871A-4B98-9150-36D879A2AA5F}" srcOrd="1" destOrd="0" presId="urn:microsoft.com/office/officeart/2005/8/layout/hierarchy1"/>
    <dgm:cxn modelId="{817BB4A4-7085-44F8-9FB9-C2B0966FF27B}" type="presParOf" srcId="{1AC63E35-6183-4D3E-BB2A-1A4705CF38B9}" destId="{FF2075D5-62D0-46A2-A0A0-13ED92E68C68}" srcOrd="1" destOrd="0" presId="urn:microsoft.com/office/officeart/2005/8/layout/hierarchy1"/>
    <dgm:cxn modelId="{6E8097B7-0365-4A10-A0D3-974701037FBD}" type="presParOf" srcId="{FF2075D5-62D0-46A2-A0A0-13ED92E68C68}" destId="{E4604B3D-49E3-4A6F-A9FE-B5D2F28DD856}" srcOrd="0" destOrd="0" presId="urn:microsoft.com/office/officeart/2005/8/layout/hierarchy1"/>
    <dgm:cxn modelId="{027D7CE0-9E84-4EAD-96E8-ECFA138AB531}" type="presParOf" srcId="{FF2075D5-62D0-46A2-A0A0-13ED92E68C68}" destId="{35506FDC-0852-4486-AA77-E27D0CD035F4}" srcOrd="1" destOrd="0" presId="urn:microsoft.com/office/officeart/2005/8/layout/hierarchy1"/>
    <dgm:cxn modelId="{184C4587-DD0E-4527-B654-D064913BFC76}" type="presParOf" srcId="{35506FDC-0852-4486-AA77-E27D0CD035F4}" destId="{FF2C9C5C-5933-4E42-B553-98B5C95A11F9}" srcOrd="0" destOrd="0" presId="urn:microsoft.com/office/officeart/2005/8/layout/hierarchy1"/>
    <dgm:cxn modelId="{6DD85A41-5806-4D8A-BCAA-16ECE6AB4606}" type="presParOf" srcId="{FF2C9C5C-5933-4E42-B553-98B5C95A11F9}" destId="{B4FEB807-FDB6-4A58-8DAA-E5043AE6A105}" srcOrd="0" destOrd="0" presId="urn:microsoft.com/office/officeart/2005/8/layout/hierarchy1"/>
    <dgm:cxn modelId="{532FE264-4F24-4F58-B116-72EC5D98EA18}" type="presParOf" srcId="{FF2C9C5C-5933-4E42-B553-98B5C95A11F9}" destId="{025D816A-6628-4219-9FA6-B705ED736F03}" srcOrd="1" destOrd="0" presId="urn:microsoft.com/office/officeart/2005/8/layout/hierarchy1"/>
    <dgm:cxn modelId="{C0E265BB-B1DC-43FF-9D03-229BCD2B143C}" type="presParOf" srcId="{35506FDC-0852-4486-AA77-E27D0CD035F4}" destId="{C7BF80E7-9D2A-437A-8272-1A4517EE66AB}" srcOrd="1" destOrd="0" presId="urn:microsoft.com/office/officeart/2005/8/layout/hierarchy1"/>
    <dgm:cxn modelId="{1273CC44-3D7F-46CE-936D-65F6BFE45A67}" type="presParOf" srcId="{FF2075D5-62D0-46A2-A0A0-13ED92E68C68}" destId="{999C5892-CC3B-4BE0-8B3D-9B7BB62A9578}" srcOrd="2" destOrd="0" presId="urn:microsoft.com/office/officeart/2005/8/layout/hierarchy1"/>
    <dgm:cxn modelId="{1CBC59DF-9F13-44E8-A4A3-8167B788B2CB}" type="presParOf" srcId="{FF2075D5-62D0-46A2-A0A0-13ED92E68C68}" destId="{8826F68B-EABA-4233-9281-7663D028D7C2}" srcOrd="3" destOrd="0" presId="urn:microsoft.com/office/officeart/2005/8/layout/hierarchy1"/>
    <dgm:cxn modelId="{45A0C84C-85D6-41DA-BFAB-8B81A7865E9B}" type="presParOf" srcId="{8826F68B-EABA-4233-9281-7663D028D7C2}" destId="{E4959220-F39E-4595-B72A-9AD1B4B9789F}" srcOrd="0" destOrd="0" presId="urn:microsoft.com/office/officeart/2005/8/layout/hierarchy1"/>
    <dgm:cxn modelId="{E7D4BF94-037C-41BB-95EC-BBBF33373193}" type="presParOf" srcId="{E4959220-F39E-4595-B72A-9AD1B4B9789F}" destId="{FB85A9FC-D1F5-4699-B77F-092DBC8A49AF}" srcOrd="0" destOrd="0" presId="urn:microsoft.com/office/officeart/2005/8/layout/hierarchy1"/>
    <dgm:cxn modelId="{47572B16-7FE1-4D69-964C-A65D47B89EBC}" type="presParOf" srcId="{E4959220-F39E-4595-B72A-9AD1B4B9789F}" destId="{FE671400-5A8E-44D2-9824-9243491BED23}" srcOrd="1" destOrd="0" presId="urn:microsoft.com/office/officeart/2005/8/layout/hierarchy1"/>
    <dgm:cxn modelId="{4213F11B-2641-47A4-A758-4F36C7ED1830}" type="presParOf" srcId="{8826F68B-EABA-4233-9281-7663D028D7C2}" destId="{8B6AC562-3E44-45CF-8221-2177C733A3E1}" srcOrd="1" destOrd="0" presId="urn:microsoft.com/office/officeart/2005/8/layout/hierarchy1"/>
    <dgm:cxn modelId="{FAB1FA07-E32D-404A-BFD5-3BF30823D638}" type="presParOf" srcId="{FF2075D5-62D0-46A2-A0A0-13ED92E68C68}" destId="{27942705-D310-45EA-A224-7013F4AD88CB}" srcOrd="4" destOrd="0" presId="urn:microsoft.com/office/officeart/2005/8/layout/hierarchy1"/>
    <dgm:cxn modelId="{4B688F1F-6169-432F-AE98-37F441F72EFA}" type="presParOf" srcId="{FF2075D5-62D0-46A2-A0A0-13ED92E68C68}" destId="{B23F9222-F8AE-4293-80F3-2FDD43F96FBD}" srcOrd="5" destOrd="0" presId="urn:microsoft.com/office/officeart/2005/8/layout/hierarchy1"/>
    <dgm:cxn modelId="{B7F666EF-2FDB-4125-93DE-38B56E7F6ACC}" type="presParOf" srcId="{B23F9222-F8AE-4293-80F3-2FDD43F96FBD}" destId="{ECCC062C-3FEB-439F-B29A-0C645F574985}" srcOrd="0" destOrd="0" presId="urn:microsoft.com/office/officeart/2005/8/layout/hierarchy1"/>
    <dgm:cxn modelId="{E5E2CE55-541B-4B90-8AD9-08B35A21D306}" type="presParOf" srcId="{ECCC062C-3FEB-439F-B29A-0C645F574985}" destId="{5B02D3B8-D188-4365-8E96-1566C125F5D3}" srcOrd="0" destOrd="0" presId="urn:microsoft.com/office/officeart/2005/8/layout/hierarchy1"/>
    <dgm:cxn modelId="{E6E80266-96D4-4E6D-A314-010752F56C27}" type="presParOf" srcId="{ECCC062C-3FEB-439F-B29A-0C645F574985}" destId="{59873C41-A87D-464E-9080-5100AAFA58E0}" srcOrd="1" destOrd="0" presId="urn:microsoft.com/office/officeart/2005/8/layout/hierarchy1"/>
    <dgm:cxn modelId="{B774DD0D-8EB3-480C-9C5A-27FF70015189}" type="presParOf" srcId="{B23F9222-F8AE-4293-80F3-2FDD43F96FBD}" destId="{1B57A39E-2CEA-4023-B527-D9927E71DCB3}" srcOrd="1" destOrd="0" presId="urn:microsoft.com/office/officeart/2005/8/layout/hierarchy1"/>
    <dgm:cxn modelId="{BCF1AE1B-6EC9-40A3-83CF-B7188C192402}" type="presParOf" srcId="{FF2075D5-62D0-46A2-A0A0-13ED92E68C68}" destId="{4AA02FDA-09DC-40A3-AF7C-22AC17D1A7C5}" srcOrd="6" destOrd="0" presId="urn:microsoft.com/office/officeart/2005/8/layout/hierarchy1"/>
    <dgm:cxn modelId="{30035161-0C36-4919-B226-73E1643C9FDA}" type="presParOf" srcId="{FF2075D5-62D0-46A2-A0A0-13ED92E68C68}" destId="{8AF0A011-D3EF-4216-B306-EB2E21C58235}" srcOrd="7" destOrd="0" presId="urn:microsoft.com/office/officeart/2005/8/layout/hierarchy1"/>
    <dgm:cxn modelId="{7B9FBBA0-3C20-4F54-9F49-2FF2A8794E6C}" type="presParOf" srcId="{8AF0A011-D3EF-4216-B306-EB2E21C58235}" destId="{A26271EB-F4C7-4E13-AB93-CB62277B912D}" srcOrd="0" destOrd="0" presId="urn:microsoft.com/office/officeart/2005/8/layout/hierarchy1"/>
    <dgm:cxn modelId="{6F0F7863-47F3-4A98-8CEE-FD0AAD91CA2C}" type="presParOf" srcId="{A26271EB-F4C7-4E13-AB93-CB62277B912D}" destId="{E8894850-D7AF-4F1C-9B47-F3AF7ED98956}" srcOrd="0" destOrd="0" presId="urn:microsoft.com/office/officeart/2005/8/layout/hierarchy1"/>
    <dgm:cxn modelId="{CACD48C0-51EC-45C4-8F5D-3A10987818C3}" type="presParOf" srcId="{A26271EB-F4C7-4E13-AB93-CB62277B912D}" destId="{100825D6-E48B-4334-A91F-E26A74BAD556}" srcOrd="1" destOrd="0" presId="urn:microsoft.com/office/officeart/2005/8/layout/hierarchy1"/>
    <dgm:cxn modelId="{E3AC44E6-C64F-47BC-A1DC-A7EBA70664FB}" type="presParOf" srcId="{8AF0A011-D3EF-4216-B306-EB2E21C58235}" destId="{7C4C54E3-1CFE-426B-92ED-75233C3195CC}" srcOrd="1" destOrd="0" presId="urn:microsoft.com/office/officeart/2005/8/layout/hierarchy1"/>
    <dgm:cxn modelId="{5B972ED4-7257-44ED-8C59-5CE5A5FBBC4F}" type="presParOf" srcId="{FF2075D5-62D0-46A2-A0A0-13ED92E68C68}" destId="{3599AC48-257D-41CE-94E8-5ED88549EBBC}" srcOrd="8" destOrd="0" presId="urn:microsoft.com/office/officeart/2005/8/layout/hierarchy1"/>
    <dgm:cxn modelId="{AFCDEBB4-1198-4970-9C35-CEEBF49D571F}" type="presParOf" srcId="{FF2075D5-62D0-46A2-A0A0-13ED92E68C68}" destId="{994223B5-FF5E-4049-9070-735891EF7594}" srcOrd="9" destOrd="0" presId="urn:microsoft.com/office/officeart/2005/8/layout/hierarchy1"/>
    <dgm:cxn modelId="{94014FC4-4897-41C9-B0F6-5811CB51E1F0}" type="presParOf" srcId="{994223B5-FF5E-4049-9070-735891EF7594}" destId="{16C63DA4-7FA4-4D90-9B8A-E7FFA293C6D6}" srcOrd="0" destOrd="0" presId="urn:microsoft.com/office/officeart/2005/8/layout/hierarchy1"/>
    <dgm:cxn modelId="{58C7D9EC-A4BC-4357-BFF0-3C112FC930B9}" type="presParOf" srcId="{16C63DA4-7FA4-4D90-9B8A-E7FFA293C6D6}" destId="{525EB375-44E5-4FCA-B601-C42259330669}" srcOrd="0" destOrd="0" presId="urn:microsoft.com/office/officeart/2005/8/layout/hierarchy1"/>
    <dgm:cxn modelId="{F3F7C127-7464-429E-AFE8-02EA948FC772}" type="presParOf" srcId="{16C63DA4-7FA4-4D90-9B8A-E7FFA293C6D6}" destId="{EF3B0B20-A451-48A7-8B80-170F22D6B11A}" srcOrd="1" destOrd="0" presId="urn:microsoft.com/office/officeart/2005/8/layout/hierarchy1"/>
    <dgm:cxn modelId="{3E457D1E-D5E9-478D-8521-F8FA901105F9}" type="presParOf" srcId="{994223B5-FF5E-4049-9070-735891EF7594}" destId="{3D44E6FC-B60A-4C07-9312-8EDFC8278559}"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10DA16B6-9D34-41D2-8B62-9CD16949CA1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2E468A41-A9D0-4328-BCE9-BB4C14CD9F6D}">
      <dgm:prSet phldrT="[Text]" custT="1"/>
      <dgm:spPr/>
      <dgm:t>
        <a:bodyPr/>
        <a:lstStyle/>
        <a:p>
          <a:r>
            <a:rPr lang="en-US" sz="2000" dirty="0" smtClean="0">
              <a:solidFill>
                <a:schemeClr val="tx1"/>
              </a:solidFill>
            </a:rPr>
            <a:t>Performance evaluation at each step of processing and of the solution</a:t>
          </a:r>
          <a:endParaRPr lang="ru-RU" sz="2000" dirty="0">
            <a:solidFill>
              <a:schemeClr val="tx1"/>
            </a:solidFill>
          </a:endParaRPr>
        </a:p>
      </dgm:t>
    </dgm:pt>
    <dgm:pt modelId="{5EF86CF9-7724-4494-825B-025479407423}" type="parTrans" cxnId="{62AF8737-A5FB-4BC0-B826-68FC71935F40}">
      <dgm:prSet/>
      <dgm:spPr/>
      <dgm:t>
        <a:bodyPr/>
        <a:lstStyle/>
        <a:p>
          <a:endParaRPr lang="ru-RU"/>
        </a:p>
      </dgm:t>
    </dgm:pt>
    <dgm:pt modelId="{59577F06-ED61-4B0E-A178-C83F1DC30412}" type="sibTrans" cxnId="{62AF8737-A5FB-4BC0-B826-68FC71935F40}">
      <dgm:prSet/>
      <dgm:spPr/>
      <dgm:t>
        <a:bodyPr/>
        <a:lstStyle/>
        <a:p>
          <a:endParaRPr lang="ru-RU"/>
        </a:p>
      </dgm:t>
    </dgm:pt>
    <dgm:pt modelId="{06FE9EF1-B51F-4346-A5F5-6A7EE56397E8}">
      <dgm:prSet phldrT="[Text]" custT="1"/>
      <dgm:spPr/>
      <dgm:t>
        <a:bodyPr/>
        <a:lstStyle/>
        <a:p>
          <a:r>
            <a:rPr lang="en-US" sz="2000" dirty="0" smtClean="0"/>
            <a:t>Analysis, estimation and utilization of the raw data specificity</a:t>
          </a:r>
          <a:endParaRPr lang="ru-RU" sz="2000" dirty="0"/>
        </a:p>
      </dgm:t>
    </dgm:pt>
    <dgm:pt modelId="{FD10C5D7-AFE8-4C5D-8217-681658C38435}" type="parTrans" cxnId="{D15D7338-2981-460C-A7DC-989788A332A2}">
      <dgm:prSet/>
      <dgm:spPr/>
      <dgm:t>
        <a:bodyPr/>
        <a:lstStyle/>
        <a:p>
          <a:endParaRPr lang="ru-RU"/>
        </a:p>
      </dgm:t>
    </dgm:pt>
    <dgm:pt modelId="{C5411DCE-8FEA-43B3-98A9-F73CC07AA67F}" type="sibTrans" cxnId="{D15D7338-2981-460C-A7DC-989788A332A2}">
      <dgm:prSet/>
      <dgm:spPr/>
      <dgm:t>
        <a:bodyPr/>
        <a:lstStyle/>
        <a:p>
          <a:endParaRPr lang="ru-RU"/>
        </a:p>
      </dgm:t>
    </dgm:pt>
    <dgm:pt modelId="{0774C8CD-003A-424E-AD60-9C5D3538ECCB}">
      <dgm:prSet phldrT="[Text]" custT="1"/>
      <dgm:spPr/>
      <dgm:t>
        <a:bodyPr/>
        <a:lstStyle/>
        <a:p>
          <a:r>
            <a:rPr lang="en-US" sz="2000" dirty="0" smtClean="0"/>
            <a:t>Diversification of mathematical tools used for performance evaluation</a:t>
          </a:r>
          <a:endParaRPr lang="ru-RU" sz="2000" dirty="0"/>
        </a:p>
      </dgm:t>
    </dgm:pt>
    <dgm:pt modelId="{6DDF1021-1739-4704-8161-6E8EF8C189C8}" type="parTrans" cxnId="{EBA04D8D-6E06-41DE-8875-E3F2BA3CC913}">
      <dgm:prSet/>
      <dgm:spPr>
        <a:ln cap="sq" cmpd="sng">
          <a:solidFill>
            <a:schemeClr val="accent1"/>
          </a:solidFill>
        </a:ln>
      </dgm:spPr>
      <dgm:t>
        <a:bodyPr/>
        <a:lstStyle/>
        <a:p>
          <a:endParaRPr lang="ru-RU"/>
        </a:p>
      </dgm:t>
    </dgm:pt>
    <dgm:pt modelId="{78664F2C-8C2F-4C43-A7D1-68B62BFE5C02}" type="sibTrans" cxnId="{EBA04D8D-6E06-41DE-8875-E3F2BA3CC913}">
      <dgm:prSet/>
      <dgm:spPr/>
      <dgm:t>
        <a:bodyPr/>
        <a:lstStyle/>
        <a:p>
          <a:endParaRPr lang="ru-RU"/>
        </a:p>
      </dgm:t>
    </dgm:pt>
    <dgm:pt modelId="{1EBDC3C0-F152-4D98-841A-C96677AFE1E8}">
      <dgm:prSet custT="1"/>
      <dgm:spPr/>
      <dgm:t>
        <a:bodyPr/>
        <a:lstStyle/>
        <a:p>
          <a:r>
            <a:rPr lang="en-US" sz="2000" dirty="0" smtClean="0"/>
            <a:t>Reduction of raw data to the real requirements of the selected algorithms</a:t>
          </a:r>
          <a:endParaRPr lang="ru-RU" sz="2000" dirty="0"/>
        </a:p>
      </dgm:t>
    </dgm:pt>
    <dgm:pt modelId="{2BC8711C-0605-4CD7-B8DE-85BD5468F6B6}" type="parTrans" cxnId="{B0D3ACAC-3A4B-4D3B-B78A-8AB8334CB09A}">
      <dgm:prSet/>
      <dgm:spPr/>
      <dgm:t>
        <a:bodyPr/>
        <a:lstStyle/>
        <a:p>
          <a:endParaRPr lang="ru-RU"/>
        </a:p>
      </dgm:t>
    </dgm:pt>
    <dgm:pt modelId="{893BA88A-8597-48AF-A681-8329DF89E4DC}" type="sibTrans" cxnId="{B0D3ACAC-3A4B-4D3B-B78A-8AB8334CB09A}">
      <dgm:prSet/>
      <dgm:spPr/>
      <dgm:t>
        <a:bodyPr/>
        <a:lstStyle/>
        <a:p>
          <a:endParaRPr lang="ru-RU"/>
        </a:p>
      </dgm:t>
    </dgm:pt>
    <dgm:pt modelId="{75C7568D-B5AF-4A7E-95D8-D910C7014D4B}" type="pres">
      <dgm:prSet presAssocID="{10DA16B6-9D34-41D2-8B62-9CD16949CA1C}" presName="hierChild1" presStyleCnt="0">
        <dgm:presLayoutVars>
          <dgm:chPref val="1"/>
          <dgm:dir/>
          <dgm:animOne val="branch"/>
          <dgm:animLvl val="lvl"/>
          <dgm:resizeHandles/>
        </dgm:presLayoutVars>
      </dgm:prSet>
      <dgm:spPr/>
      <dgm:t>
        <a:bodyPr/>
        <a:lstStyle/>
        <a:p>
          <a:endParaRPr lang="ru-RU"/>
        </a:p>
      </dgm:t>
    </dgm:pt>
    <dgm:pt modelId="{1AC63E35-6183-4D3E-BB2A-1A4705CF38B9}" type="pres">
      <dgm:prSet presAssocID="{2E468A41-A9D0-4328-BCE9-BB4C14CD9F6D}" presName="hierRoot1" presStyleCnt="0"/>
      <dgm:spPr/>
    </dgm:pt>
    <dgm:pt modelId="{8F58A462-06CC-490A-B626-07D81DAE928A}" type="pres">
      <dgm:prSet presAssocID="{2E468A41-A9D0-4328-BCE9-BB4C14CD9F6D}" presName="composite" presStyleCnt="0"/>
      <dgm:spPr/>
    </dgm:pt>
    <dgm:pt modelId="{42B3A295-375E-47C5-8CE3-20AF69772A79}" type="pres">
      <dgm:prSet presAssocID="{2E468A41-A9D0-4328-BCE9-BB4C14CD9F6D}" presName="background" presStyleLbl="node0" presStyleIdx="0" presStyleCnt="1"/>
      <dgm:spPr/>
    </dgm:pt>
    <dgm:pt modelId="{09903F91-871A-4B98-9150-36D879A2AA5F}" type="pres">
      <dgm:prSet presAssocID="{2E468A41-A9D0-4328-BCE9-BB4C14CD9F6D}" presName="text" presStyleLbl="fgAcc0" presStyleIdx="0" presStyleCnt="1" custScaleX="211713" custScaleY="115510" custLinFactNeighborX="4202" custLinFactNeighborY="-20028">
        <dgm:presLayoutVars>
          <dgm:chPref val="3"/>
        </dgm:presLayoutVars>
      </dgm:prSet>
      <dgm:spPr/>
      <dgm:t>
        <a:bodyPr/>
        <a:lstStyle/>
        <a:p>
          <a:endParaRPr lang="ru-RU"/>
        </a:p>
      </dgm:t>
    </dgm:pt>
    <dgm:pt modelId="{FF2075D5-62D0-46A2-A0A0-13ED92E68C68}" type="pres">
      <dgm:prSet presAssocID="{2E468A41-A9D0-4328-BCE9-BB4C14CD9F6D}" presName="hierChild2" presStyleCnt="0"/>
      <dgm:spPr/>
    </dgm:pt>
    <dgm:pt modelId="{E4604B3D-49E3-4A6F-A9FE-B5D2F28DD856}" type="pres">
      <dgm:prSet presAssocID="{FD10C5D7-AFE8-4C5D-8217-681658C38435}" presName="Name10" presStyleLbl="parChTrans1D2" presStyleIdx="0" presStyleCnt="3"/>
      <dgm:spPr/>
      <dgm:t>
        <a:bodyPr/>
        <a:lstStyle/>
        <a:p>
          <a:endParaRPr lang="ru-RU"/>
        </a:p>
      </dgm:t>
    </dgm:pt>
    <dgm:pt modelId="{35506FDC-0852-4486-AA77-E27D0CD035F4}" type="pres">
      <dgm:prSet presAssocID="{06FE9EF1-B51F-4346-A5F5-6A7EE56397E8}" presName="hierRoot2" presStyleCnt="0"/>
      <dgm:spPr/>
    </dgm:pt>
    <dgm:pt modelId="{FF2C9C5C-5933-4E42-B553-98B5C95A11F9}" type="pres">
      <dgm:prSet presAssocID="{06FE9EF1-B51F-4346-A5F5-6A7EE56397E8}" presName="composite2" presStyleCnt="0"/>
      <dgm:spPr/>
    </dgm:pt>
    <dgm:pt modelId="{B4FEB807-FDB6-4A58-8DAA-E5043AE6A105}" type="pres">
      <dgm:prSet presAssocID="{06FE9EF1-B51F-4346-A5F5-6A7EE56397E8}" presName="background2" presStyleLbl="node2" presStyleIdx="0" presStyleCnt="3"/>
      <dgm:spPr/>
    </dgm:pt>
    <dgm:pt modelId="{025D816A-6628-4219-9FA6-B705ED736F03}" type="pres">
      <dgm:prSet presAssocID="{06FE9EF1-B51F-4346-A5F5-6A7EE56397E8}" presName="text2" presStyleLbl="fgAcc2" presStyleIdx="0" presStyleCnt="3" custScaleX="142727" custScaleY="181335" custLinFactNeighborX="-23935" custLinFactNeighborY="4740">
        <dgm:presLayoutVars>
          <dgm:chPref val="3"/>
        </dgm:presLayoutVars>
      </dgm:prSet>
      <dgm:spPr/>
      <dgm:t>
        <a:bodyPr/>
        <a:lstStyle/>
        <a:p>
          <a:endParaRPr lang="ru-RU"/>
        </a:p>
      </dgm:t>
    </dgm:pt>
    <dgm:pt modelId="{C7BF80E7-9D2A-437A-8272-1A4517EE66AB}" type="pres">
      <dgm:prSet presAssocID="{06FE9EF1-B51F-4346-A5F5-6A7EE56397E8}" presName="hierChild3" presStyleCnt="0"/>
      <dgm:spPr/>
    </dgm:pt>
    <dgm:pt modelId="{999C5892-CC3B-4BE0-8B3D-9B7BB62A9578}" type="pres">
      <dgm:prSet presAssocID="{6DDF1021-1739-4704-8161-6E8EF8C189C8}" presName="Name10" presStyleLbl="parChTrans1D2" presStyleIdx="1" presStyleCnt="3"/>
      <dgm:spPr/>
      <dgm:t>
        <a:bodyPr/>
        <a:lstStyle/>
        <a:p>
          <a:endParaRPr lang="ru-RU"/>
        </a:p>
      </dgm:t>
    </dgm:pt>
    <dgm:pt modelId="{8826F68B-EABA-4233-9281-7663D028D7C2}" type="pres">
      <dgm:prSet presAssocID="{0774C8CD-003A-424E-AD60-9C5D3538ECCB}" presName="hierRoot2" presStyleCnt="0"/>
      <dgm:spPr/>
    </dgm:pt>
    <dgm:pt modelId="{E4959220-F39E-4595-B72A-9AD1B4B9789F}" type="pres">
      <dgm:prSet presAssocID="{0774C8CD-003A-424E-AD60-9C5D3538ECCB}" presName="composite2" presStyleCnt="0"/>
      <dgm:spPr/>
    </dgm:pt>
    <dgm:pt modelId="{FB85A9FC-D1F5-4699-B77F-092DBC8A49AF}" type="pres">
      <dgm:prSet presAssocID="{0774C8CD-003A-424E-AD60-9C5D3538ECCB}" presName="background2" presStyleLbl="node2" presStyleIdx="1" presStyleCnt="3"/>
      <dgm:spPr/>
    </dgm:pt>
    <dgm:pt modelId="{FE671400-5A8E-44D2-9824-9243491BED23}" type="pres">
      <dgm:prSet presAssocID="{0774C8CD-003A-424E-AD60-9C5D3538ECCB}" presName="text2" presStyleLbl="fgAcc2" presStyleIdx="1" presStyleCnt="3" custScaleX="136803" custScaleY="153578" custLinFactNeighborX="-9364" custLinFactNeighborY="2302">
        <dgm:presLayoutVars>
          <dgm:chPref val="3"/>
        </dgm:presLayoutVars>
      </dgm:prSet>
      <dgm:spPr/>
      <dgm:t>
        <a:bodyPr/>
        <a:lstStyle/>
        <a:p>
          <a:endParaRPr lang="ru-RU"/>
        </a:p>
      </dgm:t>
    </dgm:pt>
    <dgm:pt modelId="{8B6AC562-3E44-45CF-8221-2177C733A3E1}" type="pres">
      <dgm:prSet presAssocID="{0774C8CD-003A-424E-AD60-9C5D3538ECCB}" presName="hierChild3" presStyleCnt="0"/>
      <dgm:spPr/>
    </dgm:pt>
    <dgm:pt modelId="{27942705-D310-45EA-A224-7013F4AD88CB}" type="pres">
      <dgm:prSet presAssocID="{2BC8711C-0605-4CD7-B8DE-85BD5468F6B6}" presName="Name10" presStyleLbl="parChTrans1D2" presStyleIdx="2" presStyleCnt="3"/>
      <dgm:spPr/>
      <dgm:t>
        <a:bodyPr/>
        <a:lstStyle/>
        <a:p>
          <a:endParaRPr lang="ru-RU"/>
        </a:p>
      </dgm:t>
    </dgm:pt>
    <dgm:pt modelId="{B23F9222-F8AE-4293-80F3-2FDD43F96FBD}" type="pres">
      <dgm:prSet presAssocID="{1EBDC3C0-F152-4D98-841A-C96677AFE1E8}" presName="hierRoot2" presStyleCnt="0"/>
      <dgm:spPr/>
    </dgm:pt>
    <dgm:pt modelId="{ECCC062C-3FEB-439F-B29A-0C645F574985}" type="pres">
      <dgm:prSet presAssocID="{1EBDC3C0-F152-4D98-841A-C96677AFE1E8}" presName="composite2" presStyleCnt="0"/>
      <dgm:spPr/>
    </dgm:pt>
    <dgm:pt modelId="{5B02D3B8-D188-4365-8E96-1566C125F5D3}" type="pres">
      <dgm:prSet presAssocID="{1EBDC3C0-F152-4D98-841A-C96677AFE1E8}" presName="background2" presStyleLbl="node2" presStyleIdx="2" presStyleCnt="3"/>
      <dgm:spPr/>
    </dgm:pt>
    <dgm:pt modelId="{59873C41-A87D-464E-9080-5100AAFA58E0}" type="pres">
      <dgm:prSet presAssocID="{1EBDC3C0-F152-4D98-841A-C96677AFE1E8}" presName="text2" presStyleLbl="fgAcc2" presStyleIdx="2" presStyleCnt="3" custScaleX="114889" custScaleY="178774" custLinFactNeighborX="92" custLinFactNeighborY="2636">
        <dgm:presLayoutVars>
          <dgm:chPref val="3"/>
        </dgm:presLayoutVars>
      </dgm:prSet>
      <dgm:spPr/>
      <dgm:t>
        <a:bodyPr/>
        <a:lstStyle/>
        <a:p>
          <a:endParaRPr lang="ru-RU"/>
        </a:p>
      </dgm:t>
    </dgm:pt>
    <dgm:pt modelId="{1B57A39E-2CEA-4023-B527-D9927E71DCB3}" type="pres">
      <dgm:prSet presAssocID="{1EBDC3C0-F152-4D98-841A-C96677AFE1E8}" presName="hierChild3" presStyleCnt="0"/>
      <dgm:spPr/>
    </dgm:pt>
  </dgm:ptLst>
  <dgm:cxnLst>
    <dgm:cxn modelId="{92F781A9-F4FE-4D8A-BD5E-FBF080C91736}" type="presOf" srcId="{FD10C5D7-AFE8-4C5D-8217-681658C38435}" destId="{E4604B3D-49E3-4A6F-A9FE-B5D2F28DD856}" srcOrd="0" destOrd="0" presId="urn:microsoft.com/office/officeart/2005/8/layout/hierarchy1"/>
    <dgm:cxn modelId="{EBA04D8D-6E06-41DE-8875-E3F2BA3CC913}" srcId="{2E468A41-A9D0-4328-BCE9-BB4C14CD9F6D}" destId="{0774C8CD-003A-424E-AD60-9C5D3538ECCB}" srcOrd="1" destOrd="0" parTransId="{6DDF1021-1739-4704-8161-6E8EF8C189C8}" sibTransId="{78664F2C-8C2F-4C43-A7D1-68B62BFE5C02}"/>
    <dgm:cxn modelId="{7FB95CA6-5096-4F51-9542-29626C7B2B05}" type="presOf" srcId="{2BC8711C-0605-4CD7-B8DE-85BD5468F6B6}" destId="{27942705-D310-45EA-A224-7013F4AD88CB}" srcOrd="0" destOrd="0" presId="urn:microsoft.com/office/officeart/2005/8/layout/hierarchy1"/>
    <dgm:cxn modelId="{62AF8737-A5FB-4BC0-B826-68FC71935F40}" srcId="{10DA16B6-9D34-41D2-8B62-9CD16949CA1C}" destId="{2E468A41-A9D0-4328-BCE9-BB4C14CD9F6D}" srcOrd="0" destOrd="0" parTransId="{5EF86CF9-7724-4494-825B-025479407423}" sibTransId="{59577F06-ED61-4B0E-A178-C83F1DC30412}"/>
    <dgm:cxn modelId="{9D363E87-B353-42E2-B0BF-DD886644FF59}" type="presOf" srcId="{6DDF1021-1739-4704-8161-6E8EF8C189C8}" destId="{999C5892-CC3B-4BE0-8B3D-9B7BB62A9578}" srcOrd="0" destOrd="0" presId="urn:microsoft.com/office/officeart/2005/8/layout/hierarchy1"/>
    <dgm:cxn modelId="{01BFF6AC-6BD5-4AD0-9E12-D472CCB68087}" type="presOf" srcId="{0774C8CD-003A-424E-AD60-9C5D3538ECCB}" destId="{FE671400-5A8E-44D2-9824-9243491BED23}" srcOrd="0" destOrd="0" presId="urn:microsoft.com/office/officeart/2005/8/layout/hierarchy1"/>
    <dgm:cxn modelId="{B0D3ACAC-3A4B-4D3B-B78A-8AB8334CB09A}" srcId="{2E468A41-A9D0-4328-BCE9-BB4C14CD9F6D}" destId="{1EBDC3C0-F152-4D98-841A-C96677AFE1E8}" srcOrd="2" destOrd="0" parTransId="{2BC8711C-0605-4CD7-B8DE-85BD5468F6B6}" sibTransId="{893BA88A-8597-48AF-A681-8329DF89E4DC}"/>
    <dgm:cxn modelId="{0A3BB2AE-7404-4C4D-8B05-414DCE8D410B}" type="presOf" srcId="{06FE9EF1-B51F-4346-A5F5-6A7EE56397E8}" destId="{025D816A-6628-4219-9FA6-B705ED736F03}" srcOrd="0" destOrd="0" presId="urn:microsoft.com/office/officeart/2005/8/layout/hierarchy1"/>
    <dgm:cxn modelId="{A16F264F-92AB-4D96-9E17-EE960DECBBD7}" type="presOf" srcId="{1EBDC3C0-F152-4D98-841A-C96677AFE1E8}" destId="{59873C41-A87D-464E-9080-5100AAFA58E0}" srcOrd="0" destOrd="0" presId="urn:microsoft.com/office/officeart/2005/8/layout/hierarchy1"/>
    <dgm:cxn modelId="{D15D7338-2981-460C-A7DC-989788A332A2}" srcId="{2E468A41-A9D0-4328-BCE9-BB4C14CD9F6D}" destId="{06FE9EF1-B51F-4346-A5F5-6A7EE56397E8}" srcOrd="0" destOrd="0" parTransId="{FD10C5D7-AFE8-4C5D-8217-681658C38435}" sibTransId="{C5411DCE-8FEA-43B3-98A9-F73CC07AA67F}"/>
    <dgm:cxn modelId="{5AFB349C-F394-4734-B5F2-68F092AEECF9}" type="presOf" srcId="{2E468A41-A9D0-4328-BCE9-BB4C14CD9F6D}" destId="{09903F91-871A-4B98-9150-36D879A2AA5F}" srcOrd="0" destOrd="0" presId="urn:microsoft.com/office/officeart/2005/8/layout/hierarchy1"/>
    <dgm:cxn modelId="{44FF39E0-12E2-4C36-8254-0C2D2F2E3132}" type="presOf" srcId="{10DA16B6-9D34-41D2-8B62-9CD16949CA1C}" destId="{75C7568D-B5AF-4A7E-95D8-D910C7014D4B}" srcOrd="0" destOrd="0" presId="urn:microsoft.com/office/officeart/2005/8/layout/hierarchy1"/>
    <dgm:cxn modelId="{72B067E3-A912-4DBB-82BE-EDD1C57206A3}" type="presParOf" srcId="{75C7568D-B5AF-4A7E-95D8-D910C7014D4B}" destId="{1AC63E35-6183-4D3E-BB2A-1A4705CF38B9}" srcOrd="0" destOrd="0" presId="urn:microsoft.com/office/officeart/2005/8/layout/hierarchy1"/>
    <dgm:cxn modelId="{5E471B05-4E84-47A9-9EA9-5BDCBD0604BF}" type="presParOf" srcId="{1AC63E35-6183-4D3E-BB2A-1A4705CF38B9}" destId="{8F58A462-06CC-490A-B626-07D81DAE928A}" srcOrd="0" destOrd="0" presId="urn:microsoft.com/office/officeart/2005/8/layout/hierarchy1"/>
    <dgm:cxn modelId="{D9B4633A-8146-4885-93DF-8DBD00542E1C}" type="presParOf" srcId="{8F58A462-06CC-490A-B626-07D81DAE928A}" destId="{42B3A295-375E-47C5-8CE3-20AF69772A79}" srcOrd="0" destOrd="0" presId="urn:microsoft.com/office/officeart/2005/8/layout/hierarchy1"/>
    <dgm:cxn modelId="{9F29263C-7E93-4D73-9C79-8595F7A8883A}" type="presParOf" srcId="{8F58A462-06CC-490A-B626-07D81DAE928A}" destId="{09903F91-871A-4B98-9150-36D879A2AA5F}" srcOrd="1" destOrd="0" presId="urn:microsoft.com/office/officeart/2005/8/layout/hierarchy1"/>
    <dgm:cxn modelId="{0B1D009A-355E-4C30-A8F8-1E394A6FE888}" type="presParOf" srcId="{1AC63E35-6183-4D3E-BB2A-1A4705CF38B9}" destId="{FF2075D5-62D0-46A2-A0A0-13ED92E68C68}" srcOrd="1" destOrd="0" presId="urn:microsoft.com/office/officeart/2005/8/layout/hierarchy1"/>
    <dgm:cxn modelId="{708AB0BD-B8C7-49CA-94B8-B0A61A7064D9}" type="presParOf" srcId="{FF2075D5-62D0-46A2-A0A0-13ED92E68C68}" destId="{E4604B3D-49E3-4A6F-A9FE-B5D2F28DD856}" srcOrd="0" destOrd="0" presId="urn:microsoft.com/office/officeart/2005/8/layout/hierarchy1"/>
    <dgm:cxn modelId="{559C0E7D-8725-41C2-ABB1-DC2D58060EE9}" type="presParOf" srcId="{FF2075D5-62D0-46A2-A0A0-13ED92E68C68}" destId="{35506FDC-0852-4486-AA77-E27D0CD035F4}" srcOrd="1" destOrd="0" presId="urn:microsoft.com/office/officeart/2005/8/layout/hierarchy1"/>
    <dgm:cxn modelId="{5F43B9A6-52D3-46C3-99BF-2C9FDE6406D4}" type="presParOf" srcId="{35506FDC-0852-4486-AA77-E27D0CD035F4}" destId="{FF2C9C5C-5933-4E42-B553-98B5C95A11F9}" srcOrd="0" destOrd="0" presId="urn:microsoft.com/office/officeart/2005/8/layout/hierarchy1"/>
    <dgm:cxn modelId="{3DD27B1C-DAF1-4995-B2BE-C09B588D36AB}" type="presParOf" srcId="{FF2C9C5C-5933-4E42-B553-98B5C95A11F9}" destId="{B4FEB807-FDB6-4A58-8DAA-E5043AE6A105}" srcOrd="0" destOrd="0" presId="urn:microsoft.com/office/officeart/2005/8/layout/hierarchy1"/>
    <dgm:cxn modelId="{2A4255C9-8767-4358-BD57-F5ED268F670A}" type="presParOf" srcId="{FF2C9C5C-5933-4E42-B553-98B5C95A11F9}" destId="{025D816A-6628-4219-9FA6-B705ED736F03}" srcOrd="1" destOrd="0" presId="urn:microsoft.com/office/officeart/2005/8/layout/hierarchy1"/>
    <dgm:cxn modelId="{C115D078-9E66-41E2-9F40-999261B42046}" type="presParOf" srcId="{35506FDC-0852-4486-AA77-E27D0CD035F4}" destId="{C7BF80E7-9D2A-437A-8272-1A4517EE66AB}" srcOrd="1" destOrd="0" presId="urn:microsoft.com/office/officeart/2005/8/layout/hierarchy1"/>
    <dgm:cxn modelId="{5E21AD4C-A17C-4D66-A62E-3A3AD8D4C7C1}" type="presParOf" srcId="{FF2075D5-62D0-46A2-A0A0-13ED92E68C68}" destId="{999C5892-CC3B-4BE0-8B3D-9B7BB62A9578}" srcOrd="2" destOrd="0" presId="urn:microsoft.com/office/officeart/2005/8/layout/hierarchy1"/>
    <dgm:cxn modelId="{F708DDBA-C9FE-4AB6-9815-D9DA5310A056}" type="presParOf" srcId="{FF2075D5-62D0-46A2-A0A0-13ED92E68C68}" destId="{8826F68B-EABA-4233-9281-7663D028D7C2}" srcOrd="3" destOrd="0" presId="urn:microsoft.com/office/officeart/2005/8/layout/hierarchy1"/>
    <dgm:cxn modelId="{EEC9BE30-DF70-4883-895C-9002DFB632EB}" type="presParOf" srcId="{8826F68B-EABA-4233-9281-7663D028D7C2}" destId="{E4959220-F39E-4595-B72A-9AD1B4B9789F}" srcOrd="0" destOrd="0" presId="urn:microsoft.com/office/officeart/2005/8/layout/hierarchy1"/>
    <dgm:cxn modelId="{2CFB5B1F-23FE-42D9-916C-C06EEE7409F3}" type="presParOf" srcId="{E4959220-F39E-4595-B72A-9AD1B4B9789F}" destId="{FB85A9FC-D1F5-4699-B77F-092DBC8A49AF}" srcOrd="0" destOrd="0" presId="urn:microsoft.com/office/officeart/2005/8/layout/hierarchy1"/>
    <dgm:cxn modelId="{97A4A7BA-32FB-4641-A335-7FACA5F2FB57}" type="presParOf" srcId="{E4959220-F39E-4595-B72A-9AD1B4B9789F}" destId="{FE671400-5A8E-44D2-9824-9243491BED23}" srcOrd="1" destOrd="0" presId="urn:microsoft.com/office/officeart/2005/8/layout/hierarchy1"/>
    <dgm:cxn modelId="{1FF97D98-8ADC-47D6-B488-F22DDDE074E7}" type="presParOf" srcId="{8826F68B-EABA-4233-9281-7663D028D7C2}" destId="{8B6AC562-3E44-45CF-8221-2177C733A3E1}" srcOrd="1" destOrd="0" presId="urn:microsoft.com/office/officeart/2005/8/layout/hierarchy1"/>
    <dgm:cxn modelId="{6A037458-AC0F-45FD-A694-9FAEEE4B1759}" type="presParOf" srcId="{FF2075D5-62D0-46A2-A0A0-13ED92E68C68}" destId="{27942705-D310-45EA-A224-7013F4AD88CB}" srcOrd="4" destOrd="0" presId="urn:microsoft.com/office/officeart/2005/8/layout/hierarchy1"/>
    <dgm:cxn modelId="{A1A1C705-7FC3-4F8A-9E59-D8665C100DF4}" type="presParOf" srcId="{FF2075D5-62D0-46A2-A0A0-13ED92E68C68}" destId="{B23F9222-F8AE-4293-80F3-2FDD43F96FBD}" srcOrd="5" destOrd="0" presId="urn:microsoft.com/office/officeart/2005/8/layout/hierarchy1"/>
    <dgm:cxn modelId="{3B3613D5-849A-4FD7-82AC-88C51BC76015}" type="presParOf" srcId="{B23F9222-F8AE-4293-80F3-2FDD43F96FBD}" destId="{ECCC062C-3FEB-439F-B29A-0C645F574985}" srcOrd="0" destOrd="0" presId="urn:microsoft.com/office/officeart/2005/8/layout/hierarchy1"/>
    <dgm:cxn modelId="{7EDFD6C9-D6EC-4065-997D-BF81C3FF8D6F}" type="presParOf" srcId="{ECCC062C-3FEB-439F-B29A-0C645F574985}" destId="{5B02D3B8-D188-4365-8E96-1566C125F5D3}" srcOrd="0" destOrd="0" presId="urn:microsoft.com/office/officeart/2005/8/layout/hierarchy1"/>
    <dgm:cxn modelId="{28EEBDD2-3439-4F30-97DF-9CF78C9AA2B7}" type="presParOf" srcId="{ECCC062C-3FEB-439F-B29A-0C645F574985}" destId="{59873C41-A87D-464E-9080-5100AAFA58E0}" srcOrd="1" destOrd="0" presId="urn:microsoft.com/office/officeart/2005/8/layout/hierarchy1"/>
    <dgm:cxn modelId="{204FBCB8-5895-4B5C-939F-8A9F48D929F8}" type="presParOf" srcId="{B23F9222-F8AE-4293-80F3-2FDD43F96FBD}" destId="{1B57A39E-2CEA-4023-B527-D9927E71DCB3}"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E92B03-AEB8-42FC-A3A1-AAD5A1513576}">
      <dsp:nvSpPr>
        <dsp:cNvPr id="0" name=""/>
        <dsp:cNvSpPr/>
      </dsp:nvSpPr>
      <dsp:spPr>
        <a:xfrm>
          <a:off x="-152398" y="0"/>
          <a:ext cx="4064000" cy="4064000"/>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93D0C3-1D8D-4049-9EA5-6AF3371CA2FF}">
      <dsp:nvSpPr>
        <dsp:cNvPr id="0" name=""/>
        <dsp:cNvSpPr/>
      </dsp:nvSpPr>
      <dsp:spPr>
        <a:xfrm>
          <a:off x="152404" y="406485"/>
          <a:ext cx="6095993" cy="76352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dirty="0" smtClean="0">
              <a:ln>
                <a:noFill/>
              </a:ln>
              <a:solidFill>
                <a:schemeClr val="tx1"/>
              </a:solidFill>
              <a:effectLst/>
              <a:latin typeface="+mn-lt"/>
              <a:ea typeface="Times New Roman" pitchFamily="18" charset="0"/>
              <a:cs typeface="Times New Roman" pitchFamily="18" charset="0"/>
            </a:rPr>
            <a:t> to set forth the state of the art of mathematical theory of image analysis;</a:t>
          </a:r>
          <a:endParaRPr lang="ru-RU" sz="2000" kern="1200" dirty="0"/>
        </a:p>
      </dsp:txBody>
      <dsp:txXfrm>
        <a:off x="152404" y="406485"/>
        <a:ext cx="6095993" cy="763521"/>
      </dsp:txXfrm>
    </dsp:sp>
    <dsp:sp modelId="{7E1E7200-4ECC-491A-8DC9-71B528B794AC}">
      <dsp:nvSpPr>
        <dsp:cNvPr id="0" name=""/>
        <dsp:cNvSpPr/>
      </dsp:nvSpPr>
      <dsp:spPr>
        <a:xfrm>
          <a:off x="185701" y="1279147"/>
          <a:ext cx="6029399" cy="53753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dirty="0" smtClean="0">
              <a:ln>
                <a:noFill/>
              </a:ln>
              <a:solidFill>
                <a:schemeClr val="tx1"/>
              </a:solidFill>
              <a:effectLst/>
              <a:latin typeface="+mn-lt"/>
              <a:ea typeface="Times New Roman" pitchFamily="18" charset="0"/>
              <a:cs typeface="Times New Roman" pitchFamily="18" charset="0"/>
            </a:rPr>
            <a:t>to consider the algebraic approaches and techniques acceptable for image analysis;</a:t>
          </a:r>
          <a:endParaRPr lang="ru-RU" sz="2000" kern="1200" dirty="0">
            <a:latin typeface="+mn-lt"/>
          </a:endParaRPr>
        </a:p>
      </dsp:txBody>
      <dsp:txXfrm>
        <a:off x="185701" y="1279147"/>
        <a:ext cx="6029399" cy="537530"/>
      </dsp:txXfrm>
    </dsp:sp>
    <dsp:sp modelId="{B07577AD-1A70-439F-8D48-205E323C7629}">
      <dsp:nvSpPr>
        <dsp:cNvPr id="0" name=""/>
        <dsp:cNvSpPr/>
      </dsp:nvSpPr>
      <dsp:spPr>
        <a:xfrm>
          <a:off x="152404" y="1925819"/>
          <a:ext cx="6095993" cy="1622554"/>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en-US" sz="2000" b="0" i="0" u="none" strike="noStrike" kern="1200" cap="none" normalizeH="0" baseline="0" dirty="0" smtClean="0">
              <a:ln>
                <a:noFill/>
              </a:ln>
              <a:solidFill>
                <a:schemeClr val="tx1"/>
              </a:solidFill>
              <a:effectLst/>
              <a:latin typeface="Times New Roman" pitchFamily="18" charset="0"/>
              <a:ea typeface="Times New Roman" pitchFamily="18" charset="0"/>
              <a:cs typeface="Times New Roman" pitchFamily="18" charset="0"/>
            </a:rPr>
            <a:t>to present a methodology, mathematical and computational techniques for automation of image mining on the base of Descriptive Approach to Image Analysis (DAIA) and to consider an example (automated diagnosis of hematological deceases).</a:t>
          </a:r>
          <a:endParaRPr lang="ru-RU" sz="2000" kern="1200" dirty="0">
            <a:latin typeface="+mn-lt"/>
          </a:endParaRPr>
        </a:p>
      </dsp:txBody>
      <dsp:txXfrm>
        <a:off x="152404" y="1925819"/>
        <a:ext cx="6095993" cy="1622554"/>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2330390" y="365832"/>
          <a:ext cx="4500594" cy="4500594"/>
        </a:xfrm>
        <a:prstGeom prst="pie">
          <a:avLst>
            <a:gd name="adj1" fmla="val 162000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I</a:t>
          </a:r>
          <a:r>
            <a:rPr lang="en-US" sz="2000" b="0" kern="1200" smtClean="0">
              <a:solidFill>
                <a:schemeClr val="bg1"/>
              </a:solidFill>
            </a:rPr>
            <a:t>. State </a:t>
          </a:r>
          <a:r>
            <a:rPr lang="en-US" sz="2000" b="0" kern="1200" dirty="0" smtClean="0">
              <a:solidFill>
                <a:schemeClr val="bg1"/>
              </a:solidFill>
            </a:rPr>
            <a:t>of the art</a:t>
          </a:r>
          <a:endParaRPr lang="ru-RU" sz="2000" b="0" kern="1200" dirty="0">
            <a:solidFill>
              <a:schemeClr val="bg1"/>
            </a:solidFill>
          </a:endParaRPr>
        </a:p>
      </dsp:txBody>
      <dsp:txXfrm>
        <a:off x="4719455" y="1298634"/>
        <a:ext cx="1660933" cy="1232305"/>
      </dsp:txXfrm>
    </dsp:sp>
    <dsp:sp modelId="{987EF077-A5AD-4406-A3FC-8A29600D86E4}">
      <dsp:nvSpPr>
        <dsp:cNvPr id="0" name=""/>
        <dsp:cNvSpPr/>
      </dsp:nvSpPr>
      <dsp:spPr>
        <a:xfrm>
          <a:off x="2330390" y="516923"/>
          <a:ext cx="4500594" cy="4500594"/>
        </a:xfrm>
        <a:prstGeom prst="pie">
          <a:avLst>
            <a:gd name="adj1" fmla="val 0"/>
            <a:gd name="adj2" fmla="val 54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II</a:t>
          </a:r>
          <a:r>
            <a:rPr lang="en-US" sz="2000" b="0" kern="1200" smtClean="0">
              <a:solidFill>
                <a:schemeClr val="bg1"/>
              </a:solidFill>
            </a:rPr>
            <a:t>. The </a:t>
          </a:r>
          <a:r>
            <a:rPr lang="en-US" sz="2000" b="0" kern="1200" dirty="0" smtClean="0">
              <a:solidFill>
                <a:schemeClr val="bg1"/>
              </a:solidFill>
            </a:rPr>
            <a:t>Algebraic </a:t>
          </a:r>
          <a:r>
            <a:rPr lang="en-US" sz="2000" b="0" kern="1200" dirty="0" smtClean="0">
              <a:solidFill>
                <a:schemeClr val="bg1"/>
              </a:solidFill>
              <a:cs typeface="Times New Roman" pitchFamily="18" charset="0"/>
            </a:rPr>
            <a:t>Approaches</a:t>
          </a:r>
          <a:r>
            <a:rPr lang="en-US" sz="2000" b="0" kern="1200" dirty="0" smtClean="0">
              <a:solidFill>
                <a:schemeClr val="bg1"/>
              </a:solidFill>
            </a:rPr>
            <a:t> and Techniques</a:t>
          </a:r>
          <a:endParaRPr lang="ru-RU" sz="2000" b="0" kern="1200" dirty="0">
            <a:solidFill>
              <a:schemeClr val="bg1"/>
            </a:solidFill>
          </a:endParaRPr>
        </a:p>
      </dsp:txBody>
      <dsp:txXfrm>
        <a:off x="4719455" y="2852410"/>
        <a:ext cx="1660933" cy="1232305"/>
      </dsp:txXfrm>
    </dsp:sp>
    <dsp:sp modelId="{0C0DE3E9-D38E-4E1A-BAAD-E1F062BC48F5}">
      <dsp:nvSpPr>
        <dsp:cNvPr id="0" name=""/>
        <dsp:cNvSpPr/>
      </dsp:nvSpPr>
      <dsp:spPr>
        <a:xfrm>
          <a:off x="2179299" y="516923"/>
          <a:ext cx="4500594" cy="4500594"/>
        </a:xfrm>
        <a:prstGeom prst="pie">
          <a:avLst>
            <a:gd name="adj1" fmla="val 5400000"/>
            <a:gd name="adj2" fmla="val 108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III. Descriptive Approach to Image Analysis and Understanding</a:t>
          </a:r>
          <a:endParaRPr lang="ru-RU" sz="2000" b="0" kern="1200" dirty="0">
            <a:solidFill>
              <a:schemeClr val="bg1"/>
            </a:solidFill>
          </a:endParaRPr>
        </a:p>
      </dsp:txBody>
      <dsp:txXfrm>
        <a:off x="2629894" y="2852410"/>
        <a:ext cx="1660933" cy="1232305"/>
      </dsp:txXfrm>
    </dsp:sp>
    <dsp:sp modelId="{BDFB7220-F4D8-415F-9301-45629BE4AD53}">
      <dsp:nvSpPr>
        <dsp:cNvPr id="0" name=""/>
        <dsp:cNvSpPr/>
      </dsp:nvSpPr>
      <dsp:spPr>
        <a:xfrm>
          <a:off x="2062733" y="304332"/>
          <a:ext cx="4733724" cy="4623595"/>
        </a:xfrm>
        <a:prstGeom prst="pie">
          <a:avLst>
            <a:gd name="adj1" fmla="val 108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IV</a:t>
          </a:r>
          <a:r>
            <a:rPr lang="en-US" sz="2000" b="0" kern="1200" smtClean="0">
              <a:solidFill>
                <a:schemeClr val="bg1"/>
              </a:solidFill>
            </a:rPr>
            <a:t>. Descriptive </a:t>
          </a:r>
          <a:r>
            <a:rPr lang="en-US" sz="2000" b="0" kern="1200" dirty="0" smtClean="0">
              <a:solidFill>
                <a:schemeClr val="bg1"/>
              </a:solidFill>
            </a:rPr>
            <a:t>Model of an Information Technology</a:t>
          </a:r>
          <a:endParaRPr lang="ru-RU" sz="2000" b="0" kern="1200" dirty="0">
            <a:solidFill>
              <a:schemeClr val="bg1"/>
            </a:solidFill>
          </a:endParaRPr>
        </a:p>
      </dsp:txBody>
      <dsp:txXfrm>
        <a:off x="2536669" y="1262627"/>
        <a:ext cx="1746969" cy="1265984"/>
      </dsp:txXfrm>
    </dsp:sp>
    <dsp:sp modelId="{A8DA8ECD-495C-4928-946A-15507C36F699}">
      <dsp:nvSpPr>
        <dsp:cNvPr id="0" name=""/>
        <dsp:cNvSpPr/>
      </dsp:nvSpPr>
      <dsp:spPr>
        <a:xfrm>
          <a:off x="2168162" y="-478"/>
          <a:ext cx="5057810" cy="5057810"/>
        </a:xfrm>
        <a:prstGeom prst="circularArrow">
          <a:avLst>
            <a:gd name="adj1" fmla="val 5085"/>
            <a:gd name="adj2" fmla="val 327528"/>
            <a:gd name="adj3" fmla="val 21272472"/>
            <a:gd name="adj4" fmla="val 162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253B64-DE6F-4D26-95DE-74EC3B590BE3}">
      <dsp:nvSpPr>
        <dsp:cNvPr id="0" name=""/>
        <dsp:cNvSpPr/>
      </dsp:nvSpPr>
      <dsp:spPr>
        <a:xfrm>
          <a:off x="2098566" y="347463"/>
          <a:ext cx="5057810" cy="5057810"/>
        </a:xfrm>
        <a:prstGeom prst="circularArrow">
          <a:avLst>
            <a:gd name="adj1" fmla="val 5085"/>
            <a:gd name="adj2" fmla="val 327528"/>
            <a:gd name="adj3" fmla="val 5072472"/>
            <a:gd name="adj4" fmla="val 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2B6DC9-6D60-49BD-8CC2-3705739EA314}">
      <dsp:nvSpPr>
        <dsp:cNvPr id="0" name=""/>
        <dsp:cNvSpPr/>
      </dsp:nvSpPr>
      <dsp:spPr>
        <a:xfrm>
          <a:off x="1820271" y="347463"/>
          <a:ext cx="5057810" cy="5057810"/>
        </a:xfrm>
        <a:prstGeom prst="circularArrow">
          <a:avLst>
            <a:gd name="adj1" fmla="val 5085"/>
            <a:gd name="adj2" fmla="val 327528"/>
            <a:gd name="adj3" fmla="val 10472472"/>
            <a:gd name="adj4" fmla="val 54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F44D97B-5BFE-4525-8436-0D83D51DEC25}">
      <dsp:nvSpPr>
        <dsp:cNvPr id="0" name=""/>
        <dsp:cNvSpPr/>
      </dsp:nvSpPr>
      <dsp:spPr>
        <a:xfrm>
          <a:off x="1820251" y="-477"/>
          <a:ext cx="5057810" cy="5057810"/>
        </a:xfrm>
        <a:prstGeom prst="circularArrow">
          <a:avLst>
            <a:gd name="adj1" fmla="val 5085"/>
            <a:gd name="adj2" fmla="val 327528"/>
            <a:gd name="adj3" fmla="val 15872472"/>
            <a:gd name="adj4" fmla="val 108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A6BD12-B313-45EC-B2D6-79C3E4838A4F}">
      <dsp:nvSpPr>
        <dsp:cNvPr id="0" name=""/>
        <dsp:cNvSpPr/>
      </dsp:nvSpPr>
      <dsp:spPr>
        <a:xfrm>
          <a:off x="0" y="0"/>
          <a:ext cx="4532075" cy="83303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1. State of the art of mathematical theory of image analysis.</a:t>
          </a:r>
          <a:endParaRPr lang="ru-RU" sz="2000" kern="1200" dirty="0"/>
        </a:p>
      </dsp:txBody>
      <dsp:txXfrm>
        <a:off x="0" y="0"/>
        <a:ext cx="4532075" cy="833033"/>
      </dsp:txXfrm>
    </dsp:sp>
    <dsp:sp modelId="{67159E1C-A67D-4937-865F-01D112E26A93}">
      <dsp:nvSpPr>
        <dsp:cNvPr id="0" name=""/>
        <dsp:cNvSpPr/>
      </dsp:nvSpPr>
      <dsp:spPr>
        <a:xfrm rot="5400000">
          <a:off x="6068207" y="-507600"/>
          <a:ext cx="1105056" cy="418340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2.1 The Basic Theories </a:t>
          </a:r>
          <a:endParaRPr lang="ru-RU" sz="2000" kern="1200" dirty="0"/>
        </a:p>
        <a:p>
          <a:pPr marL="228600" lvl="1" indent="-228600" algn="l" defTabSz="889000">
            <a:lnSpc>
              <a:spcPct val="90000"/>
            </a:lnSpc>
            <a:spcBef>
              <a:spcPct val="0"/>
            </a:spcBef>
            <a:spcAft>
              <a:spcPct val="15000"/>
            </a:spcAft>
            <a:buChar char="••"/>
          </a:pPr>
          <a:r>
            <a:rPr lang="en-US" sz="2000" b="0" kern="1200" dirty="0" smtClean="0"/>
            <a:t>2.2 Image Algebras</a:t>
          </a:r>
          <a:endParaRPr lang="ru-RU" sz="2000" b="0" kern="1200" dirty="0"/>
        </a:p>
      </dsp:txBody>
      <dsp:txXfrm rot="5400000">
        <a:off x="6068207" y="-507600"/>
        <a:ext cx="1105056" cy="4183409"/>
      </dsp:txXfrm>
    </dsp:sp>
    <dsp:sp modelId="{82415BC2-74CC-410D-BF8D-55B32EDC40C4}">
      <dsp:nvSpPr>
        <dsp:cNvPr id="0" name=""/>
        <dsp:cNvSpPr/>
      </dsp:nvSpPr>
      <dsp:spPr>
        <a:xfrm>
          <a:off x="77" y="906262"/>
          <a:ext cx="4528953" cy="135568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2. The Algebraic </a:t>
          </a:r>
          <a:r>
            <a:rPr lang="en-US" sz="2000" kern="1200" dirty="0" smtClean="0">
              <a:cs typeface="Times New Roman" pitchFamily="18" charset="0"/>
            </a:rPr>
            <a:t>Approaches</a:t>
          </a:r>
          <a:r>
            <a:rPr lang="en-US" sz="2000" kern="1200" dirty="0" smtClean="0"/>
            <a:t> and Techniques in Image Analysis. </a:t>
          </a:r>
          <a:r>
            <a:rPr lang="en-US" sz="2000" kern="1200" dirty="0" err="1" smtClean="0"/>
            <a:t>Algebraization</a:t>
          </a:r>
          <a:r>
            <a:rPr lang="en-US" sz="2000" kern="1200" dirty="0" smtClean="0"/>
            <a:t> of Pattern Recognition (1970 – till now).</a:t>
          </a:r>
          <a:endParaRPr lang="ru-RU" sz="2000" kern="1200" dirty="0"/>
        </a:p>
      </dsp:txBody>
      <dsp:txXfrm>
        <a:off x="77" y="906262"/>
        <a:ext cx="4528953" cy="1355683"/>
      </dsp:txXfrm>
    </dsp:sp>
    <dsp:sp modelId="{B2CB9DB4-F53F-4EF2-95C7-FD548A730AC0}">
      <dsp:nvSpPr>
        <dsp:cNvPr id="0" name=""/>
        <dsp:cNvSpPr/>
      </dsp:nvSpPr>
      <dsp:spPr>
        <a:xfrm rot="5400000">
          <a:off x="6071196" y="965793"/>
          <a:ext cx="1105056" cy="418340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3.1 Descriptive Approaches – basic steps </a:t>
          </a:r>
          <a:endParaRPr lang="ru-RU" sz="2000" kern="1200" dirty="0"/>
        </a:p>
        <a:p>
          <a:pPr marL="228600" lvl="1" indent="-228600" algn="l" defTabSz="889000">
            <a:lnSpc>
              <a:spcPct val="90000"/>
            </a:lnSpc>
            <a:spcBef>
              <a:spcPct val="0"/>
            </a:spcBef>
            <a:spcAft>
              <a:spcPct val="15000"/>
            </a:spcAft>
            <a:buChar char="••"/>
          </a:pPr>
          <a:r>
            <a:rPr lang="en-US" sz="2000" kern="1200" dirty="0" smtClean="0"/>
            <a:t>3.2 DAIA</a:t>
          </a:r>
          <a:endParaRPr lang="ru-RU" sz="2000" kern="1200" dirty="0"/>
        </a:p>
        <a:p>
          <a:pPr marL="228600" lvl="1" indent="-228600" algn="l" defTabSz="889000">
            <a:lnSpc>
              <a:spcPct val="90000"/>
            </a:lnSpc>
            <a:spcBef>
              <a:spcPct val="0"/>
            </a:spcBef>
            <a:spcAft>
              <a:spcPct val="15000"/>
            </a:spcAft>
            <a:buChar char="••"/>
          </a:pPr>
          <a:r>
            <a:rPr lang="en-US" sz="2000" b="0" kern="1200" dirty="0" smtClean="0"/>
            <a:t>3.3 Descriptive Image Models</a:t>
          </a:r>
          <a:endParaRPr lang="ru-RU" sz="2000" b="0" kern="1200" dirty="0"/>
        </a:p>
      </dsp:txBody>
      <dsp:txXfrm rot="5400000">
        <a:off x="6071196" y="965793"/>
        <a:ext cx="1105056" cy="4183409"/>
      </dsp:txXfrm>
    </dsp:sp>
    <dsp:sp modelId="{E8E0E728-ECBC-4AFC-959E-8674BF905C5C}">
      <dsp:nvSpPr>
        <dsp:cNvPr id="0" name=""/>
        <dsp:cNvSpPr/>
      </dsp:nvSpPr>
      <dsp:spPr>
        <a:xfrm>
          <a:off x="77" y="2331011"/>
          <a:ext cx="4531871" cy="1381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3. Descriptive Approach to Image Analysis and Understanding (DAIA) and its main tools</a:t>
          </a:r>
          <a:endParaRPr lang="ru-RU" sz="2000" kern="1200" dirty="0"/>
        </a:p>
      </dsp:txBody>
      <dsp:txXfrm>
        <a:off x="77" y="2331011"/>
        <a:ext cx="4531871" cy="1381320"/>
      </dsp:txXfrm>
    </dsp:sp>
    <dsp:sp modelId="{5C651FAD-A00E-452D-B6DD-98270C854816}">
      <dsp:nvSpPr>
        <dsp:cNvPr id="0" name=""/>
        <dsp:cNvSpPr/>
      </dsp:nvSpPr>
      <dsp:spPr>
        <a:xfrm rot="5400000">
          <a:off x="5838285" y="2478561"/>
          <a:ext cx="1569655" cy="4177962"/>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4.1 Problem Set-up</a:t>
          </a:r>
          <a:endParaRPr lang="ru-RU" sz="2000" kern="1200" dirty="0"/>
        </a:p>
        <a:p>
          <a:pPr marL="228600" lvl="1" indent="-228600" algn="l" defTabSz="889000">
            <a:lnSpc>
              <a:spcPct val="90000"/>
            </a:lnSpc>
            <a:spcBef>
              <a:spcPct val="0"/>
            </a:spcBef>
            <a:spcAft>
              <a:spcPct val="15000"/>
            </a:spcAft>
            <a:buChar char="••"/>
          </a:pPr>
          <a:r>
            <a:rPr lang="en-US" sz="2000" kern="1200" dirty="0" smtClean="0"/>
            <a:t>4.2 Mathematical Means Used for Formal Representation of a Descriptive Model</a:t>
          </a:r>
          <a:endParaRPr lang="ru-RU" sz="2000" kern="1200" dirty="0"/>
        </a:p>
        <a:p>
          <a:pPr marL="228600" lvl="1" indent="-228600" algn="l" defTabSz="889000">
            <a:lnSpc>
              <a:spcPct val="90000"/>
            </a:lnSpc>
            <a:spcBef>
              <a:spcPct val="0"/>
            </a:spcBef>
            <a:spcAft>
              <a:spcPct val="15000"/>
            </a:spcAft>
            <a:buChar char="••"/>
          </a:pPr>
          <a:r>
            <a:rPr lang="en-US" sz="2000" kern="1200" dirty="0" smtClean="0"/>
            <a:t>4.3Discussion of the Results</a:t>
          </a:r>
          <a:endParaRPr lang="ru-RU" sz="2000" kern="1200" dirty="0"/>
        </a:p>
      </dsp:txBody>
      <dsp:txXfrm rot="5400000">
        <a:off x="5838285" y="2478561"/>
        <a:ext cx="1569655" cy="4177962"/>
      </dsp:txXfrm>
    </dsp:sp>
    <dsp:sp modelId="{D95A12E6-245B-4A9F-8CBE-C4F87981268F}">
      <dsp:nvSpPr>
        <dsp:cNvPr id="0" name=""/>
        <dsp:cNvSpPr/>
      </dsp:nvSpPr>
      <dsp:spPr>
        <a:xfrm>
          <a:off x="77" y="3781398"/>
          <a:ext cx="4534055" cy="15722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4. Descriptive Model of an Information Technology for Early Diagnostic Analysis of Cytological Specimens</a:t>
          </a:r>
          <a:endParaRPr lang="ru-RU" sz="2000" b="0" kern="1200" dirty="0">
            <a:solidFill>
              <a:schemeClr val="bg1"/>
            </a:solidFill>
          </a:endParaRPr>
        </a:p>
      </dsp:txBody>
      <dsp:txXfrm>
        <a:off x="77" y="3781398"/>
        <a:ext cx="4534055" cy="1572288"/>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5BE8B1-06C4-4890-A23F-6F065F70EF3F}">
      <dsp:nvSpPr>
        <dsp:cNvPr id="0" name=""/>
        <dsp:cNvSpPr/>
      </dsp:nvSpPr>
      <dsp:spPr>
        <a:xfrm>
          <a:off x="4415642" y="1561038"/>
          <a:ext cx="3045434" cy="444635"/>
        </a:xfrm>
        <a:custGeom>
          <a:avLst/>
          <a:gdLst/>
          <a:ahLst/>
          <a:cxnLst/>
          <a:rect l="0" t="0" r="0" b="0"/>
          <a:pathLst>
            <a:path>
              <a:moveTo>
                <a:pt x="0" y="0"/>
              </a:moveTo>
              <a:lnTo>
                <a:pt x="0" y="303006"/>
              </a:lnTo>
              <a:lnTo>
                <a:pt x="3045434" y="303006"/>
              </a:lnTo>
              <a:lnTo>
                <a:pt x="3045434" y="4446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BD06E6-0079-428D-AC8C-F043965ACC45}">
      <dsp:nvSpPr>
        <dsp:cNvPr id="0" name=""/>
        <dsp:cNvSpPr/>
      </dsp:nvSpPr>
      <dsp:spPr>
        <a:xfrm>
          <a:off x="4987397" y="2976484"/>
          <a:ext cx="2827400" cy="660048"/>
        </a:xfrm>
        <a:custGeom>
          <a:avLst/>
          <a:gdLst/>
          <a:ahLst/>
          <a:cxnLst/>
          <a:rect l="0" t="0" r="0" b="0"/>
          <a:pathLst>
            <a:path>
              <a:moveTo>
                <a:pt x="0" y="0"/>
              </a:moveTo>
              <a:lnTo>
                <a:pt x="0" y="518419"/>
              </a:lnTo>
              <a:lnTo>
                <a:pt x="2827400" y="518419"/>
              </a:lnTo>
              <a:lnTo>
                <a:pt x="2827400" y="6600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C91582-C7C4-4787-98E6-7633C633007B}">
      <dsp:nvSpPr>
        <dsp:cNvPr id="0" name=""/>
        <dsp:cNvSpPr/>
      </dsp:nvSpPr>
      <dsp:spPr>
        <a:xfrm>
          <a:off x="4987397" y="2976484"/>
          <a:ext cx="958825" cy="660048"/>
        </a:xfrm>
        <a:custGeom>
          <a:avLst/>
          <a:gdLst/>
          <a:ahLst/>
          <a:cxnLst/>
          <a:rect l="0" t="0" r="0" b="0"/>
          <a:pathLst>
            <a:path>
              <a:moveTo>
                <a:pt x="0" y="0"/>
              </a:moveTo>
              <a:lnTo>
                <a:pt x="0" y="518419"/>
              </a:lnTo>
              <a:lnTo>
                <a:pt x="958825" y="518419"/>
              </a:lnTo>
              <a:lnTo>
                <a:pt x="958825" y="6600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967057-1CF4-469E-A84B-FA18290AC31F}">
      <dsp:nvSpPr>
        <dsp:cNvPr id="0" name=""/>
        <dsp:cNvSpPr/>
      </dsp:nvSpPr>
      <dsp:spPr>
        <a:xfrm>
          <a:off x="4077648" y="2976484"/>
          <a:ext cx="909749" cy="660048"/>
        </a:xfrm>
        <a:custGeom>
          <a:avLst/>
          <a:gdLst/>
          <a:ahLst/>
          <a:cxnLst/>
          <a:rect l="0" t="0" r="0" b="0"/>
          <a:pathLst>
            <a:path>
              <a:moveTo>
                <a:pt x="909749" y="0"/>
              </a:moveTo>
              <a:lnTo>
                <a:pt x="909749" y="518419"/>
              </a:lnTo>
              <a:lnTo>
                <a:pt x="0" y="518419"/>
              </a:lnTo>
              <a:lnTo>
                <a:pt x="0" y="6600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AB38D8-F856-42BC-9841-C227A38262A6}">
      <dsp:nvSpPr>
        <dsp:cNvPr id="0" name=""/>
        <dsp:cNvSpPr/>
      </dsp:nvSpPr>
      <dsp:spPr>
        <a:xfrm>
          <a:off x="2209073" y="2976484"/>
          <a:ext cx="2778324" cy="660048"/>
        </a:xfrm>
        <a:custGeom>
          <a:avLst/>
          <a:gdLst/>
          <a:ahLst/>
          <a:cxnLst/>
          <a:rect l="0" t="0" r="0" b="0"/>
          <a:pathLst>
            <a:path>
              <a:moveTo>
                <a:pt x="2778324" y="0"/>
              </a:moveTo>
              <a:lnTo>
                <a:pt x="2778324" y="518419"/>
              </a:lnTo>
              <a:lnTo>
                <a:pt x="0" y="518419"/>
              </a:lnTo>
              <a:lnTo>
                <a:pt x="0" y="6600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D9030-F120-4B35-9104-F28096EE3AA6}">
      <dsp:nvSpPr>
        <dsp:cNvPr id="0" name=""/>
        <dsp:cNvSpPr/>
      </dsp:nvSpPr>
      <dsp:spPr>
        <a:xfrm>
          <a:off x="4415642" y="1561038"/>
          <a:ext cx="571755" cy="444635"/>
        </a:xfrm>
        <a:custGeom>
          <a:avLst/>
          <a:gdLst/>
          <a:ahLst/>
          <a:cxnLst/>
          <a:rect l="0" t="0" r="0" b="0"/>
          <a:pathLst>
            <a:path>
              <a:moveTo>
                <a:pt x="0" y="0"/>
              </a:moveTo>
              <a:lnTo>
                <a:pt x="0" y="303006"/>
              </a:lnTo>
              <a:lnTo>
                <a:pt x="571755" y="303006"/>
              </a:lnTo>
              <a:lnTo>
                <a:pt x="571755" y="4446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07858-A967-4F29-ACAD-8A0B26337B6C}">
      <dsp:nvSpPr>
        <dsp:cNvPr id="0" name=""/>
        <dsp:cNvSpPr/>
      </dsp:nvSpPr>
      <dsp:spPr>
        <a:xfrm>
          <a:off x="3118822" y="1561038"/>
          <a:ext cx="1296819" cy="444635"/>
        </a:xfrm>
        <a:custGeom>
          <a:avLst/>
          <a:gdLst/>
          <a:ahLst/>
          <a:cxnLst/>
          <a:rect l="0" t="0" r="0" b="0"/>
          <a:pathLst>
            <a:path>
              <a:moveTo>
                <a:pt x="1296819" y="0"/>
              </a:moveTo>
              <a:lnTo>
                <a:pt x="1296819" y="303006"/>
              </a:lnTo>
              <a:lnTo>
                <a:pt x="0" y="303006"/>
              </a:lnTo>
              <a:lnTo>
                <a:pt x="0" y="4446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64459C-4AEB-487E-9F16-39550AE18F6D}">
      <dsp:nvSpPr>
        <dsp:cNvPr id="0" name=""/>
        <dsp:cNvSpPr/>
      </dsp:nvSpPr>
      <dsp:spPr>
        <a:xfrm>
          <a:off x="1007675" y="1561038"/>
          <a:ext cx="3407967" cy="444635"/>
        </a:xfrm>
        <a:custGeom>
          <a:avLst/>
          <a:gdLst/>
          <a:ahLst/>
          <a:cxnLst/>
          <a:rect l="0" t="0" r="0" b="0"/>
          <a:pathLst>
            <a:path>
              <a:moveTo>
                <a:pt x="3407967" y="0"/>
              </a:moveTo>
              <a:lnTo>
                <a:pt x="3407967" y="303006"/>
              </a:lnTo>
              <a:lnTo>
                <a:pt x="0" y="303006"/>
              </a:lnTo>
              <a:lnTo>
                <a:pt x="0" y="4446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007F16-B54F-4EF1-A198-37AF2E0462E8}">
      <dsp:nvSpPr>
        <dsp:cNvPr id="0" name=""/>
        <dsp:cNvSpPr/>
      </dsp:nvSpPr>
      <dsp:spPr>
        <a:xfrm>
          <a:off x="3651225" y="590229"/>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31EE1D-D4AA-4914-959D-08663617631D}">
      <dsp:nvSpPr>
        <dsp:cNvPr id="0" name=""/>
        <dsp:cNvSpPr/>
      </dsp:nvSpPr>
      <dsp:spPr>
        <a:xfrm>
          <a:off x="3821096" y="751606"/>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Balance</a:t>
          </a:r>
          <a:endParaRPr lang="ru-RU" sz="2400" kern="1200" dirty="0"/>
        </a:p>
      </dsp:txBody>
      <dsp:txXfrm>
        <a:off x="3821096" y="751606"/>
        <a:ext cx="1528834" cy="970809"/>
      </dsp:txXfrm>
    </dsp:sp>
    <dsp:sp modelId="{116EEFDE-4D76-4278-A3D4-9B19435B5A61}">
      <dsp:nvSpPr>
        <dsp:cNvPr id="0" name=""/>
        <dsp:cNvSpPr/>
      </dsp:nvSpPr>
      <dsp:spPr>
        <a:xfrm>
          <a:off x="686" y="2005674"/>
          <a:ext cx="2013978"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692009-BB0E-4036-A689-7D598115C299}">
      <dsp:nvSpPr>
        <dsp:cNvPr id="0" name=""/>
        <dsp:cNvSpPr/>
      </dsp:nvSpPr>
      <dsp:spPr>
        <a:xfrm>
          <a:off x="170556" y="2167051"/>
          <a:ext cx="2013978"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Goals and Tasks of a Problem Solving</a:t>
          </a:r>
          <a:endParaRPr lang="ru-RU" sz="2000" kern="1200" dirty="0"/>
        </a:p>
      </dsp:txBody>
      <dsp:txXfrm>
        <a:off x="170556" y="2167051"/>
        <a:ext cx="2013978" cy="970809"/>
      </dsp:txXfrm>
    </dsp:sp>
    <dsp:sp modelId="{0D618C40-F6B5-49AB-9BC9-4E24A65F5D19}">
      <dsp:nvSpPr>
        <dsp:cNvPr id="0" name=""/>
        <dsp:cNvSpPr/>
      </dsp:nvSpPr>
      <dsp:spPr>
        <a:xfrm>
          <a:off x="2354405" y="2005674"/>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6BE318-6969-4A74-A2EC-A2DB45E32761}">
      <dsp:nvSpPr>
        <dsp:cNvPr id="0" name=""/>
        <dsp:cNvSpPr/>
      </dsp:nvSpPr>
      <dsp:spPr>
        <a:xfrm>
          <a:off x="2524276" y="2167051"/>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The Nature of Visual Perception</a:t>
          </a:r>
          <a:endParaRPr lang="ru-RU" sz="2000" kern="1200" dirty="0"/>
        </a:p>
      </dsp:txBody>
      <dsp:txXfrm>
        <a:off x="2524276" y="2167051"/>
        <a:ext cx="1528834" cy="970809"/>
      </dsp:txXfrm>
    </dsp:sp>
    <dsp:sp modelId="{F5CEF341-8CC2-4C62-96AE-ABADFA90D6CA}">
      <dsp:nvSpPr>
        <dsp:cNvPr id="0" name=""/>
        <dsp:cNvSpPr/>
      </dsp:nvSpPr>
      <dsp:spPr>
        <a:xfrm>
          <a:off x="4222980" y="2005674"/>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EC5296-3142-419D-979F-1492F864F4AD}">
      <dsp:nvSpPr>
        <dsp:cNvPr id="0" name=""/>
        <dsp:cNvSpPr/>
      </dsp:nvSpPr>
      <dsp:spPr>
        <a:xfrm>
          <a:off x="4392851" y="2167051"/>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Ways and Means of</a:t>
          </a:r>
          <a:endParaRPr lang="ru-RU" sz="2000" kern="1200" dirty="0"/>
        </a:p>
      </dsp:txBody>
      <dsp:txXfrm>
        <a:off x="4392851" y="2167051"/>
        <a:ext cx="1528834" cy="970809"/>
      </dsp:txXfrm>
    </dsp:sp>
    <dsp:sp modelId="{27DABD18-6F5B-42DB-95CB-F70EBB6F28D2}">
      <dsp:nvSpPr>
        <dsp:cNvPr id="0" name=""/>
        <dsp:cNvSpPr/>
      </dsp:nvSpPr>
      <dsp:spPr>
        <a:xfrm>
          <a:off x="1444656" y="3636533"/>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0AD1FE-53C1-4F8F-8CB8-FC12CC6FBFCF}">
      <dsp:nvSpPr>
        <dsp:cNvPr id="0" name=""/>
        <dsp:cNvSpPr/>
      </dsp:nvSpPr>
      <dsp:spPr>
        <a:xfrm>
          <a:off x="1614526" y="3797910"/>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An Image Acquisition</a:t>
          </a:r>
          <a:endParaRPr lang="ru-RU" sz="1900" kern="1200" dirty="0"/>
        </a:p>
      </dsp:txBody>
      <dsp:txXfrm>
        <a:off x="1614526" y="3797910"/>
        <a:ext cx="1528834" cy="970809"/>
      </dsp:txXfrm>
    </dsp:sp>
    <dsp:sp modelId="{DC01CB65-D9A6-4798-BCC5-4DEF90F1C4DF}">
      <dsp:nvSpPr>
        <dsp:cNvPr id="0" name=""/>
        <dsp:cNvSpPr/>
      </dsp:nvSpPr>
      <dsp:spPr>
        <a:xfrm>
          <a:off x="3313231" y="3636533"/>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84991A-51E2-4620-B175-4C7D965D9362}">
      <dsp:nvSpPr>
        <dsp:cNvPr id="0" name=""/>
        <dsp:cNvSpPr/>
      </dsp:nvSpPr>
      <dsp:spPr>
        <a:xfrm>
          <a:off x="3483101" y="3797910"/>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An Image Formation</a:t>
          </a:r>
          <a:endParaRPr lang="ru-RU" sz="1900" kern="1200" dirty="0"/>
        </a:p>
      </dsp:txBody>
      <dsp:txXfrm>
        <a:off x="3483101" y="3797910"/>
        <a:ext cx="1528834" cy="970809"/>
      </dsp:txXfrm>
    </dsp:sp>
    <dsp:sp modelId="{A86325A5-9D66-4260-AE28-4DD1E59D5CF3}">
      <dsp:nvSpPr>
        <dsp:cNvPr id="0" name=""/>
        <dsp:cNvSpPr/>
      </dsp:nvSpPr>
      <dsp:spPr>
        <a:xfrm>
          <a:off x="5181806" y="3636533"/>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11D68-EAD6-4BAE-91E4-E2E6244C578E}">
      <dsp:nvSpPr>
        <dsp:cNvPr id="0" name=""/>
        <dsp:cNvSpPr/>
      </dsp:nvSpPr>
      <dsp:spPr>
        <a:xfrm>
          <a:off x="5351676" y="3797910"/>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An Image Reproduction</a:t>
          </a:r>
          <a:endParaRPr lang="ru-RU" sz="1900" kern="1200" dirty="0"/>
        </a:p>
      </dsp:txBody>
      <dsp:txXfrm>
        <a:off x="5351676" y="3797910"/>
        <a:ext cx="1528834" cy="970809"/>
      </dsp:txXfrm>
    </dsp:sp>
    <dsp:sp modelId="{A86528FF-1CE2-47DF-AD0F-2E4DAE29EA01}">
      <dsp:nvSpPr>
        <dsp:cNvPr id="0" name=""/>
        <dsp:cNvSpPr/>
      </dsp:nvSpPr>
      <dsp:spPr>
        <a:xfrm>
          <a:off x="7050381" y="3636533"/>
          <a:ext cx="1528834" cy="970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9714F9-6915-4619-9F30-EFC4B669FE69}">
      <dsp:nvSpPr>
        <dsp:cNvPr id="0" name=""/>
        <dsp:cNvSpPr/>
      </dsp:nvSpPr>
      <dsp:spPr>
        <a:xfrm>
          <a:off x="7220251" y="3797910"/>
          <a:ext cx="1528834" cy="970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An Image Rendering</a:t>
          </a:r>
          <a:endParaRPr lang="ru-RU" sz="1900" kern="1200" dirty="0"/>
        </a:p>
      </dsp:txBody>
      <dsp:txXfrm>
        <a:off x="7220251" y="3797910"/>
        <a:ext cx="1528834" cy="970809"/>
      </dsp:txXfrm>
    </dsp:sp>
    <dsp:sp modelId="{69EC1592-273C-4FAE-A34C-DE1D6BB20928}">
      <dsp:nvSpPr>
        <dsp:cNvPr id="0" name=""/>
        <dsp:cNvSpPr/>
      </dsp:nvSpPr>
      <dsp:spPr>
        <a:xfrm>
          <a:off x="6091555" y="2005674"/>
          <a:ext cx="2739043" cy="1201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2731E-FE8E-4A0F-B8F5-EA07C5E040DF}">
      <dsp:nvSpPr>
        <dsp:cNvPr id="0" name=""/>
        <dsp:cNvSpPr/>
      </dsp:nvSpPr>
      <dsp:spPr>
        <a:xfrm>
          <a:off x="6261426" y="2167051"/>
          <a:ext cx="2739043" cy="120100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Mathematical, Computational and Technological Means  Allowable for  IAE</a:t>
          </a:r>
          <a:endParaRPr lang="ru-RU" sz="2000" kern="1200" dirty="0"/>
        </a:p>
      </dsp:txBody>
      <dsp:txXfrm>
        <a:off x="6261426" y="2167051"/>
        <a:ext cx="2739043" cy="1201007"/>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52AFF50-34E0-49AD-9130-9976971DAEB0}">
      <dsp:nvSpPr>
        <dsp:cNvPr id="0" name=""/>
        <dsp:cNvSpPr/>
      </dsp:nvSpPr>
      <dsp:spPr>
        <a:xfrm>
          <a:off x="938733" y="1131"/>
          <a:ext cx="3460253" cy="207615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solidFill>
                <a:schemeClr val="bg1"/>
              </a:solidFill>
            </a:rPr>
            <a:t>To develop, adapt and check methods and algorithms of an image recognition, understanding and estimation</a:t>
          </a:r>
          <a:endParaRPr lang="ru-RU" sz="2300" kern="1200" dirty="0">
            <a:solidFill>
              <a:schemeClr val="bg1"/>
            </a:solidFill>
          </a:endParaRPr>
        </a:p>
      </dsp:txBody>
      <dsp:txXfrm>
        <a:off x="938733" y="1131"/>
        <a:ext cx="3460253" cy="2076152"/>
      </dsp:txXfrm>
    </dsp:sp>
    <dsp:sp modelId="{1D5BA0F4-7744-44B5-AA1A-77089B5A6AE7}">
      <dsp:nvSpPr>
        <dsp:cNvPr id="0" name=""/>
        <dsp:cNvSpPr/>
      </dsp:nvSpPr>
      <dsp:spPr>
        <a:xfrm>
          <a:off x="4745012" y="1131"/>
          <a:ext cx="3460253" cy="207615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solidFill>
                <a:schemeClr val="bg1"/>
              </a:solidFill>
            </a:rPr>
            <a:t>To choose optimal and appropriate methods and algorithms of an image recognition, understanding and  estimation</a:t>
          </a:r>
          <a:endParaRPr lang="ru-RU" sz="2300" kern="1200" dirty="0">
            <a:solidFill>
              <a:schemeClr val="bg1"/>
            </a:solidFill>
          </a:endParaRPr>
        </a:p>
      </dsp:txBody>
      <dsp:txXfrm>
        <a:off x="4745012" y="1131"/>
        <a:ext cx="3460253" cy="2076152"/>
      </dsp:txXfrm>
    </dsp:sp>
    <dsp:sp modelId="{F9BE31D5-7677-4F60-B47E-D5EDF2FAEADE}">
      <dsp:nvSpPr>
        <dsp:cNvPr id="0" name=""/>
        <dsp:cNvSpPr/>
      </dsp:nvSpPr>
      <dsp:spPr>
        <a:xfrm>
          <a:off x="938733" y="2423309"/>
          <a:ext cx="3460253" cy="207615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solidFill>
                <a:schemeClr val="bg1"/>
              </a:solidFill>
            </a:rPr>
            <a:t>To check a quality of initial data and their suitability for image recognition problems solving  </a:t>
          </a:r>
          <a:endParaRPr lang="ru-RU" sz="2300" kern="1200" dirty="0">
            <a:solidFill>
              <a:schemeClr val="bg1"/>
            </a:solidFill>
          </a:endParaRPr>
        </a:p>
      </dsp:txBody>
      <dsp:txXfrm>
        <a:off x="938733" y="2423309"/>
        <a:ext cx="3460253" cy="2076152"/>
      </dsp:txXfrm>
    </dsp:sp>
    <dsp:sp modelId="{1A09FA76-A47F-4AE4-BE6F-C846B96D9BB1}">
      <dsp:nvSpPr>
        <dsp:cNvPr id="0" name=""/>
        <dsp:cNvSpPr/>
      </dsp:nvSpPr>
      <dsp:spPr>
        <a:xfrm>
          <a:off x="4745012" y="2423309"/>
          <a:ext cx="3460253" cy="207615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solidFill>
                <a:schemeClr val="bg1"/>
              </a:solidFill>
            </a:rPr>
            <a:t>To use standard algorithmic schemes of image recognition, understanding, estimation and retrieval.</a:t>
          </a:r>
          <a:endParaRPr lang="ru-RU" sz="2300" kern="1200" dirty="0">
            <a:solidFill>
              <a:schemeClr val="bg1"/>
            </a:solidFill>
          </a:endParaRPr>
        </a:p>
      </dsp:txBody>
      <dsp:txXfrm>
        <a:off x="4745012" y="2423309"/>
        <a:ext cx="3460253" cy="2076152"/>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E023760-D732-40E3-A822-E3A4DC6CB218}">
      <dsp:nvSpPr>
        <dsp:cNvPr id="0" name=""/>
        <dsp:cNvSpPr/>
      </dsp:nvSpPr>
      <dsp:spPr>
        <a:xfrm>
          <a:off x="2089094" y="-28674"/>
          <a:ext cx="4537214" cy="4537214"/>
        </a:xfrm>
        <a:prstGeom prst="circularArrow">
          <a:avLst>
            <a:gd name="adj1" fmla="val 5544"/>
            <a:gd name="adj2" fmla="val 330680"/>
            <a:gd name="adj3" fmla="val 13758508"/>
            <a:gd name="adj4" fmla="val 17396573"/>
            <a:gd name="adj5" fmla="val 5757"/>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93912E4-50F5-4A3D-BBA7-8EEAD732AF61}">
      <dsp:nvSpPr>
        <dsp:cNvPr id="0" name=""/>
        <dsp:cNvSpPr/>
      </dsp:nvSpPr>
      <dsp:spPr>
        <a:xfrm>
          <a:off x="3287426" y="793"/>
          <a:ext cx="2140550" cy="107027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bg1"/>
              </a:solidFill>
            </a:rPr>
            <a:t>How? Way and Tools</a:t>
          </a:r>
          <a:endParaRPr lang="ru-RU" sz="2200" kern="1200" dirty="0">
            <a:solidFill>
              <a:schemeClr val="bg1"/>
            </a:solidFill>
          </a:endParaRPr>
        </a:p>
      </dsp:txBody>
      <dsp:txXfrm>
        <a:off x="3287426" y="793"/>
        <a:ext cx="2140550" cy="1070275"/>
      </dsp:txXfrm>
    </dsp:sp>
    <dsp:sp modelId="{67720C93-3B2F-48B1-8ECB-E4C934FC9FCA}">
      <dsp:nvSpPr>
        <dsp:cNvPr id="0" name=""/>
        <dsp:cNvSpPr/>
      </dsp:nvSpPr>
      <dsp:spPr>
        <a:xfrm>
          <a:off x="5907489" y="1476725"/>
          <a:ext cx="2140550" cy="107027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bg1"/>
              </a:solidFill>
            </a:rPr>
            <a:t>Developing Stage</a:t>
          </a:r>
          <a:endParaRPr lang="ru-RU" sz="2200" kern="1200" dirty="0">
            <a:solidFill>
              <a:schemeClr val="bg1"/>
            </a:solidFill>
          </a:endParaRPr>
        </a:p>
      </dsp:txBody>
      <dsp:txXfrm>
        <a:off x="5907489" y="1476725"/>
        <a:ext cx="2140550" cy="1070275"/>
      </dsp:txXfrm>
    </dsp:sp>
    <dsp:sp modelId="{1F6AE5FE-8818-469E-BF82-94047A1822A2}">
      <dsp:nvSpPr>
        <dsp:cNvPr id="0" name=""/>
        <dsp:cNvSpPr/>
      </dsp:nvSpPr>
      <dsp:spPr>
        <a:xfrm>
          <a:off x="4992175" y="3096092"/>
          <a:ext cx="2140550" cy="107027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bg1"/>
              </a:solidFill>
            </a:rPr>
            <a:t>Implementation</a:t>
          </a:r>
          <a:endParaRPr lang="ru-RU" sz="2200" kern="1200" dirty="0">
            <a:solidFill>
              <a:schemeClr val="bg1"/>
            </a:solidFill>
          </a:endParaRPr>
        </a:p>
      </dsp:txBody>
      <dsp:txXfrm>
        <a:off x="4992175" y="3096092"/>
        <a:ext cx="2140550" cy="1070275"/>
      </dsp:txXfrm>
    </dsp:sp>
    <dsp:sp modelId="{F0CDB321-F67E-4D7A-9DA7-9971F14E2C38}">
      <dsp:nvSpPr>
        <dsp:cNvPr id="0" name=""/>
        <dsp:cNvSpPr/>
      </dsp:nvSpPr>
      <dsp:spPr>
        <a:xfrm>
          <a:off x="1612613" y="3096105"/>
          <a:ext cx="2140550" cy="107027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bg1"/>
              </a:solidFill>
            </a:rPr>
            <a:t>Interpretation</a:t>
          </a:r>
          <a:endParaRPr lang="ru-RU" sz="2200" kern="1200" dirty="0">
            <a:solidFill>
              <a:schemeClr val="bg1"/>
            </a:solidFill>
          </a:endParaRPr>
        </a:p>
      </dsp:txBody>
      <dsp:txXfrm>
        <a:off x="1612613" y="3096105"/>
        <a:ext cx="2140550" cy="1070275"/>
      </dsp:txXfrm>
    </dsp:sp>
    <dsp:sp modelId="{65263B16-B9AA-4CD8-B31F-5649C8ADE1C1}">
      <dsp:nvSpPr>
        <dsp:cNvPr id="0" name=""/>
        <dsp:cNvSpPr/>
      </dsp:nvSpPr>
      <dsp:spPr>
        <a:xfrm>
          <a:off x="626888" y="1476725"/>
          <a:ext cx="2140550" cy="107027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bg1"/>
              </a:solidFill>
            </a:rPr>
            <a:t>Purposes</a:t>
          </a:r>
          <a:endParaRPr lang="ru-RU" sz="2200" kern="1200" dirty="0">
            <a:solidFill>
              <a:schemeClr val="bg1"/>
            </a:solidFill>
          </a:endParaRPr>
        </a:p>
      </dsp:txBody>
      <dsp:txXfrm>
        <a:off x="626888" y="1476725"/>
        <a:ext cx="2140550" cy="1070275"/>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72FD2BF-3F73-4BD3-860A-832800A849D9}">
      <dsp:nvSpPr>
        <dsp:cNvPr id="0" name=""/>
        <dsp:cNvSpPr/>
      </dsp:nvSpPr>
      <dsp:spPr>
        <a:xfrm>
          <a:off x="0" y="4047990"/>
          <a:ext cx="7358114" cy="3795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Descriptive Image Algebras (</a:t>
          </a:r>
          <a:r>
            <a:rPr lang="en-US" sz="2000" kern="1200" dirty="0" err="1" smtClean="0">
              <a:solidFill>
                <a:schemeClr val="bg1"/>
              </a:solidFill>
            </a:rPr>
            <a:t>Gurevich</a:t>
          </a:r>
          <a:r>
            <a:rPr lang="en-US" sz="2000" kern="1200" dirty="0" smtClean="0">
              <a:solidFill>
                <a:schemeClr val="bg1"/>
              </a:solidFill>
            </a:rPr>
            <a:t>, </a:t>
          </a:r>
          <a:r>
            <a:rPr lang="en-US" sz="2000" kern="1200" dirty="0" err="1" smtClean="0">
              <a:solidFill>
                <a:schemeClr val="bg1"/>
              </a:solidFill>
            </a:rPr>
            <a:t>Yashina</a:t>
          </a:r>
          <a:r>
            <a:rPr lang="en-US" sz="2000" kern="1200" dirty="0" smtClean="0">
              <a:solidFill>
                <a:schemeClr val="bg1"/>
              </a:solidFill>
            </a:rPr>
            <a:t> [2001-&gt;∞])</a:t>
          </a:r>
          <a:endParaRPr lang="ru-RU" sz="2000" kern="1200" dirty="0">
            <a:solidFill>
              <a:schemeClr val="bg1"/>
            </a:solidFill>
          </a:endParaRPr>
        </a:p>
      </dsp:txBody>
      <dsp:txXfrm>
        <a:off x="0" y="4047990"/>
        <a:ext cx="7358114" cy="379549"/>
      </dsp:txXfrm>
    </dsp:sp>
    <dsp:sp modelId="{EB396763-4318-4071-82BE-3F3D4E5FCB45}">
      <dsp:nvSpPr>
        <dsp:cNvPr id="0" name=""/>
        <dsp:cNvSpPr/>
      </dsp:nvSpPr>
      <dsp:spPr>
        <a:xfrm rot="10800000">
          <a:off x="0" y="3469937"/>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Descriptive Image Algebras (</a:t>
          </a:r>
          <a:r>
            <a:rPr lang="en-US" sz="2000" kern="1200" dirty="0" err="1" smtClean="0">
              <a:solidFill>
                <a:schemeClr val="bg1"/>
              </a:solidFill>
            </a:rPr>
            <a:t>Gurevich</a:t>
          </a:r>
          <a:r>
            <a:rPr lang="en-US" sz="2000" kern="1200" dirty="0" smtClean="0">
              <a:solidFill>
                <a:schemeClr val="bg1"/>
              </a:solidFill>
            </a:rPr>
            <a:t> [1990-2000])</a:t>
          </a:r>
          <a:endParaRPr lang="ru-RU" sz="2000" kern="1200" dirty="0">
            <a:solidFill>
              <a:schemeClr val="bg1"/>
            </a:solidFill>
          </a:endParaRPr>
        </a:p>
      </dsp:txBody>
      <dsp:txXfrm rot="10800000">
        <a:off x="0" y="3469937"/>
        <a:ext cx="7358114" cy="583746"/>
      </dsp:txXfrm>
    </dsp:sp>
    <dsp:sp modelId="{2863C688-0E6E-43CD-91C4-15BF92579CE6}">
      <dsp:nvSpPr>
        <dsp:cNvPr id="0" name=""/>
        <dsp:cNvSpPr/>
      </dsp:nvSpPr>
      <dsp:spPr>
        <a:xfrm rot="10800000">
          <a:off x="0" y="2891883"/>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Standard Image Algebra (Ritter [1990’s])</a:t>
          </a:r>
          <a:endParaRPr lang="ru-RU" sz="2000" kern="1200" dirty="0">
            <a:solidFill>
              <a:schemeClr val="bg1"/>
            </a:solidFill>
          </a:endParaRPr>
        </a:p>
      </dsp:txBody>
      <dsp:txXfrm rot="10800000">
        <a:off x="0" y="2891883"/>
        <a:ext cx="7358114" cy="583746"/>
      </dsp:txXfrm>
    </dsp:sp>
    <dsp:sp modelId="{6462351F-7026-48E5-8237-D2323D5A1A15}">
      <dsp:nvSpPr>
        <dsp:cNvPr id="0" name=""/>
        <dsp:cNvSpPr/>
      </dsp:nvSpPr>
      <dsp:spPr>
        <a:xfrm rot="10800000">
          <a:off x="0" y="2313830"/>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Image Algebra (Serra, Sternberg [11400’s]</a:t>
          </a:r>
          <a:endParaRPr lang="ru-RU" sz="2000" kern="1200" dirty="0">
            <a:solidFill>
              <a:schemeClr val="bg1"/>
            </a:solidFill>
          </a:endParaRPr>
        </a:p>
      </dsp:txBody>
      <dsp:txXfrm rot="10800000">
        <a:off x="0" y="2313830"/>
        <a:ext cx="7358114" cy="583746"/>
      </dsp:txXfrm>
    </dsp:sp>
    <dsp:sp modelId="{0BEA0483-D99D-4D68-A924-B0CC76C16508}">
      <dsp:nvSpPr>
        <dsp:cNvPr id="0" name=""/>
        <dsp:cNvSpPr/>
      </dsp:nvSpPr>
      <dsp:spPr>
        <a:xfrm rot="10800000">
          <a:off x="0" y="1735776"/>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Theory of Categories Techniques (</a:t>
          </a:r>
          <a:r>
            <a:rPr lang="en-US" sz="2000" kern="1200" dirty="0" err="1" smtClean="0">
              <a:solidFill>
                <a:schemeClr val="bg1"/>
              </a:solidFill>
            </a:rPr>
            <a:t>M.Pavel</a:t>
          </a:r>
          <a:r>
            <a:rPr lang="en-US" sz="2000" kern="1200" dirty="0" smtClean="0">
              <a:solidFill>
                <a:schemeClr val="bg1"/>
              </a:solidFill>
            </a:rPr>
            <a:t> [11400’s]) </a:t>
          </a:r>
          <a:endParaRPr lang="ru-RU" sz="2000" kern="1200" dirty="0">
            <a:solidFill>
              <a:schemeClr val="bg1"/>
            </a:solidFill>
          </a:endParaRPr>
        </a:p>
      </dsp:txBody>
      <dsp:txXfrm rot="10800000">
        <a:off x="0" y="1735776"/>
        <a:ext cx="7358114" cy="583746"/>
      </dsp:txXfrm>
    </dsp:sp>
    <dsp:sp modelId="{56A003A6-0099-4D2F-BD4E-EA3EA3ADBE78}">
      <dsp:nvSpPr>
        <dsp:cNvPr id="0" name=""/>
        <dsp:cNvSpPr/>
      </dsp:nvSpPr>
      <dsp:spPr>
        <a:xfrm rot="10800000">
          <a:off x="0" y="1157723"/>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Theory (U. </a:t>
          </a:r>
          <a:r>
            <a:rPr lang="en-US" sz="2000" kern="1200" dirty="0" err="1" smtClean="0">
              <a:solidFill>
                <a:schemeClr val="bg1"/>
              </a:solidFill>
            </a:rPr>
            <a:t>Grenander</a:t>
          </a:r>
          <a:r>
            <a:rPr lang="en-US" sz="2000" kern="1200" dirty="0" smtClean="0">
              <a:solidFill>
                <a:schemeClr val="bg1"/>
              </a:solidFill>
            </a:rPr>
            <a:t> [1970’s]</a:t>
          </a:r>
          <a:endParaRPr lang="ru-RU" sz="2000" kern="1200" dirty="0">
            <a:solidFill>
              <a:schemeClr val="bg1"/>
            </a:solidFill>
          </a:endParaRPr>
        </a:p>
      </dsp:txBody>
      <dsp:txXfrm rot="10800000">
        <a:off x="0" y="1157723"/>
        <a:ext cx="7358114" cy="583746"/>
      </dsp:txXfrm>
    </dsp:sp>
    <dsp:sp modelId="{89E0A8B7-7B92-4B09-8DE7-3E7322DAB46E}">
      <dsp:nvSpPr>
        <dsp:cNvPr id="0" name=""/>
        <dsp:cNvSpPr/>
      </dsp:nvSpPr>
      <dsp:spPr>
        <a:xfrm rot="10800000">
          <a:off x="0" y="579669"/>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solidFill>
                <a:schemeClr val="bg1"/>
              </a:solidFill>
            </a:rPr>
            <a:t>Zhuravlev’s</a:t>
          </a:r>
          <a:r>
            <a:rPr lang="en-US" sz="2000" kern="1200" dirty="0" smtClean="0">
              <a:solidFill>
                <a:schemeClr val="bg1"/>
              </a:solidFill>
            </a:rPr>
            <a:t> Algebra (Yu. </a:t>
          </a:r>
          <a:r>
            <a:rPr lang="en-US" sz="2000" kern="1200" dirty="0" err="1" smtClean="0">
              <a:solidFill>
                <a:schemeClr val="bg1"/>
              </a:solidFill>
            </a:rPr>
            <a:t>Zhuravlev</a:t>
          </a:r>
          <a:r>
            <a:rPr lang="en-US" sz="2000" kern="1200" dirty="0" smtClean="0">
              <a:solidFill>
                <a:schemeClr val="bg1"/>
              </a:solidFill>
            </a:rPr>
            <a:t> [1970’s]</a:t>
          </a:r>
          <a:endParaRPr lang="ru-RU" sz="2000" kern="1200" dirty="0">
            <a:solidFill>
              <a:schemeClr val="bg1"/>
            </a:solidFill>
          </a:endParaRPr>
        </a:p>
      </dsp:txBody>
      <dsp:txXfrm rot="10800000">
        <a:off x="0" y="579669"/>
        <a:ext cx="7358114" cy="583746"/>
      </dsp:txXfrm>
    </dsp:sp>
    <dsp:sp modelId="{E36B5295-52A7-4DF5-B54C-3B2ABB63E842}">
      <dsp:nvSpPr>
        <dsp:cNvPr id="0" name=""/>
        <dsp:cNvSpPr/>
      </dsp:nvSpPr>
      <dsp:spPr>
        <a:xfrm rot="10800000">
          <a:off x="0" y="1616"/>
          <a:ext cx="7358114" cy="583746"/>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Mathematical Morphology (G. </a:t>
          </a:r>
          <a:r>
            <a:rPr lang="en-US" sz="2000" kern="1200" dirty="0" err="1" smtClean="0">
              <a:solidFill>
                <a:schemeClr val="bg1"/>
              </a:solidFill>
            </a:rPr>
            <a:t>Matheron</a:t>
          </a:r>
          <a:r>
            <a:rPr lang="en-US" sz="2000" kern="1200" dirty="0" smtClean="0">
              <a:solidFill>
                <a:schemeClr val="bg1"/>
              </a:solidFill>
            </a:rPr>
            <a:t>, J. Serra [1970’s])</a:t>
          </a:r>
          <a:endParaRPr lang="ru-RU" sz="2000" kern="1200" dirty="0">
            <a:solidFill>
              <a:schemeClr val="bg1"/>
            </a:solidFill>
          </a:endParaRPr>
        </a:p>
      </dsp:txBody>
      <dsp:txXfrm rot="10800000">
        <a:off x="0" y="1616"/>
        <a:ext cx="7358114" cy="583746"/>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A6BD12-B313-45EC-B2D6-79C3E4838A4F}">
      <dsp:nvSpPr>
        <dsp:cNvPr id="0" name=""/>
        <dsp:cNvSpPr/>
      </dsp:nvSpPr>
      <dsp:spPr>
        <a:xfrm>
          <a:off x="0" y="0"/>
          <a:ext cx="4643503" cy="83303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tx1"/>
              </a:solidFill>
            </a:rPr>
            <a:t>1. State of the art of mathematical theory of image analysis.</a:t>
          </a:r>
          <a:endParaRPr lang="ru-RU" sz="2400" b="1" kern="1200" dirty="0">
            <a:solidFill>
              <a:schemeClr val="tx1"/>
            </a:solidFill>
          </a:endParaRPr>
        </a:p>
      </dsp:txBody>
      <dsp:txXfrm>
        <a:off x="0" y="0"/>
        <a:ext cx="4643503" cy="833033"/>
      </dsp:txXfrm>
    </dsp:sp>
    <dsp:sp modelId="{67159E1C-A67D-4937-865F-01D112E26A93}">
      <dsp:nvSpPr>
        <dsp:cNvPr id="0" name=""/>
        <dsp:cNvSpPr/>
      </dsp:nvSpPr>
      <dsp:spPr>
        <a:xfrm rot="5400000">
          <a:off x="6230988" y="-559028"/>
          <a:ext cx="1105056"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2.1 The Basic Theories </a:t>
          </a:r>
          <a:endParaRPr lang="ru-RU" sz="2000" kern="1200" dirty="0"/>
        </a:p>
        <a:p>
          <a:pPr marL="228600" lvl="1" indent="-228600" algn="l" defTabSz="889000">
            <a:lnSpc>
              <a:spcPct val="90000"/>
            </a:lnSpc>
            <a:spcBef>
              <a:spcPct val="0"/>
            </a:spcBef>
            <a:spcAft>
              <a:spcPct val="15000"/>
            </a:spcAft>
            <a:buChar char="••"/>
          </a:pPr>
          <a:r>
            <a:rPr lang="en-US" sz="2000" kern="1200" dirty="0" smtClean="0"/>
            <a:t>2.2 Image Algebras</a:t>
          </a:r>
          <a:endParaRPr lang="ru-RU" sz="2000" kern="1200" dirty="0"/>
        </a:p>
      </dsp:txBody>
      <dsp:txXfrm rot="5400000">
        <a:off x="6230988" y="-559028"/>
        <a:ext cx="1105056" cy="4286264"/>
      </dsp:txXfrm>
    </dsp:sp>
    <dsp:sp modelId="{82415BC2-74CC-410D-BF8D-55B32EDC40C4}">
      <dsp:nvSpPr>
        <dsp:cNvPr id="0" name=""/>
        <dsp:cNvSpPr/>
      </dsp:nvSpPr>
      <dsp:spPr>
        <a:xfrm>
          <a:off x="79" y="906262"/>
          <a:ext cx="4640304" cy="135568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2. The Algebraic </a:t>
          </a:r>
          <a:r>
            <a:rPr lang="en-US" sz="2000" kern="1200" dirty="0" smtClean="0">
              <a:cs typeface="Times New Roman" pitchFamily="18" charset="0"/>
            </a:rPr>
            <a:t>Approaches</a:t>
          </a:r>
          <a:r>
            <a:rPr lang="en-US" sz="2000" kern="1200" dirty="0" smtClean="0"/>
            <a:t> and Techniques in Image Analysis. </a:t>
          </a:r>
          <a:r>
            <a:rPr lang="en-US" sz="2000" kern="1200" dirty="0" err="1" smtClean="0"/>
            <a:t>Algebraization</a:t>
          </a:r>
          <a:r>
            <a:rPr lang="en-US" sz="2000" kern="1200" dirty="0" smtClean="0"/>
            <a:t> of Pattern Recognition (1970 – till now).</a:t>
          </a:r>
          <a:endParaRPr lang="ru-RU" sz="2000" kern="1200" dirty="0"/>
        </a:p>
      </dsp:txBody>
      <dsp:txXfrm>
        <a:off x="79" y="906262"/>
        <a:ext cx="4640304" cy="1355683"/>
      </dsp:txXfrm>
    </dsp:sp>
    <dsp:sp modelId="{B2CB9DB4-F53F-4EF2-95C7-FD548A730AC0}">
      <dsp:nvSpPr>
        <dsp:cNvPr id="0" name=""/>
        <dsp:cNvSpPr/>
      </dsp:nvSpPr>
      <dsp:spPr>
        <a:xfrm rot="5400000">
          <a:off x="6233977" y="878539"/>
          <a:ext cx="1105056"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3.1 Descriptive Approaches – basic steps </a:t>
          </a:r>
          <a:endParaRPr lang="ru-RU" sz="2000" kern="1200" dirty="0"/>
        </a:p>
        <a:p>
          <a:pPr marL="228600" lvl="1" indent="-228600" algn="l" defTabSz="889000">
            <a:lnSpc>
              <a:spcPct val="90000"/>
            </a:lnSpc>
            <a:spcBef>
              <a:spcPct val="0"/>
            </a:spcBef>
            <a:spcAft>
              <a:spcPct val="15000"/>
            </a:spcAft>
            <a:buChar char="••"/>
          </a:pPr>
          <a:r>
            <a:rPr lang="en-US" sz="2000" kern="1200" dirty="0" smtClean="0"/>
            <a:t>3.2 DAIA</a:t>
          </a:r>
          <a:endParaRPr lang="ru-RU" sz="2000" kern="1200" dirty="0"/>
        </a:p>
        <a:p>
          <a:pPr marL="228600" lvl="1" indent="-228600" algn="l" defTabSz="889000">
            <a:lnSpc>
              <a:spcPct val="90000"/>
            </a:lnSpc>
            <a:spcBef>
              <a:spcPct val="0"/>
            </a:spcBef>
            <a:spcAft>
              <a:spcPct val="15000"/>
            </a:spcAft>
            <a:buChar char="••"/>
          </a:pPr>
          <a:r>
            <a:rPr lang="en-US" sz="2000" kern="1200" dirty="0" smtClean="0"/>
            <a:t>3.3 Descriptive Image Models</a:t>
          </a:r>
          <a:endParaRPr lang="ru-RU" sz="2000" kern="1200" dirty="0"/>
        </a:p>
      </dsp:txBody>
      <dsp:txXfrm rot="5400000">
        <a:off x="6233977" y="878539"/>
        <a:ext cx="1105056" cy="4286264"/>
      </dsp:txXfrm>
    </dsp:sp>
    <dsp:sp modelId="{E8E0E728-ECBC-4AFC-959E-8674BF905C5C}">
      <dsp:nvSpPr>
        <dsp:cNvPr id="0" name=""/>
        <dsp:cNvSpPr/>
      </dsp:nvSpPr>
      <dsp:spPr>
        <a:xfrm>
          <a:off x="79" y="2331011"/>
          <a:ext cx="4643294" cy="1381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3. Descriptive Approach to Image Analysis and Understanding (DAIA) and its main tools</a:t>
          </a:r>
          <a:endParaRPr lang="ru-RU" sz="2000" kern="1200" dirty="0"/>
        </a:p>
      </dsp:txBody>
      <dsp:txXfrm>
        <a:off x="79" y="2331011"/>
        <a:ext cx="4643294" cy="1381320"/>
      </dsp:txXfrm>
    </dsp:sp>
    <dsp:sp modelId="{5C651FAD-A00E-452D-B6DD-98270C854816}">
      <dsp:nvSpPr>
        <dsp:cNvPr id="0" name=""/>
        <dsp:cNvSpPr/>
      </dsp:nvSpPr>
      <dsp:spPr>
        <a:xfrm rot="5400000">
          <a:off x="6001125" y="2427200"/>
          <a:ext cx="1569655" cy="42806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4.1 Problem Set-up</a:t>
          </a:r>
          <a:endParaRPr lang="ru-RU" sz="2000" kern="1200" dirty="0"/>
        </a:p>
        <a:p>
          <a:pPr marL="228600" lvl="1" indent="-228600" algn="l" defTabSz="889000">
            <a:lnSpc>
              <a:spcPct val="90000"/>
            </a:lnSpc>
            <a:spcBef>
              <a:spcPct val="0"/>
            </a:spcBef>
            <a:spcAft>
              <a:spcPct val="15000"/>
            </a:spcAft>
            <a:buChar char="••"/>
          </a:pPr>
          <a:r>
            <a:rPr lang="en-US" sz="2000" kern="1200" dirty="0" smtClean="0"/>
            <a:t>4.2 Mathematical Means Used for Formal Representation of a Descriptive Model</a:t>
          </a:r>
          <a:endParaRPr lang="ru-RU" sz="2000" kern="1200" dirty="0"/>
        </a:p>
        <a:p>
          <a:pPr marL="228600" lvl="1" indent="-228600" algn="l" defTabSz="889000">
            <a:lnSpc>
              <a:spcPct val="90000"/>
            </a:lnSpc>
            <a:spcBef>
              <a:spcPct val="0"/>
            </a:spcBef>
            <a:spcAft>
              <a:spcPct val="15000"/>
            </a:spcAft>
            <a:buChar char="••"/>
          </a:pPr>
          <a:r>
            <a:rPr lang="en-US" sz="2000" kern="1200" dirty="0" smtClean="0"/>
            <a:t>4.3Discussion of the Results</a:t>
          </a:r>
          <a:endParaRPr lang="ru-RU" sz="2000" kern="1200" dirty="0"/>
        </a:p>
      </dsp:txBody>
      <dsp:txXfrm rot="5400000">
        <a:off x="6001125" y="2427200"/>
        <a:ext cx="1569655" cy="4280683"/>
      </dsp:txXfrm>
    </dsp:sp>
    <dsp:sp modelId="{D95A12E6-245B-4A9F-8CBE-C4F87981268F}">
      <dsp:nvSpPr>
        <dsp:cNvPr id="0" name=""/>
        <dsp:cNvSpPr/>
      </dsp:nvSpPr>
      <dsp:spPr>
        <a:xfrm>
          <a:off x="79" y="3781398"/>
          <a:ext cx="4645531" cy="15722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4. Descriptive Model of an Information Technology for Early Diagnostic Analysis of Cytological Specimens</a:t>
          </a:r>
          <a:endParaRPr lang="ru-RU" sz="2000" kern="1200" dirty="0"/>
        </a:p>
      </dsp:txBody>
      <dsp:txXfrm>
        <a:off x="79" y="3781398"/>
        <a:ext cx="4645531" cy="1572288"/>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D944F2-0703-4515-ABD1-88237ABAD8C0}">
      <dsp:nvSpPr>
        <dsp:cNvPr id="0" name=""/>
        <dsp:cNvSpPr/>
      </dsp:nvSpPr>
      <dsp:spPr>
        <a:xfrm>
          <a:off x="714380" y="0"/>
          <a:ext cx="3554309" cy="112435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The understanding of the nature of initial data (images)</a:t>
          </a:r>
          <a:endParaRPr lang="ru-RU" sz="2000" kern="1200" dirty="0">
            <a:solidFill>
              <a:schemeClr val="bg1"/>
            </a:solidFill>
          </a:endParaRPr>
        </a:p>
      </dsp:txBody>
      <dsp:txXfrm>
        <a:off x="714380" y="0"/>
        <a:ext cx="3554309" cy="1124354"/>
      </dsp:txXfrm>
    </dsp:sp>
    <dsp:sp modelId="{E8AFB37B-B3C2-449B-8242-B1193E024366}">
      <dsp:nvSpPr>
        <dsp:cNvPr id="0" name=""/>
        <dsp:cNvSpPr/>
      </dsp:nvSpPr>
      <dsp:spPr>
        <a:xfrm>
          <a:off x="4621170" y="323"/>
          <a:ext cx="3125656" cy="187539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Methods for image representation and description that provide the construction of image models for image recognition problems</a:t>
          </a:r>
          <a:endParaRPr lang="ru-RU" sz="2000" kern="1200" dirty="0">
            <a:solidFill>
              <a:schemeClr val="bg1"/>
            </a:solidFill>
          </a:endParaRPr>
        </a:p>
      </dsp:txBody>
      <dsp:txXfrm>
        <a:off x="4621170" y="323"/>
        <a:ext cx="3125656" cy="1875394"/>
      </dsp:txXfrm>
    </dsp:sp>
    <dsp:sp modelId="{E4BE5D85-5586-4828-B55D-71B8BCA6A238}">
      <dsp:nvSpPr>
        <dsp:cNvPr id="0" name=""/>
        <dsp:cNvSpPr/>
      </dsp:nvSpPr>
      <dsp:spPr>
        <a:xfrm>
          <a:off x="102955" y="1500200"/>
          <a:ext cx="3840056" cy="187539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 mathematical language for a unified description of image models and their transformations ensuring the construction of image models and the solution of image recognition problems</a:t>
          </a:r>
          <a:endParaRPr lang="ru-RU" sz="2000" kern="1200" dirty="0">
            <a:solidFill>
              <a:schemeClr val="bg1"/>
            </a:solidFill>
          </a:endParaRPr>
        </a:p>
      </dsp:txBody>
      <dsp:txXfrm>
        <a:off x="102955" y="1500200"/>
        <a:ext cx="3840056" cy="1875394"/>
      </dsp:txXfrm>
    </dsp:sp>
    <dsp:sp modelId="{18EA8686-D528-4CB6-A80B-9B86987E70FB}">
      <dsp:nvSpPr>
        <dsp:cNvPr id="0" name=""/>
        <dsp:cNvSpPr/>
      </dsp:nvSpPr>
      <dsp:spPr>
        <a:xfrm>
          <a:off x="4295492" y="2188282"/>
          <a:ext cx="4062759" cy="187539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Models for solving image recognition problems in the form of standard algorithmic schemes that in a general case ensure transitions from the original image to its model and from the latter to a desired solution</a:t>
          </a:r>
          <a:endParaRPr lang="ru-RU" sz="2000" kern="1200" dirty="0">
            <a:solidFill>
              <a:schemeClr val="bg1"/>
            </a:solidFill>
          </a:endParaRPr>
        </a:p>
      </dsp:txBody>
      <dsp:txXfrm>
        <a:off x="4295492" y="2188282"/>
        <a:ext cx="4062759" cy="1875394"/>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D944F2-0703-4515-ABD1-88237ABAD8C0}">
      <dsp:nvSpPr>
        <dsp:cNvPr id="0" name=""/>
        <dsp:cNvSpPr/>
      </dsp:nvSpPr>
      <dsp:spPr>
        <a:xfrm>
          <a:off x="922730" y="0"/>
          <a:ext cx="2806415" cy="134943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bg1"/>
              </a:solidFill>
            </a:rPr>
            <a:t>Image Representation Space</a:t>
          </a:r>
          <a:endParaRPr lang="ru-RU" sz="3000" kern="1200" dirty="0">
            <a:solidFill>
              <a:schemeClr val="bg1"/>
            </a:solidFill>
          </a:endParaRPr>
        </a:p>
      </dsp:txBody>
      <dsp:txXfrm>
        <a:off x="922730" y="0"/>
        <a:ext cx="2806415" cy="1349430"/>
      </dsp:txXfrm>
    </dsp:sp>
    <dsp:sp modelId="{E8AFB37B-B3C2-449B-8242-B1193E024366}">
      <dsp:nvSpPr>
        <dsp:cNvPr id="0" name=""/>
        <dsp:cNvSpPr/>
      </dsp:nvSpPr>
      <dsp:spPr>
        <a:xfrm>
          <a:off x="998397" y="1549818"/>
          <a:ext cx="2716384" cy="103247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bg1"/>
              </a:solidFill>
            </a:rPr>
            <a:t>Language</a:t>
          </a:r>
          <a:endParaRPr lang="ru-RU" sz="3000" kern="1200" dirty="0">
            <a:solidFill>
              <a:schemeClr val="bg1"/>
            </a:solidFill>
          </a:endParaRPr>
        </a:p>
      </dsp:txBody>
      <dsp:txXfrm>
        <a:off x="998397" y="1549818"/>
        <a:ext cx="2716384" cy="1032470"/>
      </dsp:txXfrm>
    </dsp:sp>
    <dsp:sp modelId="{0EAE8ED6-0CDD-4A82-B3D4-AC211334C2A1}">
      <dsp:nvSpPr>
        <dsp:cNvPr id="0" name=""/>
        <dsp:cNvSpPr/>
      </dsp:nvSpPr>
      <dsp:spPr>
        <a:xfrm>
          <a:off x="928690" y="2876218"/>
          <a:ext cx="2857527" cy="148077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bg1"/>
              </a:solidFill>
            </a:rPr>
            <a:t>Algorithmic Schemes</a:t>
          </a:r>
          <a:endParaRPr lang="ru-RU" sz="3000" kern="1200" dirty="0">
            <a:solidFill>
              <a:schemeClr val="bg1"/>
            </a:solidFill>
          </a:endParaRPr>
        </a:p>
      </dsp:txBody>
      <dsp:txXfrm>
        <a:off x="928690" y="2876218"/>
        <a:ext cx="2857527" cy="1480775"/>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A6BD12-B313-45EC-B2D6-79C3E4838A4F}">
      <dsp:nvSpPr>
        <dsp:cNvPr id="0" name=""/>
        <dsp:cNvSpPr/>
      </dsp:nvSpPr>
      <dsp:spPr>
        <a:xfrm>
          <a:off x="0" y="0"/>
          <a:ext cx="4643503" cy="85524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1. State of the art of mathematical theory of image analysis.</a:t>
          </a:r>
          <a:endParaRPr lang="ru-RU" sz="2000" b="0" kern="1200" dirty="0">
            <a:solidFill>
              <a:schemeClr val="bg1"/>
            </a:solidFill>
          </a:endParaRPr>
        </a:p>
      </dsp:txBody>
      <dsp:txXfrm>
        <a:off x="0" y="0"/>
        <a:ext cx="4643503" cy="855247"/>
      </dsp:txXfrm>
    </dsp:sp>
    <dsp:sp modelId="{67159E1C-A67D-4937-865F-01D112E26A93}">
      <dsp:nvSpPr>
        <dsp:cNvPr id="0" name=""/>
        <dsp:cNvSpPr/>
      </dsp:nvSpPr>
      <dsp:spPr>
        <a:xfrm rot="5400000">
          <a:off x="6216254" y="-516785"/>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2.1 The Basic Theories </a:t>
          </a:r>
          <a:endParaRPr lang="ru-RU" sz="2000" kern="1200" dirty="0"/>
        </a:p>
        <a:p>
          <a:pPr marL="228600" lvl="1" indent="-228600" algn="l" defTabSz="889000">
            <a:lnSpc>
              <a:spcPct val="90000"/>
            </a:lnSpc>
            <a:spcBef>
              <a:spcPct val="0"/>
            </a:spcBef>
            <a:spcAft>
              <a:spcPct val="15000"/>
            </a:spcAft>
            <a:buChar char="••"/>
          </a:pPr>
          <a:r>
            <a:rPr lang="en-US" sz="2000" kern="1200" dirty="0" smtClean="0"/>
            <a:t>2.2 Image Algebras</a:t>
          </a:r>
          <a:endParaRPr lang="ru-RU" sz="2000" kern="1200" dirty="0"/>
        </a:p>
      </dsp:txBody>
      <dsp:txXfrm rot="5400000">
        <a:off x="6216254" y="-516785"/>
        <a:ext cx="1134524" cy="4286264"/>
      </dsp:txXfrm>
    </dsp:sp>
    <dsp:sp modelId="{82415BC2-74CC-410D-BF8D-55B32EDC40C4}">
      <dsp:nvSpPr>
        <dsp:cNvPr id="0" name=""/>
        <dsp:cNvSpPr/>
      </dsp:nvSpPr>
      <dsp:spPr>
        <a:xfrm>
          <a:off x="79" y="930429"/>
          <a:ext cx="4640304" cy="13918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tx1"/>
              </a:solidFill>
            </a:rPr>
            <a:t>2. The Algebraic </a:t>
          </a:r>
          <a:r>
            <a:rPr lang="en-US" sz="2400" b="1" kern="1200" dirty="0" smtClean="0">
              <a:solidFill>
                <a:schemeClr val="tx1"/>
              </a:solidFill>
              <a:cs typeface="Times New Roman" pitchFamily="18" charset="0"/>
            </a:rPr>
            <a:t>Approaches</a:t>
          </a:r>
          <a:r>
            <a:rPr lang="en-US" sz="2400" b="1" kern="1200" dirty="0" smtClean="0">
              <a:solidFill>
                <a:schemeClr val="tx1"/>
              </a:solidFill>
            </a:rPr>
            <a:t> and Techniques in Image Analysis. </a:t>
          </a:r>
          <a:r>
            <a:rPr lang="en-US" sz="2400" b="1" kern="1200" dirty="0" err="1" smtClean="0">
              <a:solidFill>
                <a:schemeClr val="tx1"/>
              </a:solidFill>
            </a:rPr>
            <a:t>Algebraization</a:t>
          </a:r>
          <a:r>
            <a:rPr lang="en-US" sz="2400" b="1" kern="1200" dirty="0" smtClean="0">
              <a:solidFill>
                <a:schemeClr val="tx1"/>
              </a:solidFill>
            </a:rPr>
            <a:t> of Pattern Recognition (1970 – till now).</a:t>
          </a:r>
          <a:endParaRPr lang="ru-RU" sz="2400" b="1" kern="1200" dirty="0">
            <a:solidFill>
              <a:schemeClr val="tx1"/>
            </a:solidFill>
          </a:endParaRPr>
        </a:p>
      </dsp:txBody>
      <dsp:txXfrm>
        <a:off x="79" y="930429"/>
        <a:ext cx="4640304" cy="1391834"/>
      </dsp:txXfrm>
    </dsp:sp>
    <dsp:sp modelId="{B2CB9DB4-F53F-4EF2-95C7-FD548A730AC0}">
      <dsp:nvSpPr>
        <dsp:cNvPr id="0" name=""/>
        <dsp:cNvSpPr/>
      </dsp:nvSpPr>
      <dsp:spPr>
        <a:xfrm rot="5400000">
          <a:off x="6219243" y="959117"/>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3.1 Descriptive Approaches – basic steps </a:t>
          </a:r>
          <a:endParaRPr lang="ru-RU" sz="2000" kern="1200" dirty="0"/>
        </a:p>
        <a:p>
          <a:pPr marL="228600" lvl="1" indent="-228600" algn="l" defTabSz="889000">
            <a:lnSpc>
              <a:spcPct val="90000"/>
            </a:lnSpc>
            <a:spcBef>
              <a:spcPct val="0"/>
            </a:spcBef>
            <a:spcAft>
              <a:spcPct val="15000"/>
            </a:spcAft>
            <a:buChar char="••"/>
          </a:pPr>
          <a:r>
            <a:rPr lang="en-US" sz="2000" kern="1200" dirty="0" smtClean="0"/>
            <a:t>3.2 DAIA</a:t>
          </a:r>
          <a:endParaRPr lang="ru-RU" sz="2000" kern="1200" dirty="0"/>
        </a:p>
        <a:p>
          <a:pPr marL="228600" lvl="1" indent="-228600" algn="l" defTabSz="889000">
            <a:lnSpc>
              <a:spcPct val="90000"/>
            </a:lnSpc>
            <a:spcBef>
              <a:spcPct val="0"/>
            </a:spcBef>
            <a:spcAft>
              <a:spcPct val="15000"/>
            </a:spcAft>
            <a:buChar char="••"/>
          </a:pPr>
          <a:r>
            <a:rPr lang="en-US" sz="2000" kern="1200" dirty="0" smtClean="0"/>
            <a:t>3.3 Descriptive Image Models</a:t>
          </a:r>
          <a:endParaRPr lang="ru-RU" sz="2000" kern="1200" dirty="0"/>
        </a:p>
      </dsp:txBody>
      <dsp:txXfrm rot="5400000">
        <a:off x="6219243" y="959117"/>
        <a:ext cx="1134524" cy="4286264"/>
      </dsp:txXfrm>
    </dsp:sp>
    <dsp:sp modelId="{E8E0E728-ECBC-4AFC-959E-8674BF905C5C}">
      <dsp:nvSpPr>
        <dsp:cNvPr id="0" name=""/>
        <dsp:cNvSpPr/>
      </dsp:nvSpPr>
      <dsp:spPr>
        <a:xfrm>
          <a:off x="79" y="2393172"/>
          <a:ext cx="4643294" cy="141815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3. Descriptive Approach to Image Analysis and Understanding (DAIA) and its main tools</a:t>
          </a:r>
          <a:endParaRPr lang="ru-RU" sz="2000" kern="1200" dirty="0"/>
        </a:p>
      </dsp:txBody>
      <dsp:txXfrm>
        <a:off x="79" y="2393172"/>
        <a:ext cx="4643294" cy="1418155"/>
      </dsp:txXfrm>
    </dsp:sp>
    <dsp:sp modelId="{5C651FAD-A00E-452D-B6DD-98270C854816}">
      <dsp:nvSpPr>
        <dsp:cNvPr id="0" name=""/>
        <dsp:cNvSpPr/>
      </dsp:nvSpPr>
      <dsp:spPr>
        <a:xfrm rot="5400000">
          <a:off x="5980196" y="2549001"/>
          <a:ext cx="1611512" cy="42806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4.1 Problem Set-up</a:t>
          </a:r>
          <a:endParaRPr lang="ru-RU" sz="2000" kern="1200" dirty="0"/>
        </a:p>
        <a:p>
          <a:pPr marL="228600" lvl="1" indent="-228600" algn="l" defTabSz="889000">
            <a:lnSpc>
              <a:spcPct val="90000"/>
            </a:lnSpc>
            <a:spcBef>
              <a:spcPct val="0"/>
            </a:spcBef>
            <a:spcAft>
              <a:spcPct val="15000"/>
            </a:spcAft>
            <a:buChar char="••"/>
          </a:pPr>
          <a:r>
            <a:rPr lang="en-US" sz="2000" kern="1200" dirty="0" smtClean="0"/>
            <a:t>4.2 Mathematical Means Used for Formal Representation of a Descriptive Model</a:t>
          </a:r>
          <a:endParaRPr lang="ru-RU" sz="2000" kern="1200" dirty="0"/>
        </a:p>
        <a:p>
          <a:pPr marL="228600" lvl="1" indent="-228600" algn="l" defTabSz="889000">
            <a:lnSpc>
              <a:spcPct val="90000"/>
            </a:lnSpc>
            <a:spcBef>
              <a:spcPct val="0"/>
            </a:spcBef>
            <a:spcAft>
              <a:spcPct val="15000"/>
            </a:spcAft>
            <a:buChar char="••"/>
          </a:pPr>
          <a:r>
            <a:rPr lang="en-US" sz="2000" kern="1200" dirty="0" smtClean="0"/>
            <a:t>4.3Discussion of the Results</a:t>
          </a:r>
          <a:endParaRPr lang="ru-RU" sz="2000" kern="1200" dirty="0"/>
        </a:p>
      </dsp:txBody>
      <dsp:txXfrm rot="5400000">
        <a:off x="5980196" y="2549001"/>
        <a:ext cx="1611512" cy="4280683"/>
      </dsp:txXfrm>
    </dsp:sp>
    <dsp:sp modelId="{D95A12E6-245B-4A9F-8CBE-C4F87981268F}">
      <dsp:nvSpPr>
        <dsp:cNvPr id="0" name=""/>
        <dsp:cNvSpPr/>
      </dsp:nvSpPr>
      <dsp:spPr>
        <a:xfrm>
          <a:off x="79" y="3882235"/>
          <a:ext cx="4645531" cy="16142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4. Descriptive Model of an Information Technology for Early Diagnostic Analysis of Cytological Specimens</a:t>
          </a:r>
          <a:endParaRPr lang="ru-RU" sz="2000" kern="1200" dirty="0"/>
        </a:p>
      </dsp:txBody>
      <dsp:txXfrm>
        <a:off x="79" y="3882235"/>
        <a:ext cx="4645531" cy="1614215"/>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A540E0-8BC2-4364-B89D-DD9E7BAB898B}">
      <dsp:nvSpPr>
        <dsp:cNvPr id="0" name=""/>
        <dsp:cNvSpPr/>
      </dsp:nvSpPr>
      <dsp:spPr>
        <a:xfrm>
          <a:off x="7357516" y="2222179"/>
          <a:ext cx="895082" cy="384493"/>
        </a:xfrm>
        <a:custGeom>
          <a:avLst/>
          <a:gdLst/>
          <a:ahLst/>
          <a:cxnLst/>
          <a:rect l="0" t="0" r="0" b="0"/>
          <a:pathLst>
            <a:path>
              <a:moveTo>
                <a:pt x="0" y="0"/>
              </a:moveTo>
              <a:lnTo>
                <a:pt x="0" y="262021"/>
              </a:lnTo>
              <a:lnTo>
                <a:pt x="895082" y="262021"/>
              </a:lnTo>
              <a:lnTo>
                <a:pt x="895082" y="38449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B0CB20-2992-4C82-9158-5F977543F80E}">
      <dsp:nvSpPr>
        <dsp:cNvPr id="0" name=""/>
        <dsp:cNvSpPr/>
      </dsp:nvSpPr>
      <dsp:spPr>
        <a:xfrm>
          <a:off x="6470108" y="2222179"/>
          <a:ext cx="887407" cy="384493"/>
        </a:xfrm>
        <a:custGeom>
          <a:avLst/>
          <a:gdLst/>
          <a:ahLst/>
          <a:cxnLst/>
          <a:rect l="0" t="0" r="0" b="0"/>
          <a:pathLst>
            <a:path>
              <a:moveTo>
                <a:pt x="887407" y="0"/>
              </a:moveTo>
              <a:lnTo>
                <a:pt x="887407" y="262021"/>
              </a:lnTo>
              <a:lnTo>
                <a:pt x="0" y="262021"/>
              </a:lnTo>
              <a:lnTo>
                <a:pt x="0" y="38449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81911A-ACD8-4DEB-B31E-80A5B4681881}">
      <dsp:nvSpPr>
        <dsp:cNvPr id="0" name=""/>
        <dsp:cNvSpPr/>
      </dsp:nvSpPr>
      <dsp:spPr>
        <a:xfrm>
          <a:off x="5036789" y="998190"/>
          <a:ext cx="2320726" cy="384493"/>
        </a:xfrm>
        <a:custGeom>
          <a:avLst/>
          <a:gdLst/>
          <a:ahLst/>
          <a:cxnLst/>
          <a:rect l="0" t="0" r="0" b="0"/>
          <a:pathLst>
            <a:path>
              <a:moveTo>
                <a:pt x="0" y="0"/>
              </a:moveTo>
              <a:lnTo>
                <a:pt x="0" y="262021"/>
              </a:lnTo>
              <a:lnTo>
                <a:pt x="2320726" y="262021"/>
              </a:lnTo>
              <a:lnTo>
                <a:pt x="2320726" y="3844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CA1C74-2C4B-4FE9-8E4B-DAFC3BA0D4AF}">
      <dsp:nvSpPr>
        <dsp:cNvPr id="0" name=""/>
        <dsp:cNvSpPr/>
      </dsp:nvSpPr>
      <dsp:spPr>
        <a:xfrm>
          <a:off x="2716063" y="2222179"/>
          <a:ext cx="2051049" cy="384493"/>
        </a:xfrm>
        <a:custGeom>
          <a:avLst/>
          <a:gdLst/>
          <a:ahLst/>
          <a:cxnLst/>
          <a:rect l="0" t="0" r="0" b="0"/>
          <a:pathLst>
            <a:path>
              <a:moveTo>
                <a:pt x="0" y="0"/>
              </a:moveTo>
              <a:lnTo>
                <a:pt x="0" y="262021"/>
              </a:lnTo>
              <a:lnTo>
                <a:pt x="2051049" y="262021"/>
              </a:lnTo>
              <a:lnTo>
                <a:pt x="2051049" y="38449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137F25-CE9A-4B00-9A08-38210BAE380B}">
      <dsp:nvSpPr>
        <dsp:cNvPr id="0" name=""/>
        <dsp:cNvSpPr/>
      </dsp:nvSpPr>
      <dsp:spPr>
        <a:xfrm>
          <a:off x="2670343" y="2222179"/>
          <a:ext cx="91440" cy="384493"/>
        </a:xfrm>
        <a:custGeom>
          <a:avLst/>
          <a:gdLst/>
          <a:ahLst/>
          <a:cxnLst/>
          <a:rect l="0" t="0" r="0" b="0"/>
          <a:pathLst>
            <a:path>
              <a:moveTo>
                <a:pt x="45720" y="0"/>
              </a:moveTo>
              <a:lnTo>
                <a:pt x="45720" y="38449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B2029C-9E46-44D1-BA7A-B06A203BE911}">
      <dsp:nvSpPr>
        <dsp:cNvPr id="0" name=""/>
        <dsp:cNvSpPr/>
      </dsp:nvSpPr>
      <dsp:spPr>
        <a:xfrm>
          <a:off x="665014" y="2222179"/>
          <a:ext cx="2051049" cy="384493"/>
        </a:xfrm>
        <a:custGeom>
          <a:avLst/>
          <a:gdLst/>
          <a:ahLst/>
          <a:cxnLst/>
          <a:rect l="0" t="0" r="0" b="0"/>
          <a:pathLst>
            <a:path>
              <a:moveTo>
                <a:pt x="2051049" y="0"/>
              </a:moveTo>
              <a:lnTo>
                <a:pt x="2051049" y="262021"/>
              </a:lnTo>
              <a:lnTo>
                <a:pt x="0" y="262021"/>
              </a:lnTo>
              <a:lnTo>
                <a:pt x="0" y="38449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290B09-0CDC-49AC-945D-B14AE2E91EC1}">
      <dsp:nvSpPr>
        <dsp:cNvPr id="0" name=""/>
        <dsp:cNvSpPr/>
      </dsp:nvSpPr>
      <dsp:spPr>
        <a:xfrm>
          <a:off x="2716063" y="998190"/>
          <a:ext cx="2320726" cy="384493"/>
        </a:xfrm>
        <a:custGeom>
          <a:avLst/>
          <a:gdLst/>
          <a:ahLst/>
          <a:cxnLst/>
          <a:rect l="0" t="0" r="0" b="0"/>
          <a:pathLst>
            <a:path>
              <a:moveTo>
                <a:pt x="2320726" y="0"/>
              </a:moveTo>
              <a:lnTo>
                <a:pt x="2320726" y="262021"/>
              </a:lnTo>
              <a:lnTo>
                <a:pt x="0" y="262021"/>
              </a:lnTo>
              <a:lnTo>
                <a:pt x="0" y="3844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9D4F6C-8DAF-4B1A-9D48-4FD319867E35}">
      <dsp:nvSpPr>
        <dsp:cNvPr id="0" name=""/>
        <dsp:cNvSpPr/>
      </dsp:nvSpPr>
      <dsp:spPr>
        <a:xfrm>
          <a:off x="2261536" y="158695"/>
          <a:ext cx="5550506" cy="8394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70A812-D734-4376-924C-F020E899AA24}">
      <dsp:nvSpPr>
        <dsp:cNvPr id="0" name=""/>
        <dsp:cNvSpPr/>
      </dsp:nvSpPr>
      <dsp:spPr>
        <a:xfrm>
          <a:off x="2408429" y="298243"/>
          <a:ext cx="5550506" cy="8394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en-US" sz="2000" b="0" i="0" u="none" strike="noStrike" kern="1200" cap="none" normalizeH="0" baseline="0" dirty="0" smtClean="0">
              <a:ln>
                <a:noFill/>
              </a:ln>
              <a:solidFill>
                <a:schemeClr val="tx1"/>
              </a:solidFill>
              <a:effectLst/>
              <a:ea typeface="Times New Roman" pitchFamily="18" charset="0"/>
              <a:cs typeface="Times New Roman" pitchFamily="18" charset="0"/>
            </a:rPr>
            <a:t>Leading </a:t>
          </a:r>
          <a:r>
            <a:rPr lang="en-US" sz="2000" kern="1200" dirty="0" smtClean="0">
              <a:ea typeface="Times New Roman" pitchFamily="18" charset="0"/>
              <a:cs typeface="Times New Roman" pitchFamily="18" charset="0"/>
            </a:rPr>
            <a:t>A</a:t>
          </a:r>
          <a:r>
            <a:rPr kumimoji="0" lang="en-US" sz="2000" b="0" i="0" u="none" strike="noStrike" kern="1200" cap="none" normalizeH="0" baseline="0" dirty="0" smtClean="0">
              <a:ln>
                <a:noFill/>
              </a:ln>
              <a:solidFill>
                <a:schemeClr val="tx1"/>
              </a:solidFill>
              <a:effectLst/>
              <a:ea typeface="Times New Roman" pitchFamily="18" charset="0"/>
              <a:cs typeface="Times New Roman" pitchFamily="18" charset="0"/>
            </a:rPr>
            <a:t>pproaches in the Mathematical Theory of Image Analysis Oriented for Automation of Image Analysis and Understanding.</a:t>
          </a:r>
          <a:endParaRPr lang="ru-RU" sz="2000" kern="1200" dirty="0"/>
        </a:p>
      </dsp:txBody>
      <dsp:txXfrm>
        <a:off x="2408429" y="298243"/>
        <a:ext cx="5550506" cy="839495"/>
      </dsp:txXfrm>
    </dsp:sp>
    <dsp:sp modelId="{17A952A8-F44A-47BA-A9A8-98316B9DDDFD}">
      <dsp:nvSpPr>
        <dsp:cNvPr id="0" name=""/>
        <dsp:cNvSpPr/>
      </dsp:nvSpPr>
      <dsp:spPr>
        <a:xfrm>
          <a:off x="2055043" y="1382684"/>
          <a:ext cx="1322040" cy="8394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221A5B-F5F7-420F-A36E-89E35B16A395}">
      <dsp:nvSpPr>
        <dsp:cNvPr id="0" name=""/>
        <dsp:cNvSpPr/>
      </dsp:nvSpPr>
      <dsp:spPr>
        <a:xfrm>
          <a:off x="2201936" y="1522232"/>
          <a:ext cx="1322040" cy="8394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 Basic Theories</a:t>
          </a:r>
          <a:endParaRPr lang="ru-RU" sz="2000" kern="1200" dirty="0"/>
        </a:p>
      </dsp:txBody>
      <dsp:txXfrm>
        <a:off x="2201936" y="1522232"/>
        <a:ext cx="1322040" cy="839495"/>
      </dsp:txXfrm>
    </dsp:sp>
    <dsp:sp modelId="{61FED0F0-756F-4AB0-B530-A9DF0A943682}">
      <dsp:nvSpPr>
        <dsp:cNvPr id="0" name=""/>
        <dsp:cNvSpPr/>
      </dsp:nvSpPr>
      <dsp:spPr>
        <a:xfrm>
          <a:off x="3994" y="2606672"/>
          <a:ext cx="1322040" cy="8394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097BC-BEB6-47E6-8509-AEC193BEB721}">
      <dsp:nvSpPr>
        <dsp:cNvPr id="0" name=""/>
        <dsp:cNvSpPr/>
      </dsp:nvSpPr>
      <dsp:spPr>
        <a:xfrm>
          <a:off x="150887" y="2746221"/>
          <a:ext cx="1322040" cy="8394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Pattern Theory</a:t>
          </a:r>
          <a:endParaRPr lang="ru-RU" sz="2000" kern="1200" dirty="0"/>
        </a:p>
      </dsp:txBody>
      <dsp:txXfrm>
        <a:off x="150887" y="2746221"/>
        <a:ext cx="1322040" cy="839495"/>
      </dsp:txXfrm>
    </dsp:sp>
    <dsp:sp modelId="{FF4567F2-1345-4C36-BD92-0B6BD1A39B2C}">
      <dsp:nvSpPr>
        <dsp:cNvPr id="0" name=""/>
        <dsp:cNvSpPr/>
      </dsp:nvSpPr>
      <dsp:spPr>
        <a:xfrm>
          <a:off x="1619820" y="2606672"/>
          <a:ext cx="2192484" cy="17385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C3020B-B5BB-4A9A-ADDD-ACC6D1012D43}">
      <dsp:nvSpPr>
        <dsp:cNvPr id="0" name=""/>
        <dsp:cNvSpPr/>
      </dsp:nvSpPr>
      <dsp:spPr>
        <a:xfrm>
          <a:off x="1766714" y="2746221"/>
          <a:ext cx="2192484" cy="173855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Theory of Categories Techniques in Pattern Recognition</a:t>
          </a:r>
          <a:endParaRPr lang="ru-RU" sz="2000" kern="1200" dirty="0"/>
        </a:p>
      </dsp:txBody>
      <dsp:txXfrm>
        <a:off x="1766714" y="2746221"/>
        <a:ext cx="2192484" cy="1738553"/>
      </dsp:txXfrm>
    </dsp:sp>
    <dsp:sp modelId="{4D2A58C7-DA7A-4DE9-AC4E-77BA1B73A990}">
      <dsp:nvSpPr>
        <dsp:cNvPr id="0" name=""/>
        <dsp:cNvSpPr/>
      </dsp:nvSpPr>
      <dsp:spPr>
        <a:xfrm>
          <a:off x="4106092" y="2606672"/>
          <a:ext cx="1322040" cy="116339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A98C5-19BE-4115-8E80-3F3FB7FB42D5}">
      <dsp:nvSpPr>
        <dsp:cNvPr id="0" name=""/>
        <dsp:cNvSpPr/>
      </dsp:nvSpPr>
      <dsp:spPr>
        <a:xfrm>
          <a:off x="4252985" y="2746221"/>
          <a:ext cx="1322040" cy="116339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The Algebraic Approach</a:t>
          </a:r>
          <a:endParaRPr lang="ru-RU" sz="2000" kern="1200" dirty="0"/>
        </a:p>
      </dsp:txBody>
      <dsp:txXfrm>
        <a:off x="4252985" y="2746221"/>
        <a:ext cx="1322040" cy="1163398"/>
      </dsp:txXfrm>
    </dsp:sp>
    <dsp:sp modelId="{D00619CE-BE84-4F4E-B32D-E0ACBDFC8D0C}">
      <dsp:nvSpPr>
        <dsp:cNvPr id="0" name=""/>
        <dsp:cNvSpPr/>
      </dsp:nvSpPr>
      <dsp:spPr>
        <a:xfrm>
          <a:off x="6696495" y="1382684"/>
          <a:ext cx="1322040" cy="8394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6B9A0F-68AB-4D42-BF20-5E0238431973}">
      <dsp:nvSpPr>
        <dsp:cNvPr id="0" name=""/>
        <dsp:cNvSpPr/>
      </dsp:nvSpPr>
      <dsp:spPr>
        <a:xfrm>
          <a:off x="6843389" y="1522232"/>
          <a:ext cx="1322040" cy="8394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 Image Algebras</a:t>
          </a:r>
          <a:endParaRPr lang="ru-RU" sz="2000" kern="1200" dirty="0"/>
        </a:p>
      </dsp:txBody>
      <dsp:txXfrm>
        <a:off x="6843389" y="1522232"/>
        <a:ext cx="1322040" cy="839495"/>
      </dsp:txXfrm>
    </dsp:sp>
    <dsp:sp modelId="{301C8223-C7F4-4E66-9D68-2FFEBFB46648}">
      <dsp:nvSpPr>
        <dsp:cNvPr id="0" name=""/>
        <dsp:cNvSpPr/>
      </dsp:nvSpPr>
      <dsp:spPr>
        <a:xfrm>
          <a:off x="5721919" y="2606672"/>
          <a:ext cx="1496377" cy="11665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276E84-EEF5-4947-BFEC-1127A246282E}">
      <dsp:nvSpPr>
        <dsp:cNvPr id="0" name=""/>
        <dsp:cNvSpPr/>
      </dsp:nvSpPr>
      <dsp:spPr>
        <a:xfrm>
          <a:off x="5868812" y="2746221"/>
          <a:ext cx="1496377" cy="116653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Standard Image Algebra</a:t>
          </a:r>
          <a:endParaRPr lang="ru-RU" sz="2000" kern="1200" dirty="0"/>
        </a:p>
      </dsp:txBody>
      <dsp:txXfrm>
        <a:off x="5868812" y="2746221"/>
        <a:ext cx="1496377" cy="1166537"/>
      </dsp:txXfrm>
    </dsp:sp>
    <dsp:sp modelId="{CA4E32A4-4DE4-4676-B208-454BCB90893C}">
      <dsp:nvSpPr>
        <dsp:cNvPr id="0" name=""/>
        <dsp:cNvSpPr/>
      </dsp:nvSpPr>
      <dsp:spPr>
        <a:xfrm>
          <a:off x="7512083" y="2606672"/>
          <a:ext cx="1481028" cy="110374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813384-E64F-41CF-99B9-DC0EDA273116}">
      <dsp:nvSpPr>
        <dsp:cNvPr id="0" name=""/>
        <dsp:cNvSpPr/>
      </dsp:nvSpPr>
      <dsp:spPr>
        <a:xfrm>
          <a:off x="7658977" y="2746221"/>
          <a:ext cx="1481028" cy="11037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Descriptive Image Algebra</a:t>
          </a:r>
          <a:endParaRPr lang="ru-RU" sz="2000" kern="1200" dirty="0"/>
        </a:p>
      </dsp:txBody>
      <dsp:txXfrm>
        <a:off x="7658977" y="2746221"/>
        <a:ext cx="1481028" cy="1103743"/>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lvl="0" algn="ctr" defTabSz="2578100">
            <a:lnSpc>
              <a:spcPct val="90000"/>
            </a:lnSpc>
            <a:spcBef>
              <a:spcPct val="0"/>
            </a:spcBef>
            <a:spcAft>
              <a:spcPct val="35000"/>
            </a:spcAft>
          </a:pPr>
          <a:r>
            <a:rPr lang="en-US" sz="5800" kern="1200" dirty="0" smtClean="0">
              <a:solidFill>
                <a:schemeClr val="bg1"/>
              </a:solidFill>
            </a:rPr>
            <a:t>Basic Theories</a:t>
          </a:r>
          <a:endParaRPr lang="ru-RU" sz="5800" kern="1200" dirty="0">
            <a:solidFill>
              <a:schemeClr val="bg1"/>
            </a:solidFill>
          </a:endParaRPr>
        </a:p>
      </dsp:txBody>
      <dsp:txXfrm>
        <a:off x="2513188" y="1084428"/>
        <a:ext cx="2760364" cy="2760364"/>
      </dsp:txXfrm>
    </dsp:sp>
    <dsp:sp modelId="{FC44956E-3D5F-43A1-8323-033ABB77AA4D}">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EE11844-0AD1-4AC7-8E75-48045D52298F}">
      <dsp:nvSpPr>
        <dsp:cNvPr id="0" name=""/>
        <dsp:cNvSpPr/>
      </dsp:nvSpPr>
      <dsp:spPr>
        <a:xfrm>
          <a:off x="4429125" y="1812028"/>
          <a:ext cx="3143250" cy="747950"/>
        </a:xfrm>
        <a:custGeom>
          <a:avLst/>
          <a:gdLst/>
          <a:ahLst/>
          <a:cxnLst/>
          <a:rect l="0" t="0" r="0" b="0"/>
          <a:pathLst>
            <a:path>
              <a:moveTo>
                <a:pt x="0" y="0"/>
              </a:moveTo>
              <a:lnTo>
                <a:pt x="0" y="509706"/>
              </a:lnTo>
              <a:lnTo>
                <a:pt x="3143250" y="509706"/>
              </a:lnTo>
              <a:lnTo>
                <a:pt x="3143250" y="7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2EF4CD-6CBE-4F3C-8906-2973B98E4228}">
      <dsp:nvSpPr>
        <dsp:cNvPr id="0" name=""/>
        <dsp:cNvSpPr/>
      </dsp:nvSpPr>
      <dsp:spPr>
        <a:xfrm>
          <a:off x="4383405" y="1812028"/>
          <a:ext cx="91440" cy="747950"/>
        </a:xfrm>
        <a:custGeom>
          <a:avLst/>
          <a:gdLst/>
          <a:ahLst/>
          <a:cxnLst/>
          <a:rect l="0" t="0" r="0" b="0"/>
          <a:pathLst>
            <a:path>
              <a:moveTo>
                <a:pt x="45720" y="0"/>
              </a:moveTo>
              <a:lnTo>
                <a:pt x="45720" y="7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0C0964-379E-4DA2-AB8C-285B4BA52549}">
      <dsp:nvSpPr>
        <dsp:cNvPr id="0" name=""/>
        <dsp:cNvSpPr/>
      </dsp:nvSpPr>
      <dsp:spPr>
        <a:xfrm>
          <a:off x="1285875" y="1812028"/>
          <a:ext cx="3143249" cy="747950"/>
        </a:xfrm>
        <a:custGeom>
          <a:avLst/>
          <a:gdLst/>
          <a:ahLst/>
          <a:cxnLst/>
          <a:rect l="0" t="0" r="0" b="0"/>
          <a:pathLst>
            <a:path>
              <a:moveTo>
                <a:pt x="3143249" y="0"/>
              </a:moveTo>
              <a:lnTo>
                <a:pt x="3143249" y="509706"/>
              </a:lnTo>
              <a:lnTo>
                <a:pt x="0" y="509706"/>
              </a:lnTo>
              <a:lnTo>
                <a:pt x="0" y="7479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1DA670-E6A4-49FE-B857-9C4A0FAE2CA9}">
      <dsp:nvSpPr>
        <dsp:cNvPr id="0" name=""/>
        <dsp:cNvSpPr/>
      </dsp:nvSpPr>
      <dsp:spPr>
        <a:xfrm>
          <a:off x="3143250" y="178967"/>
          <a:ext cx="2571749" cy="16330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726984-10F1-4D46-90E4-68E61FF6F6E1}">
      <dsp:nvSpPr>
        <dsp:cNvPr id="0" name=""/>
        <dsp:cNvSpPr/>
      </dsp:nvSpPr>
      <dsp:spPr>
        <a:xfrm>
          <a:off x="3429000" y="450429"/>
          <a:ext cx="2571749" cy="163306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 Basic Theories</a:t>
          </a:r>
          <a:endParaRPr lang="ru-RU" sz="2000" kern="1200" dirty="0"/>
        </a:p>
      </dsp:txBody>
      <dsp:txXfrm>
        <a:off x="3429000" y="450429"/>
        <a:ext cx="2571749" cy="1633061"/>
      </dsp:txXfrm>
    </dsp:sp>
    <dsp:sp modelId="{550BEAC4-34B5-462A-9E0C-DCF599672F05}">
      <dsp:nvSpPr>
        <dsp:cNvPr id="0" name=""/>
        <dsp:cNvSpPr/>
      </dsp:nvSpPr>
      <dsp:spPr>
        <a:xfrm>
          <a:off x="0" y="2559979"/>
          <a:ext cx="2571749" cy="16330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91C9F4-4049-43ED-9157-C11CFF187FA7}">
      <dsp:nvSpPr>
        <dsp:cNvPr id="0" name=""/>
        <dsp:cNvSpPr/>
      </dsp:nvSpPr>
      <dsp:spPr>
        <a:xfrm>
          <a:off x="285750" y="2831441"/>
          <a:ext cx="2571749" cy="163306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Pattern Theory of </a:t>
          </a:r>
          <a:r>
            <a:rPr lang="en-US" sz="2000" kern="1200" dirty="0" err="1" smtClean="0"/>
            <a:t>U.Grenander</a:t>
          </a:r>
          <a:endParaRPr lang="ru-RU" sz="2000" kern="1200" dirty="0"/>
        </a:p>
      </dsp:txBody>
      <dsp:txXfrm>
        <a:off x="285750" y="2831441"/>
        <a:ext cx="2571749" cy="1633061"/>
      </dsp:txXfrm>
    </dsp:sp>
    <dsp:sp modelId="{F5C24418-A4FD-497C-8E18-EDF9B13A8F18}">
      <dsp:nvSpPr>
        <dsp:cNvPr id="0" name=""/>
        <dsp:cNvSpPr/>
      </dsp:nvSpPr>
      <dsp:spPr>
        <a:xfrm>
          <a:off x="3143250" y="2559979"/>
          <a:ext cx="2571749" cy="16330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B49DA7-1059-4E5B-B2E7-9CA75B6BA97F}">
      <dsp:nvSpPr>
        <dsp:cNvPr id="0" name=""/>
        <dsp:cNvSpPr/>
      </dsp:nvSpPr>
      <dsp:spPr>
        <a:xfrm>
          <a:off x="3429000" y="2831441"/>
          <a:ext cx="2571749" cy="163306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Theory of Categories Techniques in Pattern Recognition of </a:t>
          </a:r>
          <a:r>
            <a:rPr lang="en-US" sz="2000" kern="1200" dirty="0" err="1" smtClean="0"/>
            <a:t>M.Pavel</a:t>
          </a:r>
          <a:endParaRPr lang="ru-RU" sz="2000" kern="1200" dirty="0"/>
        </a:p>
      </dsp:txBody>
      <dsp:txXfrm>
        <a:off x="3429000" y="2831441"/>
        <a:ext cx="2571749" cy="1633061"/>
      </dsp:txXfrm>
    </dsp:sp>
    <dsp:sp modelId="{478ABA5F-421A-42B8-B350-92CCDD52917E}">
      <dsp:nvSpPr>
        <dsp:cNvPr id="0" name=""/>
        <dsp:cNvSpPr/>
      </dsp:nvSpPr>
      <dsp:spPr>
        <a:xfrm>
          <a:off x="6286500" y="2559979"/>
          <a:ext cx="2571749" cy="16330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8C3BB0-EDD0-46E8-AB44-0B64D2C1C524}">
      <dsp:nvSpPr>
        <dsp:cNvPr id="0" name=""/>
        <dsp:cNvSpPr/>
      </dsp:nvSpPr>
      <dsp:spPr>
        <a:xfrm>
          <a:off x="6572250" y="2831441"/>
          <a:ext cx="2571749" cy="163306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The Algebraic Approach of </a:t>
          </a:r>
          <a:r>
            <a:rPr lang="en-US" sz="2000" kern="1200" dirty="0" err="1" smtClean="0"/>
            <a:t>Yu.Zhuravlev</a:t>
          </a:r>
          <a:endParaRPr lang="ru-RU" sz="2000" kern="1200" dirty="0"/>
        </a:p>
      </dsp:txBody>
      <dsp:txXfrm>
        <a:off x="6572250" y="2831441"/>
        <a:ext cx="2571749" cy="1633061"/>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E535767-F6A3-4508-BFDA-9C5FC4430B5F}">
      <dsp:nvSpPr>
        <dsp:cNvPr id="0" name=""/>
        <dsp:cNvSpPr/>
      </dsp:nvSpPr>
      <dsp:spPr>
        <a:xfrm>
          <a:off x="3373879" y="1176099"/>
          <a:ext cx="2329066" cy="475587"/>
        </a:xfrm>
        <a:custGeom>
          <a:avLst/>
          <a:gdLst/>
          <a:ahLst/>
          <a:cxnLst/>
          <a:rect l="0" t="0" r="0" b="0"/>
          <a:pathLst>
            <a:path>
              <a:moveTo>
                <a:pt x="0" y="0"/>
              </a:moveTo>
              <a:lnTo>
                <a:pt x="0" y="324098"/>
              </a:lnTo>
              <a:lnTo>
                <a:pt x="2329066" y="324098"/>
              </a:lnTo>
              <a:lnTo>
                <a:pt x="2329066" y="47558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3AF1DE-C1A5-4068-8DC5-DFAE43732A2D}">
      <dsp:nvSpPr>
        <dsp:cNvPr id="0" name=""/>
        <dsp:cNvSpPr/>
      </dsp:nvSpPr>
      <dsp:spPr>
        <a:xfrm>
          <a:off x="3152849" y="1176099"/>
          <a:ext cx="221029" cy="475587"/>
        </a:xfrm>
        <a:custGeom>
          <a:avLst/>
          <a:gdLst/>
          <a:ahLst/>
          <a:cxnLst/>
          <a:rect l="0" t="0" r="0" b="0"/>
          <a:pathLst>
            <a:path>
              <a:moveTo>
                <a:pt x="221029" y="0"/>
              </a:moveTo>
              <a:lnTo>
                <a:pt x="221029" y="324098"/>
              </a:lnTo>
              <a:lnTo>
                <a:pt x="0" y="324098"/>
              </a:lnTo>
              <a:lnTo>
                <a:pt x="0" y="47558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249B7C-CCF4-40B6-9D73-10AFA65609FA}">
      <dsp:nvSpPr>
        <dsp:cNvPr id="0" name=""/>
        <dsp:cNvSpPr/>
      </dsp:nvSpPr>
      <dsp:spPr>
        <a:xfrm>
          <a:off x="823783" y="1176099"/>
          <a:ext cx="2550096" cy="475587"/>
        </a:xfrm>
        <a:custGeom>
          <a:avLst/>
          <a:gdLst/>
          <a:ahLst/>
          <a:cxnLst/>
          <a:rect l="0" t="0" r="0" b="0"/>
          <a:pathLst>
            <a:path>
              <a:moveTo>
                <a:pt x="2550096" y="0"/>
              </a:moveTo>
              <a:lnTo>
                <a:pt x="2550096" y="324098"/>
              </a:lnTo>
              <a:lnTo>
                <a:pt x="0" y="324098"/>
              </a:lnTo>
              <a:lnTo>
                <a:pt x="0" y="47558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A0B06A-EB4D-4013-B93C-E6761886C8F7}">
      <dsp:nvSpPr>
        <dsp:cNvPr id="0" name=""/>
        <dsp:cNvSpPr/>
      </dsp:nvSpPr>
      <dsp:spPr>
        <a:xfrm>
          <a:off x="2236264" y="137711"/>
          <a:ext cx="2275230" cy="10383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440AEA-3C56-4254-890E-AF57A7ADFB6E}">
      <dsp:nvSpPr>
        <dsp:cNvPr id="0" name=""/>
        <dsp:cNvSpPr/>
      </dsp:nvSpPr>
      <dsp:spPr>
        <a:xfrm>
          <a:off x="2417959" y="310321"/>
          <a:ext cx="2275230" cy="103838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Main Features of Pattern Theory</a:t>
          </a:r>
          <a:endParaRPr lang="ru-RU" sz="2000" kern="1200" dirty="0"/>
        </a:p>
      </dsp:txBody>
      <dsp:txXfrm>
        <a:off x="2417959" y="310321"/>
        <a:ext cx="2275230" cy="1038387"/>
      </dsp:txXfrm>
    </dsp:sp>
    <dsp:sp modelId="{C854F0A6-CB00-402A-AA48-8BE2E58EF30C}">
      <dsp:nvSpPr>
        <dsp:cNvPr id="0" name=""/>
        <dsp:cNvSpPr/>
      </dsp:nvSpPr>
      <dsp:spPr>
        <a:xfrm>
          <a:off x="6155" y="1651686"/>
          <a:ext cx="1635256" cy="10383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1FF9B4-B8A1-4248-A7DA-8CC85499025B}">
      <dsp:nvSpPr>
        <dsp:cNvPr id="0" name=""/>
        <dsp:cNvSpPr/>
      </dsp:nvSpPr>
      <dsp:spPr>
        <a:xfrm>
          <a:off x="187850" y="1824296"/>
          <a:ext cx="1635256" cy="103838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Atomism</a:t>
          </a:r>
          <a:endParaRPr lang="ru-RU" sz="2000" kern="1200" dirty="0"/>
        </a:p>
      </dsp:txBody>
      <dsp:txXfrm>
        <a:off x="187850" y="1824296"/>
        <a:ext cx="1635256" cy="1038387"/>
      </dsp:txXfrm>
    </dsp:sp>
    <dsp:sp modelId="{FDB25720-0676-4D06-A6A0-BAD3F3D2CE57}">
      <dsp:nvSpPr>
        <dsp:cNvPr id="0" name=""/>
        <dsp:cNvSpPr/>
      </dsp:nvSpPr>
      <dsp:spPr>
        <a:xfrm>
          <a:off x="2004801" y="1651686"/>
          <a:ext cx="2296096" cy="10383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39A153-F495-4D57-9616-31E7A426CF4A}">
      <dsp:nvSpPr>
        <dsp:cNvPr id="0" name=""/>
        <dsp:cNvSpPr/>
      </dsp:nvSpPr>
      <dsp:spPr>
        <a:xfrm>
          <a:off x="2186497" y="1824296"/>
          <a:ext cx="2296096" cy="103838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smtClean="0"/>
            <a:t>Combinatority</a:t>
          </a:r>
          <a:endParaRPr lang="ru-RU" sz="2000" kern="1200" dirty="0"/>
        </a:p>
      </dsp:txBody>
      <dsp:txXfrm>
        <a:off x="2186497" y="1824296"/>
        <a:ext cx="2296096" cy="1038387"/>
      </dsp:txXfrm>
    </dsp:sp>
    <dsp:sp modelId="{E8295A91-5824-41C7-8518-577BB721A72E}">
      <dsp:nvSpPr>
        <dsp:cNvPr id="0" name=""/>
        <dsp:cNvSpPr/>
      </dsp:nvSpPr>
      <dsp:spPr>
        <a:xfrm>
          <a:off x="4664288" y="1651686"/>
          <a:ext cx="2077315" cy="10383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B0C79F-F619-4C28-B5B5-85B43B3A3949}">
      <dsp:nvSpPr>
        <dsp:cNvPr id="0" name=""/>
        <dsp:cNvSpPr/>
      </dsp:nvSpPr>
      <dsp:spPr>
        <a:xfrm>
          <a:off x="4845983" y="1824296"/>
          <a:ext cx="2077315" cy="103838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smtClean="0"/>
            <a:t>Observability</a:t>
          </a:r>
          <a:endParaRPr lang="ru-RU" sz="2000" kern="1200" dirty="0"/>
        </a:p>
      </dsp:txBody>
      <dsp:txXfrm>
        <a:off x="4845983" y="1824296"/>
        <a:ext cx="2077315" cy="1038387"/>
      </dsp:txXfrm>
    </dsp:sp>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54463C9-4A80-4F37-9207-02A1C32C6829}">
      <dsp:nvSpPr>
        <dsp:cNvPr id="0" name=""/>
        <dsp:cNvSpPr/>
      </dsp:nvSpPr>
      <dsp:spPr>
        <a:xfrm>
          <a:off x="750099" y="0"/>
          <a:ext cx="2857519" cy="14287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bg1"/>
              </a:solidFill>
            </a:rPr>
            <a:t>The Main Idea</a:t>
          </a:r>
          <a:endParaRPr lang="ru-RU" sz="2400" kern="1200" dirty="0">
            <a:solidFill>
              <a:schemeClr val="bg1"/>
            </a:solidFill>
          </a:endParaRPr>
        </a:p>
      </dsp:txBody>
      <dsp:txXfrm>
        <a:off x="750099" y="0"/>
        <a:ext cx="2857519" cy="1428759"/>
      </dsp:txXfrm>
    </dsp:sp>
    <dsp:sp modelId="{88AAE116-79D6-42D4-8908-75B06CACA86E}">
      <dsp:nvSpPr>
        <dsp:cNvPr id="0" name=""/>
        <dsp:cNvSpPr/>
      </dsp:nvSpPr>
      <dsp:spPr>
        <a:xfrm>
          <a:off x="3607618" y="624379"/>
          <a:ext cx="1137064" cy="180000"/>
        </a:xfrm>
        <a:custGeom>
          <a:avLst/>
          <a:gdLst/>
          <a:ahLst/>
          <a:cxnLst/>
          <a:rect l="0" t="0" r="0" b="0"/>
          <a:pathLst>
            <a:path>
              <a:moveTo>
                <a:pt x="0" y="90000"/>
              </a:moveTo>
              <a:lnTo>
                <a:pt x="1137064" y="9000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4147724" y="685953"/>
        <a:ext cx="56853" cy="56853"/>
      </dsp:txXfrm>
    </dsp:sp>
    <dsp:sp modelId="{7B0D9232-F951-4178-8DD1-DE89A1235A63}">
      <dsp:nvSpPr>
        <dsp:cNvPr id="0" name=""/>
        <dsp:cNvSpPr/>
      </dsp:nvSpPr>
      <dsp:spPr>
        <a:xfrm>
          <a:off x="4744683" y="0"/>
          <a:ext cx="2857519" cy="14287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Knowledge about patterns should be represented in the terms of regular structures</a:t>
          </a:r>
          <a:r>
            <a:rPr lang="ru-RU" sz="2400" kern="1200" dirty="0" smtClean="0">
              <a:solidFill>
                <a:schemeClr val="bg1"/>
              </a:solidFill>
            </a:rPr>
            <a:t>*</a:t>
          </a:r>
          <a:endParaRPr lang="ru-RU" sz="2400" kern="1200" dirty="0">
            <a:solidFill>
              <a:schemeClr val="bg1"/>
            </a:solidFill>
          </a:endParaRPr>
        </a:p>
      </dsp:txBody>
      <dsp:txXfrm>
        <a:off x="4744683" y="0"/>
        <a:ext cx="2857519" cy="1428759"/>
      </dsp:txXfrm>
    </dsp:sp>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D6D8BE1-EF71-492F-85EE-87B25E3B135E}">
      <dsp:nvSpPr>
        <dsp:cNvPr id="0" name=""/>
        <dsp:cNvSpPr/>
      </dsp:nvSpPr>
      <dsp:spPr>
        <a:xfrm rot="5400000">
          <a:off x="5254011" y="-2010707"/>
          <a:ext cx="1730385" cy="575511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Structures construction from several basic elements</a:t>
          </a:r>
          <a:r>
            <a:rPr lang="ru-RU" sz="2000" kern="1200" dirty="0" smtClean="0"/>
            <a:t>; </a:t>
          </a:r>
          <a:endParaRPr lang="ru-RU" sz="2000" kern="1200" dirty="0"/>
        </a:p>
        <a:p>
          <a:pPr marL="228600" lvl="1" indent="-228600" algn="just" defTabSz="889000">
            <a:lnSpc>
              <a:spcPct val="90000"/>
            </a:lnSpc>
            <a:spcBef>
              <a:spcPct val="0"/>
            </a:spcBef>
            <a:spcAft>
              <a:spcPct val="15000"/>
            </a:spcAft>
            <a:buChar char="••"/>
          </a:pPr>
          <a:r>
            <a:rPr lang="en-US" sz="2000" kern="1200" dirty="0" smtClean="0"/>
            <a:t>The main question is how one element of structure could take place of another one without structure changing in common</a:t>
          </a:r>
          <a:r>
            <a:rPr lang="ru-RU" sz="2000" kern="1200" dirty="0" smtClean="0"/>
            <a:t>. </a:t>
          </a:r>
          <a:endParaRPr lang="ru-RU" sz="2000" kern="1200" dirty="0"/>
        </a:p>
      </dsp:txBody>
      <dsp:txXfrm rot="5400000">
        <a:off x="5254011" y="-2010707"/>
        <a:ext cx="1730385" cy="5755114"/>
      </dsp:txXfrm>
    </dsp:sp>
    <dsp:sp modelId="{CB7DBC58-5C00-41EF-88DE-E74B08AE9DA8}">
      <dsp:nvSpPr>
        <dsp:cNvPr id="0" name=""/>
        <dsp:cNvSpPr/>
      </dsp:nvSpPr>
      <dsp:spPr>
        <a:xfrm>
          <a:off x="4395" y="251533"/>
          <a:ext cx="3237251" cy="123063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Atomism</a:t>
          </a:r>
          <a:endParaRPr lang="ru-RU" sz="3000" kern="1200" dirty="0"/>
        </a:p>
      </dsp:txBody>
      <dsp:txXfrm>
        <a:off x="4395" y="251533"/>
        <a:ext cx="3237251" cy="1230631"/>
      </dsp:txXfrm>
    </dsp:sp>
    <dsp:sp modelId="{373520A0-5528-429E-8FDF-12D1B95A6F82}">
      <dsp:nvSpPr>
        <dsp:cNvPr id="0" name=""/>
        <dsp:cNvSpPr/>
      </dsp:nvSpPr>
      <dsp:spPr>
        <a:xfrm rot="5400000">
          <a:off x="5262246" y="-227026"/>
          <a:ext cx="1713914" cy="575511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Construction of precise rules of definition of legal and illegal structures</a:t>
          </a:r>
          <a:r>
            <a:rPr lang="ru-RU" sz="2000" kern="1200" dirty="0" smtClean="0"/>
            <a:t>;</a:t>
          </a:r>
          <a:endParaRPr lang="ru-RU" sz="2000" kern="1200" dirty="0"/>
        </a:p>
        <a:p>
          <a:pPr marL="228600" lvl="1" indent="-228600" algn="just" defTabSz="889000">
            <a:lnSpc>
              <a:spcPct val="90000"/>
            </a:lnSpc>
            <a:spcBef>
              <a:spcPct val="0"/>
            </a:spcBef>
            <a:spcAft>
              <a:spcPct val="15000"/>
            </a:spcAft>
            <a:buChar char="••"/>
          </a:pPr>
          <a:r>
            <a:rPr lang="en-US" sz="2000" kern="1200" dirty="0" smtClean="0"/>
            <a:t>Pattern theory approach to construction of such rules begins from realization of quality rules and follows with realization of quantity rules</a:t>
          </a:r>
          <a:r>
            <a:rPr lang="ru-RU" sz="2000" kern="1200" dirty="0" smtClean="0"/>
            <a:t>.</a:t>
          </a:r>
          <a:endParaRPr lang="ru-RU" sz="2000" kern="1200" dirty="0"/>
        </a:p>
      </dsp:txBody>
      <dsp:txXfrm rot="5400000">
        <a:off x="5262246" y="-227026"/>
        <a:ext cx="1713914" cy="5755114"/>
      </dsp:txXfrm>
    </dsp:sp>
    <dsp:sp modelId="{2C4B15A4-E937-4FA5-822D-F09E5A346468}">
      <dsp:nvSpPr>
        <dsp:cNvPr id="0" name=""/>
        <dsp:cNvSpPr/>
      </dsp:nvSpPr>
      <dsp:spPr>
        <a:xfrm>
          <a:off x="4395" y="2035215"/>
          <a:ext cx="3237251" cy="123063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err="1" smtClean="0"/>
            <a:t>Combinatority</a:t>
          </a:r>
          <a:endParaRPr lang="ru-RU" sz="3000" kern="1200" dirty="0"/>
        </a:p>
      </dsp:txBody>
      <dsp:txXfrm>
        <a:off x="4395" y="2035215"/>
        <a:ext cx="3237251" cy="1230631"/>
      </dsp:txXfrm>
    </dsp:sp>
    <dsp:sp modelId="{46B96142-4948-4020-8680-6FCE88E2E484}">
      <dsp:nvSpPr>
        <dsp:cNvPr id="0" name=""/>
        <dsp:cNvSpPr/>
      </dsp:nvSpPr>
      <dsp:spPr>
        <a:xfrm rot="5400000">
          <a:off x="5404212" y="1406454"/>
          <a:ext cx="1429983" cy="575511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Search of identification rules for definition of equivalence classes. </a:t>
          </a:r>
          <a:endParaRPr lang="ru-RU" sz="2000" kern="1200" dirty="0"/>
        </a:p>
        <a:p>
          <a:pPr marL="228600" lvl="1" indent="-228600" algn="l" defTabSz="889000">
            <a:lnSpc>
              <a:spcPct val="90000"/>
            </a:lnSpc>
            <a:spcBef>
              <a:spcPct val="0"/>
            </a:spcBef>
            <a:spcAft>
              <a:spcPct val="15000"/>
            </a:spcAft>
            <a:buChar char="••"/>
          </a:pPr>
          <a:r>
            <a:rPr lang="en-US" sz="2000" kern="1200" dirty="0" smtClean="0"/>
            <a:t>Pattern theory describes technique of such rules definition</a:t>
          </a:r>
          <a:r>
            <a:rPr lang="ru-RU" sz="2000" kern="1200" dirty="0" smtClean="0"/>
            <a:t>.</a:t>
          </a:r>
          <a:endParaRPr lang="ru-RU" sz="2000" kern="1200" dirty="0"/>
        </a:p>
      </dsp:txBody>
      <dsp:txXfrm rot="5400000">
        <a:off x="5404212" y="1406454"/>
        <a:ext cx="1429983" cy="5755114"/>
      </dsp:txXfrm>
    </dsp:sp>
    <dsp:sp modelId="{A87ADB9A-E7EB-4CAC-90C6-AEE94B8DBF7D}">
      <dsp:nvSpPr>
        <dsp:cNvPr id="0" name=""/>
        <dsp:cNvSpPr/>
      </dsp:nvSpPr>
      <dsp:spPr>
        <a:xfrm>
          <a:off x="4395" y="3668696"/>
          <a:ext cx="3237251" cy="123063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err="1" smtClean="0"/>
            <a:t>Observability</a:t>
          </a:r>
          <a:endParaRPr lang="ru-RU" sz="3000" kern="1200" dirty="0"/>
        </a:p>
      </dsp:txBody>
      <dsp:txXfrm>
        <a:off x="4395" y="3668696"/>
        <a:ext cx="3237251" cy="1230631"/>
      </dsp:txXfrm>
    </dsp:sp>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D6D8BE1-EF71-492F-85EE-87B25E3B135E}">
      <dsp:nvSpPr>
        <dsp:cNvPr id="0" name=""/>
        <dsp:cNvSpPr/>
      </dsp:nvSpPr>
      <dsp:spPr>
        <a:xfrm rot="5400000">
          <a:off x="3054146" y="-591492"/>
          <a:ext cx="4710289" cy="632652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b="1" kern="1200" dirty="0" smtClean="0"/>
            <a:t>the most common approach to algebraic description of information;</a:t>
          </a:r>
          <a:endParaRPr lang="ru-RU" sz="2400" b="1" kern="1200" dirty="0"/>
        </a:p>
        <a:p>
          <a:pPr marL="228600" lvl="1" indent="-228600" algn="just" defTabSz="1066800">
            <a:lnSpc>
              <a:spcPct val="90000"/>
            </a:lnSpc>
            <a:spcBef>
              <a:spcPct val="0"/>
            </a:spcBef>
            <a:spcAft>
              <a:spcPct val="15000"/>
            </a:spcAft>
            <a:buChar char="••"/>
          </a:pPr>
          <a:r>
            <a:rPr lang="en-US" sz="2400" kern="1200" dirty="0" smtClean="0"/>
            <a:t>construction of an observed patterns model by applying constraints to the model but not to the tools of patterns processing;</a:t>
          </a:r>
          <a:endParaRPr lang="ru-RU" sz="2400" kern="1200" dirty="0"/>
        </a:p>
        <a:p>
          <a:pPr marL="228600" lvl="1" indent="-228600" algn="just" defTabSz="1066800">
            <a:lnSpc>
              <a:spcPct val="90000"/>
            </a:lnSpc>
            <a:spcBef>
              <a:spcPct val="0"/>
            </a:spcBef>
            <a:spcAft>
              <a:spcPct val="15000"/>
            </a:spcAft>
            <a:buChar char="••"/>
          </a:pPr>
          <a:r>
            <a:rPr lang="en-US" sz="2400" kern="1200" dirty="0" smtClean="0"/>
            <a:t>the main property of patterns is regularity;</a:t>
          </a:r>
          <a:endParaRPr lang="ru-RU" sz="2400" kern="1200" dirty="0"/>
        </a:p>
        <a:p>
          <a:pPr marL="228600" lvl="1" indent="-228600" algn="just" defTabSz="1066800">
            <a:lnSpc>
              <a:spcPct val="90000"/>
            </a:lnSpc>
            <a:spcBef>
              <a:spcPct val="0"/>
            </a:spcBef>
            <a:spcAft>
              <a:spcPct val="15000"/>
            </a:spcAft>
            <a:buChar char="••"/>
          </a:pPr>
          <a:r>
            <a:rPr lang="en-US" sz="2400" kern="1200" dirty="0" smtClean="0"/>
            <a:t>the rule of pattern identification allows to consider a pattern with significant for the task detailing;</a:t>
          </a:r>
          <a:endParaRPr lang="ru-RU" sz="2400" kern="1200" dirty="0"/>
        </a:p>
        <a:p>
          <a:pPr marL="228600" lvl="1" indent="-228600" algn="just" defTabSz="1066800">
            <a:lnSpc>
              <a:spcPct val="90000"/>
            </a:lnSpc>
            <a:spcBef>
              <a:spcPct val="0"/>
            </a:spcBef>
            <a:spcAft>
              <a:spcPct val="15000"/>
            </a:spcAft>
            <a:buChar char="••"/>
          </a:pPr>
          <a:r>
            <a:rPr lang="en-US" sz="2400" kern="1200" dirty="0" smtClean="0"/>
            <a:t>investigation of patterns by algebra, topology, probability theory and statistic hypothesizes.</a:t>
          </a:r>
          <a:endParaRPr lang="ru-RU" sz="2400" kern="1200" dirty="0"/>
        </a:p>
      </dsp:txBody>
      <dsp:txXfrm rot="5400000">
        <a:off x="3054146" y="-591492"/>
        <a:ext cx="4710289" cy="6326521"/>
      </dsp:txXfrm>
    </dsp:sp>
    <dsp:sp modelId="{CB7DBC58-5C00-41EF-88DE-E74B08AE9DA8}">
      <dsp:nvSpPr>
        <dsp:cNvPr id="0" name=""/>
        <dsp:cNvSpPr/>
      </dsp:nvSpPr>
      <dsp:spPr>
        <a:xfrm>
          <a:off x="0" y="1785960"/>
          <a:ext cx="2174584" cy="143287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Pattern Theory</a:t>
          </a:r>
          <a:endParaRPr lang="ru-RU" sz="3000" kern="1200" dirty="0"/>
        </a:p>
      </dsp:txBody>
      <dsp:txXfrm>
        <a:off x="0" y="1785960"/>
        <a:ext cx="2174584" cy="1432874"/>
      </dsp:txXfrm>
    </dsp:sp>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5A66E04-6F78-49D1-BD03-36E45CD90827}">
      <dsp:nvSpPr>
        <dsp:cNvPr id="0" name=""/>
        <dsp:cNvSpPr/>
      </dsp:nvSpPr>
      <dsp:spPr>
        <a:xfrm>
          <a:off x="933822" y="522402"/>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algebra</a:t>
          </a:r>
          <a:endParaRPr lang="ru-RU" sz="2000" kern="1200" dirty="0">
            <a:solidFill>
              <a:schemeClr val="bg1"/>
            </a:solidFill>
          </a:endParaRPr>
        </a:p>
      </dsp:txBody>
      <dsp:txXfrm>
        <a:off x="933822" y="522402"/>
        <a:ext cx="1692175" cy="1015305"/>
      </dsp:txXfrm>
    </dsp:sp>
    <dsp:sp modelId="{5DDC9858-C93A-4F22-8A89-CCE1475CA1AB}">
      <dsp:nvSpPr>
        <dsp:cNvPr id="0" name=""/>
        <dsp:cNvSpPr/>
      </dsp:nvSpPr>
      <dsp:spPr>
        <a:xfrm>
          <a:off x="2795215" y="522402"/>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topology</a:t>
          </a:r>
          <a:endParaRPr lang="ru-RU" sz="2000" kern="1200" dirty="0">
            <a:solidFill>
              <a:schemeClr val="bg1"/>
            </a:solidFill>
          </a:endParaRPr>
        </a:p>
      </dsp:txBody>
      <dsp:txXfrm>
        <a:off x="2795215" y="522402"/>
        <a:ext cx="1692175" cy="1015305"/>
      </dsp:txXfrm>
    </dsp:sp>
    <dsp:sp modelId="{C6FCAB90-5D41-4E5F-8449-B54DA787A4CC}">
      <dsp:nvSpPr>
        <dsp:cNvPr id="0" name=""/>
        <dsp:cNvSpPr/>
      </dsp:nvSpPr>
      <dsp:spPr>
        <a:xfrm>
          <a:off x="4656608" y="522402"/>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dynamics</a:t>
          </a:r>
          <a:endParaRPr lang="ru-RU" sz="2000" kern="1200" dirty="0">
            <a:solidFill>
              <a:schemeClr val="bg1"/>
            </a:solidFill>
          </a:endParaRPr>
        </a:p>
      </dsp:txBody>
      <dsp:txXfrm>
        <a:off x="4656608" y="522402"/>
        <a:ext cx="1692175" cy="1015305"/>
      </dsp:txXfrm>
    </dsp:sp>
    <dsp:sp modelId="{5EF4212D-0931-46BF-BF9A-D54EA174EBF8}">
      <dsp:nvSpPr>
        <dsp:cNvPr id="0" name=""/>
        <dsp:cNvSpPr/>
      </dsp:nvSpPr>
      <dsp:spPr>
        <a:xfrm>
          <a:off x="6518002" y="522402"/>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Connectors</a:t>
          </a:r>
          <a:endParaRPr lang="ru-RU" sz="2000" kern="1200" dirty="0">
            <a:solidFill>
              <a:schemeClr val="bg1"/>
            </a:solidFill>
          </a:endParaRPr>
        </a:p>
      </dsp:txBody>
      <dsp:txXfrm>
        <a:off x="6518002" y="522402"/>
        <a:ext cx="1692175" cy="1015305"/>
      </dsp:txXfrm>
    </dsp:sp>
    <dsp:sp modelId="{BE70BFF4-90AA-4FFF-876A-AD25484EF88F}">
      <dsp:nvSpPr>
        <dsp:cNvPr id="0" name=""/>
        <dsp:cNvSpPr/>
      </dsp:nvSpPr>
      <dsp:spPr>
        <a:xfrm>
          <a:off x="455892" y="1706925"/>
          <a:ext cx="1872544"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solidFill>
                <a:schemeClr val="bg1"/>
              </a:solidFill>
            </a:rPr>
            <a:t>“</a:t>
          </a:r>
          <a:r>
            <a:rPr lang="en-US" sz="2000" kern="1200" dirty="0" smtClean="0">
              <a:solidFill>
                <a:schemeClr val="bg1"/>
              </a:solidFill>
            </a:rPr>
            <a:t>images</a:t>
          </a:r>
          <a:r>
            <a:rPr lang="ru-RU" sz="2000" kern="1200" dirty="0" smtClean="0">
              <a:solidFill>
                <a:schemeClr val="bg1"/>
              </a:solidFill>
            </a:rPr>
            <a:t>"</a:t>
          </a:r>
          <a:endParaRPr lang="ru-RU" sz="2000" kern="1200" dirty="0">
            <a:solidFill>
              <a:schemeClr val="bg1"/>
            </a:solidFill>
          </a:endParaRPr>
        </a:p>
      </dsp:txBody>
      <dsp:txXfrm>
        <a:off x="455892" y="1706925"/>
        <a:ext cx="1872544" cy="1015305"/>
      </dsp:txXfrm>
    </dsp:sp>
    <dsp:sp modelId="{B5DBEA42-0BD4-410D-BFB4-CD6850803780}">
      <dsp:nvSpPr>
        <dsp:cNvPr id="0" name=""/>
        <dsp:cNvSpPr/>
      </dsp:nvSpPr>
      <dsp:spPr>
        <a:xfrm>
          <a:off x="2497654" y="1706925"/>
          <a:ext cx="229758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Algebra </a:t>
          </a:r>
          <a:r>
            <a:rPr lang="en-US" sz="2000" kern="1200" dirty="0" err="1" smtClean="0">
              <a:solidFill>
                <a:schemeClr val="bg1"/>
              </a:solidFill>
            </a:rPr>
            <a:t>homomorphisms</a:t>
          </a:r>
          <a:endParaRPr lang="ru-RU" sz="2000" kern="1200" dirty="0">
            <a:solidFill>
              <a:schemeClr val="bg1"/>
            </a:solidFill>
          </a:endParaRPr>
        </a:p>
      </dsp:txBody>
      <dsp:txXfrm>
        <a:off x="2497654" y="1706925"/>
        <a:ext cx="2297585" cy="1015305"/>
      </dsp:txXfrm>
    </dsp:sp>
    <dsp:sp modelId="{4F0E010B-068A-42FA-9A71-AC3C2ED4564E}">
      <dsp:nvSpPr>
        <dsp:cNvPr id="0" name=""/>
        <dsp:cNvSpPr/>
      </dsp:nvSpPr>
      <dsp:spPr>
        <a:xfrm>
          <a:off x="4964457" y="1706925"/>
          <a:ext cx="1862256"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Algebra representations</a:t>
          </a:r>
          <a:endParaRPr lang="ru-RU" sz="2000" kern="1200" dirty="0">
            <a:solidFill>
              <a:schemeClr val="bg1"/>
            </a:solidFill>
          </a:endParaRPr>
        </a:p>
      </dsp:txBody>
      <dsp:txXfrm>
        <a:off x="4964457" y="1706925"/>
        <a:ext cx="1862256" cy="1015305"/>
      </dsp:txXfrm>
    </dsp:sp>
    <dsp:sp modelId="{9058BABF-30AF-4AD4-8452-D0BE1F7A074A}">
      <dsp:nvSpPr>
        <dsp:cNvPr id="0" name=""/>
        <dsp:cNvSpPr/>
      </dsp:nvSpPr>
      <dsp:spPr>
        <a:xfrm>
          <a:off x="6995931" y="1706925"/>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Metric theory</a:t>
          </a:r>
          <a:endParaRPr lang="ru-RU" sz="2000" kern="1200" dirty="0">
            <a:solidFill>
              <a:schemeClr val="bg1"/>
            </a:solidFill>
          </a:endParaRPr>
        </a:p>
      </dsp:txBody>
      <dsp:txXfrm>
        <a:off x="6995931" y="1706925"/>
        <a:ext cx="1692175" cy="1015305"/>
      </dsp:txXfrm>
    </dsp:sp>
    <dsp:sp modelId="{BB9BD042-85A4-4BF4-8642-B09848DF680C}">
      <dsp:nvSpPr>
        <dsp:cNvPr id="0" name=""/>
        <dsp:cNvSpPr/>
      </dsp:nvSpPr>
      <dsp:spPr>
        <a:xfrm>
          <a:off x="3125" y="2891448"/>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Entropy</a:t>
          </a:r>
          <a:endParaRPr lang="ru-RU" sz="2000" kern="1200" dirty="0">
            <a:solidFill>
              <a:schemeClr val="bg1"/>
            </a:solidFill>
          </a:endParaRPr>
        </a:p>
      </dsp:txBody>
      <dsp:txXfrm>
        <a:off x="3125" y="2891448"/>
        <a:ext cx="1692175" cy="1015305"/>
      </dsp:txXfrm>
    </dsp:sp>
    <dsp:sp modelId="{6CD2A3DF-B120-44FC-B7AA-04970F18BEA0}">
      <dsp:nvSpPr>
        <dsp:cNvPr id="0" name=""/>
        <dsp:cNvSpPr/>
      </dsp:nvSpPr>
      <dsp:spPr>
        <a:xfrm>
          <a:off x="1864518" y="2891448"/>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Stochastic relaxation</a:t>
          </a:r>
          <a:endParaRPr lang="ru-RU" sz="2000" kern="1200" dirty="0">
            <a:solidFill>
              <a:schemeClr val="bg1"/>
            </a:solidFill>
          </a:endParaRPr>
        </a:p>
      </dsp:txBody>
      <dsp:txXfrm>
        <a:off x="1864518" y="2891448"/>
        <a:ext cx="1692175" cy="1015305"/>
      </dsp:txXfrm>
    </dsp:sp>
    <dsp:sp modelId="{C0260293-7B31-4DAC-AD53-B79986FB3051}">
      <dsp:nvSpPr>
        <dsp:cNvPr id="0" name=""/>
        <dsp:cNvSpPr/>
      </dsp:nvSpPr>
      <dsp:spPr>
        <a:xfrm>
          <a:off x="3725912" y="2891448"/>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Markov processes</a:t>
          </a:r>
          <a:endParaRPr lang="ru-RU" sz="2000" kern="1200" dirty="0">
            <a:solidFill>
              <a:schemeClr val="bg1"/>
            </a:solidFill>
          </a:endParaRPr>
        </a:p>
      </dsp:txBody>
      <dsp:txXfrm>
        <a:off x="3725912" y="2891448"/>
        <a:ext cx="1692175" cy="1015305"/>
      </dsp:txXfrm>
    </dsp:sp>
    <dsp:sp modelId="{8DCB3EBD-2D62-4404-A39E-F9E866721568}">
      <dsp:nvSpPr>
        <dsp:cNvPr id="0" name=""/>
        <dsp:cNvSpPr/>
      </dsp:nvSpPr>
      <dsp:spPr>
        <a:xfrm>
          <a:off x="5587305" y="2891448"/>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deformation</a:t>
          </a:r>
          <a:endParaRPr lang="ru-RU" sz="2000" kern="1200" dirty="0">
            <a:solidFill>
              <a:schemeClr val="bg1"/>
            </a:solidFill>
          </a:endParaRPr>
        </a:p>
      </dsp:txBody>
      <dsp:txXfrm>
        <a:off x="5587305" y="2891448"/>
        <a:ext cx="1692175" cy="1015305"/>
      </dsp:txXfrm>
    </dsp:sp>
    <dsp:sp modelId="{5C62288B-248A-48EB-8670-87BB8F73D299}">
      <dsp:nvSpPr>
        <dsp:cNvPr id="0" name=""/>
        <dsp:cNvSpPr/>
      </dsp:nvSpPr>
      <dsp:spPr>
        <a:xfrm>
          <a:off x="7448698" y="2891448"/>
          <a:ext cx="1692175" cy="10153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Pattern derivation</a:t>
          </a:r>
          <a:endParaRPr lang="ru-RU" sz="2000" kern="1200" dirty="0">
            <a:solidFill>
              <a:schemeClr val="bg1"/>
            </a:solidFill>
          </a:endParaRPr>
        </a:p>
      </dsp:txBody>
      <dsp:txXfrm>
        <a:off x="7448698" y="2891448"/>
        <a:ext cx="1692175" cy="1015305"/>
      </dsp:txXfrm>
    </dsp:sp>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D6D8BE1-EF71-492F-85EE-87B25E3B135E}">
      <dsp:nvSpPr>
        <dsp:cNvPr id="0" name=""/>
        <dsp:cNvSpPr/>
      </dsp:nvSpPr>
      <dsp:spPr>
        <a:xfrm rot="5400000">
          <a:off x="2943622" y="-695560"/>
          <a:ext cx="4929214" cy="632034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b="1" kern="1200" dirty="0" smtClean="0"/>
            <a:t>methodic base for formalized representation of image recognition algorithms in terms of algebras over set of some basic algorithms;</a:t>
          </a:r>
          <a:endParaRPr lang="ru-RU" sz="2400" b="1" kern="1200" dirty="0"/>
        </a:p>
        <a:p>
          <a:pPr marL="228600" lvl="1" indent="-228600" algn="just" defTabSz="1066800">
            <a:lnSpc>
              <a:spcPct val="90000"/>
            </a:lnSpc>
            <a:spcBef>
              <a:spcPct val="0"/>
            </a:spcBef>
            <a:spcAft>
              <a:spcPct val="15000"/>
            </a:spcAft>
            <a:buChar char="••"/>
          </a:pPr>
          <a:r>
            <a:rPr lang="en-US" sz="2400" kern="1200" dirty="0" smtClean="0"/>
            <a:t>theorem of existence of algorithm, which solves the problem, in the supplemented set of heuristic algorithms satisfied some simple properties;</a:t>
          </a:r>
          <a:endParaRPr lang="ru-RU" sz="2400" kern="1200" dirty="0"/>
        </a:p>
        <a:p>
          <a:pPr marL="228600" lvl="1" indent="-228600" algn="just" defTabSz="1066800">
            <a:lnSpc>
              <a:spcPct val="90000"/>
            </a:lnSpc>
            <a:spcBef>
              <a:spcPct val="0"/>
            </a:spcBef>
            <a:spcAft>
              <a:spcPct val="15000"/>
            </a:spcAft>
            <a:buChar char="••"/>
          </a:pPr>
          <a:r>
            <a:rPr lang="en-US" sz="2400" kern="1200" dirty="0" smtClean="0"/>
            <a:t>with additional limitations on the classes of solvable problems and sets of heuristic algorithms it was shown a way of search of this correct algorithm;</a:t>
          </a:r>
          <a:endParaRPr lang="ru-RU" sz="2400" kern="1200" dirty="0"/>
        </a:p>
        <a:p>
          <a:pPr marL="228600" lvl="1" indent="-228600" algn="just" defTabSz="1066800">
            <a:lnSpc>
              <a:spcPct val="90000"/>
            </a:lnSpc>
            <a:spcBef>
              <a:spcPct val="0"/>
            </a:spcBef>
            <a:spcAft>
              <a:spcPct val="15000"/>
            </a:spcAft>
            <a:buChar char="••"/>
          </a:pPr>
          <a:r>
            <a:rPr lang="en-US" sz="2400" kern="1200" dirty="0" smtClean="0"/>
            <a:t>idea of classifiers combination by algebraic correction.</a:t>
          </a:r>
          <a:endParaRPr lang="ru-RU" sz="2400" kern="1200" dirty="0"/>
        </a:p>
      </dsp:txBody>
      <dsp:txXfrm rot="5400000">
        <a:off x="2943622" y="-695560"/>
        <a:ext cx="4929214" cy="6320343"/>
      </dsp:txXfrm>
    </dsp:sp>
    <dsp:sp modelId="{CB7DBC58-5C00-41EF-88DE-E74B08AE9DA8}">
      <dsp:nvSpPr>
        <dsp:cNvPr id="0" name=""/>
        <dsp:cNvSpPr/>
      </dsp:nvSpPr>
      <dsp:spPr>
        <a:xfrm>
          <a:off x="0" y="1711545"/>
          <a:ext cx="2172460" cy="137317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Algebra of Algorithms</a:t>
          </a:r>
          <a:endParaRPr lang="ru-RU" sz="3000" kern="1200" dirty="0"/>
        </a:p>
      </dsp:txBody>
      <dsp:txXfrm>
        <a:off x="0" y="1711545"/>
        <a:ext cx="2172460" cy="1373171"/>
      </dsp:txXfrm>
    </dsp:sp>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lvl="0" algn="ctr" defTabSz="2578100">
            <a:lnSpc>
              <a:spcPct val="90000"/>
            </a:lnSpc>
            <a:spcBef>
              <a:spcPct val="0"/>
            </a:spcBef>
            <a:spcAft>
              <a:spcPct val="35000"/>
            </a:spcAft>
          </a:pPr>
          <a:r>
            <a:rPr lang="en-US" sz="5800" kern="1200" dirty="0" smtClean="0">
              <a:solidFill>
                <a:schemeClr val="bg1"/>
              </a:solidFill>
            </a:rPr>
            <a:t>Image Algebras</a:t>
          </a:r>
          <a:endParaRPr lang="ru-RU" sz="5800" kern="1200" dirty="0">
            <a:solidFill>
              <a:schemeClr val="bg1"/>
            </a:solidFill>
          </a:endParaRPr>
        </a:p>
      </dsp:txBody>
      <dsp:txXfrm>
        <a:off x="2513188" y="1084428"/>
        <a:ext cx="2760364" cy="2760364"/>
      </dsp:txXfrm>
    </dsp:sp>
    <dsp:sp modelId="{FC44956E-3D5F-43A1-8323-033ABB77AA4D}">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7BC1B29-19C6-4851-9F3B-689F85C2264C}">
      <dsp:nvSpPr>
        <dsp:cNvPr id="0" name=""/>
        <dsp:cNvSpPr/>
      </dsp:nvSpPr>
      <dsp:spPr>
        <a:xfrm>
          <a:off x="4256142" y="1689059"/>
          <a:ext cx="3020487" cy="718738"/>
        </a:xfrm>
        <a:custGeom>
          <a:avLst/>
          <a:gdLst/>
          <a:ahLst/>
          <a:cxnLst/>
          <a:rect l="0" t="0" r="0" b="0"/>
          <a:pathLst>
            <a:path>
              <a:moveTo>
                <a:pt x="0" y="0"/>
              </a:moveTo>
              <a:lnTo>
                <a:pt x="0" y="489799"/>
              </a:lnTo>
              <a:lnTo>
                <a:pt x="3020487" y="489799"/>
              </a:lnTo>
              <a:lnTo>
                <a:pt x="3020487" y="7187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F23F8D-6E30-4DFB-97AF-1A5FFD5534A3}">
      <dsp:nvSpPr>
        <dsp:cNvPr id="0" name=""/>
        <dsp:cNvSpPr/>
      </dsp:nvSpPr>
      <dsp:spPr>
        <a:xfrm>
          <a:off x="4210422" y="1689059"/>
          <a:ext cx="91440" cy="718738"/>
        </a:xfrm>
        <a:custGeom>
          <a:avLst/>
          <a:gdLst/>
          <a:ahLst/>
          <a:cxnLst/>
          <a:rect l="0" t="0" r="0" b="0"/>
          <a:pathLst>
            <a:path>
              <a:moveTo>
                <a:pt x="45720" y="0"/>
              </a:moveTo>
              <a:lnTo>
                <a:pt x="45720" y="7187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87EDA4-69D7-40AA-B40A-7D418B220161}">
      <dsp:nvSpPr>
        <dsp:cNvPr id="0" name=""/>
        <dsp:cNvSpPr/>
      </dsp:nvSpPr>
      <dsp:spPr>
        <a:xfrm>
          <a:off x="1235654" y="1689059"/>
          <a:ext cx="3020487" cy="718738"/>
        </a:xfrm>
        <a:custGeom>
          <a:avLst/>
          <a:gdLst/>
          <a:ahLst/>
          <a:cxnLst/>
          <a:rect l="0" t="0" r="0" b="0"/>
          <a:pathLst>
            <a:path>
              <a:moveTo>
                <a:pt x="3020487" y="0"/>
              </a:moveTo>
              <a:lnTo>
                <a:pt x="3020487" y="489799"/>
              </a:lnTo>
              <a:lnTo>
                <a:pt x="0" y="489799"/>
              </a:lnTo>
              <a:lnTo>
                <a:pt x="0" y="7187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0CB119-CB6D-460E-81BD-51547A4A0567}">
      <dsp:nvSpPr>
        <dsp:cNvPr id="0" name=""/>
        <dsp:cNvSpPr/>
      </dsp:nvSpPr>
      <dsp:spPr>
        <a:xfrm>
          <a:off x="3020487" y="119778"/>
          <a:ext cx="2471308" cy="15692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C407A6-AD06-458A-A3ED-7F048D559C95}">
      <dsp:nvSpPr>
        <dsp:cNvPr id="0" name=""/>
        <dsp:cNvSpPr/>
      </dsp:nvSpPr>
      <dsp:spPr>
        <a:xfrm>
          <a:off x="3295077" y="380638"/>
          <a:ext cx="2471308" cy="156928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 Image Algebras</a:t>
          </a:r>
          <a:endParaRPr lang="ru-RU" sz="2000" kern="1200" dirty="0"/>
        </a:p>
      </dsp:txBody>
      <dsp:txXfrm>
        <a:off x="3295077" y="380638"/>
        <a:ext cx="2471308" cy="1569280"/>
      </dsp:txXfrm>
    </dsp:sp>
    <dsp:sp modelId="{8AF182A4-2C78-437F-A8E8-2496BEE7AB3A}">
      <dsp:nvSpPr>
        <dsp:cNvPr id="0" name=""/>
        <dsp:cNvSpPr/>
      </dsp:nvSpPr>
      <dsp:spPr>
        <a:xfrm>
          <a:off x="0" y="2407798"/>
          <a:ext cx="2471308" cy="15692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65F90-9716-44EC-95E5-C59E855B0734}">
      <dsp:nvSpPr>
        <dsp:cNvPr id="0" name=""/>
        <dsp:cNvSpPr/>
      </dsp:nvSpPr>
      <dsp:spPr>
        <a:xfrm>
          <a:off x="274589" y="2668658"/>
          <a:ext cx="2471308" cy="156928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Image Algebra of </a:t>
          </a:r>
          <a:r>
            <a:rPr lang="en-US" sz="2000" kern="1200" dirty="0" err="1" smtClean="0"/>
            <a:t>S.Sternberg</a:t>
          </a:r>
          <a:endParaRPr lang="ru-RU" sz="2000" kern="1200" dirty="0"/>
        </a:p>
      </dsp:txBody>
      <dsp:txXfrm>
        <a:off x="274589" y="2668658"/>
        <a:ext cx="2471308" cy="1569280"/>
      </dsp:txXfrm>
    </dsp:sp>
    <dsp:sp modelId="{17DF3920-3BF8-4D4F-82BF-9D2407AFB193}">
      <dsp:nvSpPr>
        <dsp:cNvPr id="0" name=""/>
        <dsp:cNvSpPr/>
      </dsp:nvSpPr>
      <dsp:spPr>
        <a:xfrm>
          <a:off x="3020487" y="2407798"/>
          <a:ext cx="2471308" cy="15692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332216-D436-4DC6-B0AC-BD3EDA2B3169}">
      <dsp:nvSpPr>
        <dsp:cNvPr id="0" name=""/>
        <dsp:cNvSpPr/>
      </dsp:nvSpPr>
      <dsp:spPr>
        <a:xfrm>
          <a:off x="3295077" y="2668658"/>
          <a:ext cx="2471308" cy="156928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Standard Image Algebra of </a:t>
          </a:r>
          <a:r>
            <a:rPr lang="en-US" sz="2000" kern="1200" dirty="0" err="1" smtClean="0"/>
            <a:t>G.Ritter</a:t>
          </a:r>
          <a:endParaRPr lang="ru-RU" sz="2000" kern="1200" dirty="0"/>
        </a:p>
      </dsp:txBody>
      <dsp:txXfrm>
        <a:off x="3295077" y="2668658"/>
        <a:ext cx="2471308" cy="1569280"/>
      </dsp:txXfrm>
    </dsp:sp>
    <dsp:sp modelId="{5446E6DB-2840-4EA2-90ED-77D42A63D173}">
      <dsp:nvSpPr>
        <dsp:cNvPr id="0" name=""/>
        <dsp:cNvSpPr/>
      </dsp:nvSpPr>
      <dsp:spPr>
        <a:xfrm>
          <a:off x="6040975" y="2407798"/>
          <a:ext cx="2471308" cy="15692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265CD5-9B9D-4663-9643-BE37B4B22ACB}">
      <dsp:nvSpPr>
        <dsp:cNvPr id="0" name=""/>
        <dsp:cNvSpPr/>
      </dsp:nvSpPr>
      <dsp:spPr>
        <a:xfrm>
          <a:off x="6315565" y="2668658"/>
          <a:ext cx="2471308" cy="156928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Descriptive Image Algebra of </a:t>
          </a:r>
          <a:r>
            <a:rPr lang="en-US" sz="2000" kern="1200" dirty="0" err="1" smtClean="0"/>
            <a:t>I.Gurevich</a:t>
          </a:r>
          <a:endParaRPr lang="ru-RU" sz="2000" kern="1200" dirty="0"/>
        </a:p>
      </dsp:txBody>
      <dsp:txXfrm>
        <a:off x="6315565" y="2668658"/>
        <a:ext cx="2471308" cy="1569280"/>
      </dsp:txXfrm>
    </dsp:sp>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5A66E04-6F78-49D1-BD03-36E45CD90827}">
      <dsp:nvSpPr>
        <dsp:cNvPr id="0" name=""/>
        <dsp:cNvSpPr/>
      </dsp:nvSpPr>
      <dsp:spPr>
        <a:xfrm>
          <a:off x="593042" y="1915"/>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Up-to-Date Algebra</a:t>
          </a:r>
          <a:endParaRPr lang="ru-RU" sz="2000" kern="1200" dirty="0">
            <a:solidFill>
              <a:schemeClr val="bg1"/>
            </a:solidFill>
          </a:endParaRPr>
        </a:p>
      </dsp:txBody>
      <dsp:txXfrm>
        <a:off x="593042" y="1915"/>
        <a:ext cx="1850677" cy="1110406"/>
      </dsp:txXfrm>
    </dsp:sp>
    <dsp:sp modelId="{2E85868B-C629-42A2-AE67-1E7CD87A5397}">
      <dsp:nvSpPr>
        <dsp:cNvPr id="0" name=""/>
        <dsp:cNvSpPr/>
      </dsp:nvSpPr>
      <dsp:spPr>
        <a:xfrm>
          <a:off x="2628788" y="1915"/>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Algebraic System</a:t>
          </a:r>
        </a:p>
      </dsp:txBody>
      <dsp:txXfrm>
        <a:off x="2628788" y="1915"/>
        <a:ext cx="1850677" cy="1110406"/>
      </dsp:txXfrm>
    </dsp:sp>
    <dsp:sp modelId="{B5FD2B3C-6B09-4335-B141-7238318D353F}">
      <dsp:nvSpPr>
        <dsp:cNvPr id="0" name=""/>
        <dsp:cNvSpPr/>
      </dsp:nvSpPr>
      <dsp:spPr>
        <a:xfrm>
          <a:off x="4664533" y="1915"/>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Homogeneous and heterogeneous algebra</a:t>
          </a:r>
          <a:endParaRPr lang="ru-RU" sz="2000" kern="1200" dirty="0" smtClean="0">
            <a:solidFill>
              <a:schemeClr val="bg1"/>
            </a:solidFill>
          </a:endParaRPr>
        </a:p>
      </dsp:txBody>
      <dsp:txXfrm>
        <a:off x="4664533" y="1915"/>
        <a:ext cx="1850677" cy="1110406"/>
      </dsp:txXfrm>
    </dsp:sp>
    <dsp:sp modelId="{14FA16D6-90A3-4355-8C35-CFAB0EDD3DDC}">
      <dsp:nvSpPr>
        <dsp:cNvPr id="0" name=""/>
        <dsp:cNvSpPr/>
      </dsp:nvSpPr>
      <dsp:spPr>
        <a:xfrm>
          <a:off x="6700279" y="1915"/>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Graded Algebra, Z</a:t>
          </a:r>
          <a:r>
            <a:rPr lang="ru-RU" sz="2000" kern="1200" baseline="-25000" dirty="0" smtClean="0">
              <a:solidFill>
                <a:schemeClr val="bg1"/>
              </a:solidFill>
            </a:rPr>
            <a:t>2</a:t>
          </a:r>
          <a:r>
            <a:rPr lang="ru-RU" sz="2000" kern="1200" dirty="0" smtClean="0">
              <a:solidFill>
                <a:schemeClr val="bg1"/>
              </a:solidFill>
            </a:rPr>
            <a:t> – </a:t>
          </a:r>
          <a:r>
            <a:rPr lang="en-US" sz="2000" kern="1200" dirty="0" smtClean="0">
              <a:solidFill>
                <a:schemeClr val="bg1"/>
              </a:solidFill>
            </a:rPr>
            <a:t>Graded Algebra</a:t>
          </a:r>
          <a:r>
            <a:rPr lang="ru-RU" sz="2000" kern="1200" dirty="0" smtClean="0">
              <a:solidFill>
                <a:schemeClr val="bg1"/>
              </a:solidFill>
            </a:rPr>
            <a:t> (</a:t>
          </a:r>
          <a:r>
            <a:rPr lang="en-US" sz="2000" kern="1200" dirty="0" err="1" smtClean="0">
              <a:solidFill>
                <a:schemeClr val="bg1"/>
              </a:solidFill>
            </a:rPr>
            <a:t>Superalgebra</a:t>
          </a:r>
          <a:r>
            <a:rPr lang="ru-RU" sz="2000" kern="1200" dirty="0" smtClean="0">
              <a:solidFill>
                <a:schemeClr val="bg1"/>
              </a:solidFill>
            </a:rPr>
            <a:t>)</a:t>
          </a:r>
          <a:r>
            <a:rPr lang="en-US" sz="2000" kern="1200" dirty="0" smtClean="0">
              <a:solidFill>
                <a:schemeClr val="bg1"/>
              </a:solidFill>
            </a:rPr>
            <a:t>,</a:t>
          </a:r>
        </a:p>
      </dsp:txBody>
      <dsp:txXfrm>
        <a:off x="6700279" y="1915"/>
        <a:ext cx="1850677" cy="1110406"/>
      </dsp:txXfrm>
    </dsp:sp>
    <dsp:sp modelId="{3C976103-2713-4ECD-91BB-C2A9DC8914BE}">
      <dsp:nvSpPr>
        <dsp:cNvPr id="0" name=""/>
        <dsp:cNvSpPr/>
      </dsp:nvSpPr>
      <dsp:spPr>
        <a:xfrm>
          <a:off x="593042" y="1297389"/>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Exterior Algebra </a:t>
          </a:r>
          <a:r>
            <a:rPr lang="ru-RU" sz="2000" kern="1200" dirty="0" smtClean="0">
              <a:solidFill>
                <a:schemeClr val="bg1"/>
              </a:solidFill>
            </a:rPr>
            <a:t>(</a:t>
          </a:r>
          <a:r>
            <a:rPr lang="en-US" sz="2000" kern="1200" dirty="0" smtClean="0">
              <a:solidFill>
                <a:schemeClr val="bg1"/>
              </a:solidFill>
            </a:rPr>
            <a:t>Grossman Algebra</a:t>
          </a:r>
          <a:r>
            <a:rPr lang="ru-RU" sz="2000" kern="1200" dirty="0" smtClean="0">
              <a:solidFill>
                <a:schemeClr val="bg1"/>
              </a:solidFill>
            </a:rPr>
            <a:t>)</a:t>
          </a:r>
          <a:endParaRPr lang="en-US" sz="2000" kern="1200" dirty="0" smtClean="0">
            <a:solidFill>
              <a:schemeClr val="bg1"/>
            </a:solidFill>
          </a:endParaRPr>
        </a:p>
      </dsp:txBody>
      <dsp:txXfrm>
        <a:off x="593042" y="1297389"/>
        <a:ext cx="1850677" cy="1110406"/>
      </dsp:txXfrm>
    </dsp:sp>
    <dsp:sp modelId="{D9ED448D-96A4-4073-888B-5E3F4FFEE5C9}">
      <dsp:nvSpPr>
        <dsp:cNvPr id="0" name=""/>
        <dsp:cNvSpPr/>
      </dsp:nvSpPr>
      <dsp:spPr>
        <a:xfrm>
          <a:off x="2628788" y="1297389"/>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solidFill>
                <a:schemeClr val="bg1"/>
              </a:solidFill>
              <a:sym typeface="Symbol"/>
            </a:rPr>
            <a:t></a:t>
          </a:r>
          <a:r>
            <a:rPr lang="ru-RU" sz="2000" kern="1200" dirty="0" smtClean="0">
              <a:solidFill>
                <a:schemeClr val="bg1"/>
              </a:solidFill>
            </a:rPr>
            <a:t>-</a:t>
          </a:r>
          <a:r>
            <a:rPr lang="en-US" sz="2000" kern="1200" dirty="0" smtClean="0">
              <a:solidFill>
                <a:schemeClr val="bg1"/>
              </a:solidFill>
            </a:rPr>
            <a:t>operator Ring</a:t>
          </a:r>
          <a:r>
            <a:rPr lang="ru-RU" sz="2000" kern="1200" dirty="0" smtClean="0">
              <a:solidFill>
                <a:schemeClr val="bg1"/>
              </a:solidFill>
            </a:rPr>
            <a:t>,</a:t>
          </a:r>
          <a:endParaRPr lang="en-US" sz="2000" kern="1200" dirty="0" smtClean="0">
            <a:solidFill>
              <a:schemeClr val="bg1"/>
            </a:solidFill>
          </a:endParaRPr>
        </a:p>
      </dsp:txBody>
      <dsp:txXfrm>
        <a:off x="2628788" y="1297389"/>
        <a:ext cx="1850677" cy="1110406"/>
      </dsp:txXfrm>
    </dsp:sp>
    <dsp:sp modelId="{140FCC36-193D-453E-9482-8EF1CE665448}">
      <dsp:nvSpPr>
        <dsp:cNvPr id="0" name=""/>
        <dsp:cNvSpPr/>
      </dsp:nvSpPr>
      <dsp:spPr>
        <a:xfrm>
          <a:off x="4664533" y="1297389"/>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Quasi-group (semi-group)</a:t>
          </a:r>
        </a:p>
      </dsp:txBody>
      <dsp:txXfrm>
        <a:off x="4664533" y="1297389"/>
        <a:ext cx="1850677" cy="1110406"/>
      </dsp:txXfrm>
    </dsp:sp>
    <dsp:sp modelId="{F813CA3A-ED23-4DA0-9FC4-755CFF740B2F}">
      <dsp:nvSpPr>
        <dsp:cNvPr id="0" name=""/>
        <dsp:cNvSpPr/>
      </dsp:nvSpPr>
      <dsp:spPr>
        <a:xfrm>
          <a:off x="6700279" y="1297389"/>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Module</a:t>
          </a:r>
        </a:p>
      </dsp:txBody>
      <dsp:txXfrm>
        <a:off x="6700279" y="1297389"/>
        <a:ext cx="1850677" cy="1110406"/>
      </dsp:txXfrm>
    </dsp:sp>
    <dsp:sp modelId="{A6587B52-535C-4309-BF80-479C6799B312}">
      <dsp:nvSpPr>
        <dsp:cNvPr id="0" name=""/>
        <dsp:cNvSpPr/>
      </dsp:nvSpPr>
      <dsp:spPr>
        <a:xfrm>
          <a:off x="593042" y="2592863"/>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Lie Algebra</a:t>
          </a:r>
        </a:p>
      </dsp:txBody>
      <dsp:txXfrm>
        <a:off x="593042" y="2592863"/>
        <a:ext cx="1850677" cy="1110406"/>
      </dsp:txXfrm>
    </dsp:sp>
    <dsp:sp modelId="{B5833317-6BC9-4AC6-A40F-BADF50ABA4D2}">
      <dsp:nvSpPr>
        <dsp:cNvPr id="0" name=""/>
        <dsp:cNvSpPr/>
      </dsp:nvSpPr>
      <dsp:spPr>
        <a:xfrm>
          <a:off x="2628788" y="2592863"/>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Full Matrix Ring</a:t>
          </a:r>
        </a:p>
      </dsp:txBody>
      <dsp:txXfrm>
        <a:off x="2628788" y="2592863"/>
        <a:ext cx="1850677" cy="1110406"/>
      </dsp:txXfrm>
    </dsp:sp>
    <dsp:sp modelId="{ADC6577E-B2A4-4660-B401-BDFF57E09464}">
      <dsp:nvSpPr>
        <dsp:cNvPr id="0" name=""/>
        <dsp:cNvSpPr/>
      </dsp:nvSpPr>
      <dsp:spPr>
        <a:xfrm>
          <a:off x="4664533" y="2592863"/>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Algebra of </a:t>
          </a:r>
          <a:r>
            <a:rPr lang="en-US" sz="2000" kern="1200" dirty="0" err="1" smtClean="0">
              <a:solidFill>
                <a:schemeClr val="bg1"/>
              </a:solidFill>
            </a:rPr>
            <a:t>Quaternions</a:t>
          </a:r>
          <a:endParaRPr lang="en-US" sz="2000" kern="1200" dirty="0" smtClean="0">
            <a:solidFill>
              <a:schemeClr val="bg1"/>
            </a:solidFill>
          </a:endParaRPr>
        </a:p>
      </dsp:txBody>
      <dsp:txXfrm>
        <a:off x="4664533" y="2592863"/>
        <a:ext cx="1850677" cy="1110406"/>
      </dsp:txXfrm>
    </dsp:sp>
    <dsp:sp modelId="{6016AA98-9A92-4D41-825D-A12E8EB3FFD4}">
      <dsp:nvSpPr>
        <dsp:cNvPr id="0" name=""/>
        <dsp:cNvSpPr/>
      </dsp:nvSpPr>
      <dsp:spPr>
        <a:xfrm>
          <a:off x="6700279" y="2592863"/>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smtClean="0">
              <a:solidFill>
                <a:schemeClr val="bg1"/>
              </a:solidFill>
            </a:rPr>
            <a:t>Banakh</a:t>
          </a:r>
          <a:r>
            <a:rPr lang="en-US" sz="2000" kern="1200" dirty="0" smtClean="0">
              <a:solidFill>
                <a:schemeClr val="bg1"/>
              </a:solidFill>
            </a:rPr>
            <a:t> algebra</a:t>
          </a:r>
        </a:p>
      </dsp:txBody>
      <dsp:txXfrm>
        <a:off x="6700279" y="2592863"/>
        <a:ext cx="1850677" cy="1110406"/>
      </dsp:txXfrm>
    </dsp:sp>
    <dsp:sp modelId="{762C0E1C-AD85-4BBD-A163-72C6830CBD2F}">
      <dsp:nvSpPr>
        <dsp:cNvPr id="0" name=""/>
        <dsp:cNvSpPr/>
      </dsp:nvSpPr>
      <dsp:spPr>
        <a:xfrm>
          <a:off x="2628788" y="3888338"/>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Algebra of Functions </a:t>
          </a:r>
          <a:r>
            <a:rPr lang="ru-RU" sz="2000" kern="1200" dirty="0" smtClean="0">
              <a:solidFill>
                <a:schemeClr val="bg1"/>
              </a:solidFill>
            </a:rPr>
            <a:t>(</a:t>
          </a:r>
          <a:r>
            <a:rPr lang="en-US" sz="2000" kern="1200" dirty="0" err="1" smtClean="0">
              <a:solidFill>
                <a:schemeClr val="bg1"/>
              </a:solidFill>
            </a:rPr>
            <a:t>Dirikhle</a:t>
          </a:r>
          <a:r>
            <a:rPr lang="en-US" sz="2000" kern="1200" dirty="0" smtClean="0">
              <a:solidFill>
                <a:schemeClr val="bg1"/>
              </a:solidFill>
            </a:rPr>
            <a:t> Algebra</a:t>
          </a:r>
          <a:r>
            <a:rPr lang="ru-RU" sz="2000" kern="1200" dirty="0" smtClean="0">
              <a:solidFill>
                <a:schemeClr val="bg1"/>
              </a:solidFill>
            </a:rPr>
            <a:t>)</a:t>
          </a:r>
          <a:endParaRPr lang="en-US" sz="2000" kern="1200" dirty="0" smtClean="0">
            <a:solidFill>
              <a:schemeClr val="bg1"/>
            </a:solidFill>
          </a:endParaRPr>
        </a:p>
      </dsp:txBody>
      <dsp:txXfrm>
        <a:off x="2628788" y="3888338"/>
        <a:ext cx="1850677" cy="1110406"/>
      </dsp:txXfrm>
    </dsp:sp>
    <dsp:sp modelId="{92154540-2BAC-4F0B-931F-E5FC053A8E88}">
      <dsp:nvSpPr>
        <dsp:cNvPr id="0" name=""/>
        <dsp:cNvSpPr/>
      </dsp:nvSpPr>
      <dsp:spPr>
        <a:xfrm>
          <a:off x="4664533" y="3888338"/>
          <a:ext cx="1850677" cy="111040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a:t>
          </a:r>
          <a:endParaRPr lang="ru-RU" sz="2000" kern="1200" dirty="0">
            <a:solidFill>
              <a:schemeClr val="bg1"/>
            </a:solidFill>
          </a:endParaRPr>
        </a:p>
      </dsp:txBody>
      <dsp:txXfrm>
        <a:off x="4664533" y="3888338"/>
        <a:ext cx="1850677" cy="1110406"/>
      </dsp:txXfrm>
    </dsp:sp>
  </dsp:spTree>
</dsp:drawing>
</file>

<file path=ppt/diagrams/drawing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D956C13-1141-4455-9423-100BF48A15EB}">
      <dsp:nvSpPr>
        <dsp:cNvPr id="0" name=""/>
        <dsp:cNvSpPr/>
      </dsp:nvSpPr>
      <dsp:spPr>
        <a:xfrm>
          <a:off x="0" y="3913425"/>
          <a:ext cx="8358246" cy="51363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rPr>
            <a:t>Up-to-date algebraic </a:t>
          </a:r>
          <a:r>
            <a:rPr lang="en-US" sz="1800" kern="1200" dirty="0" err="1" smtClean="0">
              <a:solidFill>
                <a:schemeClr val="bg1"/>
              </a:solidFill>
            </a:rPr>
            <a:t>symbolics</a:t>
          </a:r>
          <a:r>
            <a:rPr lang="en-US" sz="1800" kern="1200" dirty="0" smtClean="0">
              <a:solidFill>
                <a:schemeClr val="bg1"/>
              </a:solidFill>
            </a:rPr>
            <a:t> (middle of 17</a:t>
          </a:r>
          <a:r>
            <a:rPr lang="en-US" sz="1800" kern="1200" baseline="30000" dirty="0" smtClean="0">
              <a:solidFill>
                <a:schemeClr val="bg1"/>
              </a:solidFill>
            </a:rPr>
            <a:t>th</a:t>
          </a:r>
          <a:r>
            <a:rPr lang="en-US" sz="1800" kern="1200" dirty="0" smtClean="0">
              <a:solidFill>
                <a:schemeClr val="bg1"/>
              </a:solidFill>
            </a:rPr>
            <a:t> c.).</a:t>
          </a:r>
          <a:endParaRPr lang="ru-RU" sz="1800" kern="1200" dirty="0">
            <a:solidFill>
              <a:schemeClr val="bg1"/>
            </a:solidFill>
          </a:endParaRPr>
        </a:p>
      </dsp:txBody>
      <dsp:txXfrm>
        <a:off x="0" y="3913425"/>
        <a:ext cx="8358246" cy="513635"/>
      </dsp:txXfrm>
    </dsp:sp>
    <dsp:sp modelId="{19BCE58F-C114-4E7A-9344-5F9FF06A16C0}">
      <dsp:nvSpPr>
        <dsp:cNvPr id="0" name=""/>
        <dsp:cNvSpPr/>
      </dsp:nvSpPr>
      <dsp:spPr>
        <a:xfrm rot="10800000">
          <a:off x="0" y="3131159"/>
          <a:ext cx="8358246" cy="78997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err="1" smtClean="0">
              <a:solidFill>
                <a:schemeClr val="bg1"/>
              </a:solidFill>
            </a:rPr>
            <a:t>F.Viete</a:t>
          </a:r>
          <a:r>
            <a:rPr lang="en-US" sz="1800" kern="1200" dirty="0" smtClean="0">
              <a:solidFill>
                <a:schemeClr val="bg1"/>
              </a:solidFill>
            </a:rPr>
            <a:t> - symbolic notations of unknown values (the end of 16</a:t>
          </a:r>
          <a:r>
            <a:rPr lang="en-US" sz="1800" kern="1200" baseline="30000" dirty="0" smtClean="0">
              <a:solidFill>
                <a:schemeClr val="bg1"/>
              </a:solidFill>
            </a:rPr>
            <a:t>th</a:t>
          </a:r>
          <a:r>
            <a:rPr lang="en-US" sz="1800" kern="1200" dirty="0" smtClean="0">
              <a:solidFill>
                <a:schemeClr val="bg1"/>
              </a:solidFill>
            </a:rPr>
            <a:t> c.);</a:t>
          </a:r>
          <a:endParaRPr lang="ru-RU" sz="1800" kern="1200" dirty="0">
            <a:solidFill>
              <a:schemeClr val="bg1"/>
            </a:solidFill>
          </a:endParaRPr>
        </a:p>
      </dsp:txBody>
      <dsp:txXfrm rot="10800000">
        <a:off x="0" y="3131159"/>
        <a:ext cx="8358246" cy="789970"/>
      </dsp:txXfrm>
    </dsp:sp>
    <dsp:sp modelId="{8F0CE873-1FE6-4E5E-8E67-B30CE2B798C7}">
      <dsp:nvSpPr>
        <dsp:cNvPr id="0" name=""/>
        <dsp:cNvSpPr/>
      </dsp:nvSpPr>
      <dsp:spPr>
        <a:xfrm rot="10800000">
          <a:off x="0" y="2348893"/>
          <a:ext cx="8358246" cy="78997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rPr>
            <a:t>Signs</a:t>
          </a:r>
          <a:r>
            <a:rPr lang="ru-RU" sz="1800" kern="1200" dirty="0" smtClean="0">
              <a:solidFill>
                <a:schemeClr val="bg1"/>
              </a:solidFill>
            </a:rPr>
            <a:t> «+», «-», </a:t>
          </a:r>
          <a:r>
            <a:rPr lang="en-US" sz="1800" kern="1200" dirty="0" smtClean="0">
              <a:solidFill>
                <a:schemeClr val="bg1"/>
              </a:solidFill>
            </a:rPr>
            <a:t>radical sign,  power sign</a:t>
          </a:r>
          <a:r>
            <a:rPr lang="ru-RU" sz="1800" kern="1200" dirty="0" smtClean="0">
              <a:solidFill>
                <a:schemeClr val="bg1"/>
              </a:solidFill>
            </a:rPr>
            <a:t>, </a:t>
          </a:r>
          <a:r>
            <a:rPr lang="en-US" sz="1800" kern="1200" dirty="0" smtClean="0">
              <a:solidFill>
                <a:schemeClr val="bg1"/>
              </a:solidFill>
            </a:rPr>
            <a:t>brackets</a:t>
          </a:r>
          <a:r>
            <a:rPr lang="ru-RU" sz="1800" kern="1200" dirty="0" smtClean="0">
              <a:solidFill>
                <a:schemeClr val="bg1"/>
              </a:solidFill>
            </a:rPr>
            <a:t> (</a:t>
          </a:r>
          <a:r>
            <a:rPr lang="en-US" sz="1800" kern="1200" dirty="0" smtClean="0">
              <a:solidFill>
                <a:schemeClr val="bg1"/>
              </a:solidFill>
            </a:rPr>
            <a:t>the end of </a:t>
          </a:r>
          <a:r>
            <a:rPr lang="ru-RU" sz="1800" kern="1200" dirty="0" smtClean="0">
              <a:solidFill>
                <a:schemeClr val="bg1"/>
              </a:solidFill>
            </a:rPr>
            <a:t>15</a:t>
          </a:r>
          <a:r>
            <a:rPr lang="en-US" sz="1800" kern="1200" dirty="0" err="1" smtClean="0">
              <a:solidFill>
                <a:schemeClr val="bg1"/>
              </a:solidFill>
            </a:rPr>
            <a:t>th</a:t>
          </a:r>
          <a:r>
            <a:rPr lang="ru-RU" sz="1800" kern="1200" dirty="0" smtClean="0">
              <a:solidFill>
                <a:schemeClr val="bg1"/>
              </a:solidFill>
            </a:rPr>
            <a:t> </a:t>
          </a:r>
          <a:r>
            <a:rPr lang="en-US" sz="1800" kern="1200" dirty="0" smtClean="0">
              <a:solidFill>
                <a:schemeClr val="bg1"/>
              </a:solidFill>
            </a:rPr>
            <a:t>c</a:t>
          </a:r>
          <a:r>
            <a:rPr lang="ru-RU" sz="1800" kern="1200" dirty="0" smtClean="0">
              <a:solidFill>
                <a:schemeClr val="bg1"/>
              </a:solidFill>
            </a:rPr>
            <a:t>.);</a:t>
          </a:r>
          <a:endParaRPr lang="ru-RU" sz="1800" kern="1200" dirty="0">
            <a:solidFill>
              <a:schemeClr val="bg1"/>
            </a:solidFill>
          </a:endParaRPr>
        </a:p>
      </dsp:txBody>
      <dsp:txXfrm rot="10800000">
        <a:off x="0" y="2348893"/>
        <a:ext cx="8358246" cy="789970"/>
      </dsp:txXfrm>
    </dsp:sp>
    <dsp:sp modelId="{20E33148-1A18-4C07-BE72-E257428442E2}">
      <dsp:nvSpPr>
        <dsp:cNvPr id="0" name=""/>
        <dsp:cNvSpPr/>
      </dsp:nvSpPr>
      <dsp:spPr>
        <a:xfrm rot="10800000">
          <a:off x="0" y="1566627"/>
          <a:ext cx="8358246" cy="78997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rPr>
            <a:t>Notion “An Algebra” </a:t>
          </a:r>
          <a:r>
            <a:rPr lang="ru-RU" sz="1800" kern="1200" dirty="0" smtClean="0">
              <a:solidFill>
                <a:schemeClr val="bg1"/>
              </a:solidFill>
            </a:rPr>
            <a:t>– </a:t>
          </a:r>
          <a:r>
            <a:rPr lang="en-US" sz="1800" kern="1200" dirty="0" err="1" smtClean="0">
              <a:solidFill>
                <a:schemeClr val="bg1"/>
              </a:solidFill>
            </a:rPr>
            <a:t>Muhhamed</a:t>
          </a:r>
          <a:r>
            <a:rPr lang="en-US" sz="1800" kern="1200" dirty="0" smtClean="0">
              <a:solidFill>
                <a:schemeClr val="bg1"/>
              </a:solidFill>
            </a:rPr>
            <a:t> Al-</a:t>
          </a:r>
          <a:r>
            <a:rPr lang="en-US" sz="1800" kern="1200" dirty="0" err="1" smtClean="0">
              <a:solidFill>
                <a:schemeClr val="bg1"/>
              </a:solidFill>
            </a:rPr>
            <a:t>Horesmi</a:t>
          </a:r>
          <a:r>
            <a:rPr lang="en-US" sz="1800" kern="1200" dirty="0" smtClean="0">
              <a:solidFill>
                <a:schemeClr val="bg1"/>
              </a:solidFill>
            </a:rPr>
            <a:t> </a:t>
          </a:r>
          <a:r>
            <a:rPr lang="ru-RU" sz="1800" kern="1200" dirty="0" smtClean="0">
              <a:solidFill>
                <a:schemeClr val="bg1"/>
              </a:solidFill>
            </a:rPr>
            <a:t>«</a:t>
          </a:r>
          <a:r>
            <a:rPr lang="en-US" sz="1800" kern="1200" dirty="0" err="1" smtClean="0">
              <a:solidFill>
                <a:schemeClr val="bg1"/>
              </a:solidFill>
            </a:rPr>
            <a:t>Aldgebr</a:t>
          </a:r>
          <a:r>
            <a:rPr lang="en-US" sz="1800" kern="1200" dirty="0" smtClean="0">
              <a:solidFill>
                <a:schemeClr val="bg1"/>
              </a:solidFill>
            </a:rPr>
            <a:t> al-</a:t>
          </a:r>
          <a:r>
            <a:rPr lang="en-US" sz="1800" kern="1200" dirty="0" err="1" smtClean="0">
              <a:solidFill>
                <a:schemeClr val="bg1"/>
              </a:solidFill>
            </a:rPr>
            <a:t>mukabala</a:t>
          </a:r>
          <a:r>
            <a:rPr lang="ru-RU" sz="1800" kern="1200" dirty="0" smtClean="0">
              <a:solidFill>
                <a:schemeClr val="bg1"/>
              </a:solidFill>
            </a:rPr>
            <a:t>» (9</a:t>
          </a:r>
          <a:r>
            <a:rPr lang="en-US" sz="1800" kern="1200" dirty="0" err="1" smtClean="0">
              <a:solidFill>
                <a:schemeClr val="bg1"/>
              </a:solidFill>
            </a:rPr>
            <a:t>th</a:t>
          </a:r>
          <a:r>
            <a:rPr lang="ru-RU" sz="1800" kern="1200" dirty="0" smtClean="0">
              <a:solidFill>
                <a:schemeClr val="bg1"/>
              </a:solidFill>
            </a:rPr>
            <a:t> </a:t>
          </a:r>
          <a:r>
            <a:rPr lang="en-US" sz="1800" kern="1200" dirty="0" smtClean="0">
              <a:solidFill>
                <a:schemeClr val="bg1"/>
              </a:solidFill>
            </a:rPr>
            <a:t>c</a:t>
          </a:r>
          <a:r>
            <a:rPr lang="ru-RU" sz="1800" kern="1200" dirty="0" smtClean="0">
              <a:solidFill>
                <a:schemeClr val="bg1"/>
              </a:solidFill>
            </a:rPr>
            <a:t>.);</a:t>
          </a:r>
          <a:endParaRPr lang="ru-RU" sz="1800" kern="1200" dirty="0">
            <a:solidFill>
              <a:schemeClr val="bg1"/>
            </a:solidFill>
          </a:endParaRPr>
        </a:p>
      </dsp:txBody>
      <dsp:txXfrm rot="10800000">
        <a:off x="0" y="1566627"/>
        <a:ext cx="8358246" cy="789970"/>
      </dsp:txXfrm>
    </dsp:sp>
    <dsp:sp modelId="{541BAD4F-0F7D-4078-9DB9-954286499626}">
      <dsp:nvSpPr>
        <dsp:cNvPr id="0" name=""/>
        <dsp:cNvSpPr/>
      </dsp:nvSpPr>
      <dsp:spPr>
        <a:xfrm rot="10800000">
          <a:off x="0" y="784361"/>
          <a:ext cx="8358246" cy="78997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solidFill>
                <a:schemeClr val="bg1"/>
              </a:solidFill>
            </a:rPr>
            <a:t>«</a:t>
          </a:r>
          <a:r>
            <a:rPr lang="en-US" sz="1800" kern="1200" dirty="0" smtClean="0">
              <a:solidFill>
                <a:schemeClr val="bg1"/>
              </a:solidFill>
            </a:rPr>
            <a:t>Arithmetic</a:t>
          </a:r>
          <a:r>
            <a:rPr lang="ru-RU" sz="1800" kern="1200" dirty="0" smtClean="0">
              <a:solidFill>
                <a:schemeClr val="bg1"/>
              </a:solidFill>
            </a:rPr>
            <a:t>» </a:t>
          </a:r>
          <a:r>
            <a:rPr lang="en-US" sz="1800" kern="1200" dirty="0" err="1" smtClean="0">
              <a:solidFill>
                <a:schemeClr val="bg1"/>
              </a:solidFill>
            </a:rPr>
            <a:t>Diophant</a:t>
          </a:r>
          <a:r>
            <a:rPr lang="ru-RU" sz="1800" kern="1200" dirty="0" smtClean="0">
              <a:solidFill>
                <a:schemeClr val="bg1"/>
              </a:solidFill>
            </a:rPr>
            <a:t> (</a:t>
          </a:r>
          <a:r>
            <a:rPr lang="en-US" sz="1800" kern="1200" dirty="0" smtClean="0">
              <a:solidFill>
                <a:schemeClr val="bg1"/>
              </a:solidFill>
            </a:rPr>
            <a:t>3d</a:t>
          </a:r>
          <a:r>
            <a:rPr lang="ru-RU" sz="1800" kern="1200" dirty="0" smtClean="0">
              <a:solidFill>
                <a:schemeClr val="bg1"/>
              </a:solidFill>
            </a:rPr>
            <a:t> </a:t>
          </a:r>
          <a:r>
            <a:rPr lang="en-US" sz="1800" kern="1200" dirty="0" smtClean="0">
              <a:solidFill>
                <a:schemeClr val="bg1"/>
              </a:solidFill>
            </a:rPr>
            <a:t>c</a:t>
          </a:r>
          <a:r>
            <a:rPr lang="ru-RU" sz="1800" kern="1200" dirty="0" smtClean="0">
              <a:solidFill>
                <a:schemeClr val="bg1"/>
              </a:solidFill>
            </a:rPr>
            <a:t>.</a:t>
          </a:r>
          <a:r>
            <a:rPr lang="en-US" sz="1800" kern="1200" dirty="0" smtClean="0">
              <a:solidFill>
                <a:schemeClr val="bg1"/>
              </a:solidFill>
            </a:rPr>
            <a:t> AD </a:t>
          </a:r>
          <a:r>
            <a:rPr lang="ru-RU" sz="1800" kern="1200" dirty="0" smtClean="0">
              <a:solidFill>
                <a:schemeClr val="bg1"/>
              </a:solidFill>
            </a:rPr>
            <a:t>)</a:t>
          </a:r>
          <a:endParaRPr lang="ru-RU" sz="1800" kern="1200" dirty="0">
            <a:solidFill>
              <a:schemeClr val="bg1"/>
            </a:solidFill>
          </a:endParaRPr>
        </a:p>
      </dsp:txBody>
      <dsp:txXfrm rot="10800000">
        <a:off x="0" y="784361"/>
        <a:ext cx="8358246" cy="789970"/>
      </dsp:txXfrm>
    </dsp:sp>
    <dsp:sp modelId="{A21DEF94-5C74-4389-892D-30F613642E9A}">
      <dsp:nvSpPr>
        <dsp:cNvPr id="0" name=""/>
        <dsp:cNvSpPr/>
      </dsp:nvSpPr>
      <dsp:spPr>
        <a:xfrm rot="10800000">
          <a:off x="0" y="2095"/>
          <a:ext cx="8358246" cy="78997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rPr>
            <a:t>Arithmetic operations over natural and positive rational  numbers</a:t>
          </a:r>
          <a:r>
            <a:rPr lang="ru-RU" sz="1800" kern="1200" dirty="0" smtClean="0">
              <a:solidFill>
                <a:schemeClr val="bg1"/>
              </a:solidFill>
            </a:rPr>
            <a:t>;</a:t>
          </a:r>
          <a:endParaRPr lang="ru-RU" sz="1800" kern="1200" dirty="0">
            <a:solidFill>
              <a:schemeClr val="bg1"/>
            </a:solidFill>
          </a:endParaRPr>
        </a:p>
      </dsp:txBody>
      <dsp:txXfrm rot="10800000">
        <a:off x="0" y="2095"/>
        <a:ext cx="8358246" cy="789970"/>
      </dsp:txXfrm>
    </dsp:sp>
  </dsp:spTree>
</dsp:drawing>
</file>

<file path=ppt/diagrams/drawing2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156B59A-3710-4BCB-8072-C65E1AF76E0F}">
      <dsp:nvSpPr>
        <dsp:cNvPr id="0" name=""/>
        <dsp:cNvSpPr/>
      </dsp:nvSpPr>
      <dsp:spPr>
        <a:xfrm>
          <a:off x="0" y="2601"/>
          <a:ext cx="8715436" cy="270971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tx1"/>
              </a:solidFill>
            </a:rPr>
            <a:t>19</a:t>
          </a:r>
          <a:r>
            <a:rPr lang="en-US" sz="2000" kern="1200" baseline="30000" dirty="0" smtClean="0">
              <a:solidFill>
                <a:schemeClr val="tx1"/>
              </a:solidFill>
            </a:rPr>
            <a:t>th</a:t>
          </a:r>
          <a:r>
            <a:rPr lang="en-US" sz="2000" kern="1200" dirty="0" smtClean="0">
              <a:solidFill>
                <a:schemeClr val="tx1"/>
              </a:solidFill>
            </a:rPr>
            <a:t> c.</a:t>
          </a:r>
          <a:r>
            <a:rPr lang="en-US" sz="2000" kern="1200" dirty="0" smtClean="0">
              <a:solidFill>
                <a:schemeClr val="bg1"/>
              </a:solidFill>
            </a:rPr>
            <a:t>: investigation of arbitrary algebraic operations: a)  1</a:t>
          </a:r>
          <a:r>
            <a:rPr lang="en-US" sz="2000" kern="1200" baseline="30000" dirty="0" smtClean="0">
              <a:solidFill>
                <a:schemeClr val="bg1"/>
              </a:solidFill>
            </a:rPr>
            <a:t>st</a:t>
          </a:r>
          <a:r>
            <a:rPr lang="en-US" sz="2000" kern="1200" dirty="0" smtClean="0">
              <a:solidFill>
                <a:schemeClr val="bg1"/>
              </a:solidFill>
            </a:rPr>
            <a:t> attempt to axiom investigation of algebraic operations - “Relations theory” of Euclid; b) composition of  binary  quadratic forms (</a:t>
          </a:r>
          <a:r>
            <a:rPr lang="en-US" sz="2000" kern="1200" dirty="0" err="1" smtClean="0">
              <a:solidFill>
                <a:schemeClr val="bg1"/>
              </a:solidFill>
            </a:rPr>
            <a:t>K.Gauss</a:t>
          </a:r>
          <a:r>
            <a:rPr lang="en-US" sz="2000" kern="1200" dirty="0" smtClean="0">
              <a:solidFill>
                <a:schemeClr val="bg1"/>
              </a:solidFill>
            </a:rPr>
            <a:t>); c) multiplication of substitutions (</a:t>
          </a:r>
          <a:r>
            <a:rPr lang="en-US" sz="2000" kern="1200" dirty="0" err="1" smtClean="0">
              <a:solidFill>
                <a:schemeClr val="bg1"/>
              </a:solidFill>
            </a:rPr>
            <a:t>P.Ruffini</a:t>
          </a:r>
          <a:r>
            <a:rPr lang="en-US" sz="2000" kern="1200" dirty="0" smtClean="0">
              <a:solidFill>
                <a:schemeClr val="bg1"/>
              </a:solidFill>
            </a:rPr>
            <a:t> and </a:t>
          </a:r>
          <a:r>
            <a:rPr lang="en-US" sz="2000" kern="1200" dirty="0" err="1" smtClean="0">
              <a:solidFill>
                <a:schemeClr val="bg1"/>
              </a:solidFill>
            </a:rPr>
            <a:t>A.Cauchy</a:t>
          </a:r>
          <a:r>
            <a:rPr lang="en-US" sz="2000" kern="1200" dirty="0" smtClean="0">
              <a:solidFill>
                <a:schemeClr val="bg1"/>
              </a:solidFill>
            </a:rPr>
            <a:t>) ; d) investigation of complex numbers; e) logic algebra of </a:t>
          </a:r>
          <a:r>
            <a:rPr lang="en-US" sz="2000" kern="1200" dirty="0" err="1" smtClean="0">
              <a:solidFill>
                <a:schemeClr val="bg1"/>
              </a:solidFill>
            </a:rPr>
            <a:t>G.Boole</a:t>
          </a:r>
          <a:r>
            <a:rPr lang="en-US" sz="2000" kern="1200" dirty="0" smtClean="0">
              <a:solidFill>
                <a:schemeClr val="bg1"/>
              </a:solidFill>
            </a:rPr>
            <a:t>; f) exterior algebra of </a:t>
          </a:r>
          <a:r>
            <a:rPr lang="en-US" sz="2000" kern="1200" dirty="0" err="1" smtClean="0">
              <a:solidFill>
                <a:schemeClr val="bg1"/>
              </a:solidFill>
            </a:rPr>
            <a:t>H.Grassmann</a:t>
          </a:r>
          <a:r>
            <a:rPr lang="en-US" sz="2000" kern="1200" dirty="0" smtClean="0">
              <a:solidFill>
                <a:schemeClr val="bg1"/>
              </a:solidFill>
            </a:rPr>
            <a:t>; g) </a:t>
          </a:r>
          <a:r>
            <a:rPr lang="en-US" sz="2000" kern="1200" dirty="0" err="1" smtClean="0">
              <a:solidFill>
                <a:schemeClr val="bg1"/>
              </a:solidFill>
            </a:rPr>
            <a:t>quaternions</a:t>
          </a:r>
          <a:r>
            <a:rPr lang="en-US" sz="2000" kern="1200" dirty="0" smtClean="0">
              <a:solidFill>
                <a:schemeClr val="bg1"/>
              </a:solidFill>
            </a:rPr>
            <a:t> of </a:t>
          </a:r>
          <a:r>
            <a:rPr lang="en-US" sz="2000" kern="1200" dirty="0" err="1" smtClean="0">
              <a:solidFill>
                <a:schemeClr val="bg1"/>
              </a:solidFill>
            </a:rPr>
            <a:t>W.Hamilton</a:t>
          </a:r>
          <a:r>
            <a:rPr lang="en-US" sz="2000" kern="1200" dirty="0" smtClean="0">
              <a:solidFill>
                <a:schemeClr val="bg1"/>
              </a:solidFill>
            </a:rPr>
            <a:t>; h) matrix calculation of A. </a:t>
          </a:r>
          <a:r>
            <a:rPr lang="en-US" sz="2000" kern="1200" dirty="0" err="1" smtClean="0">
              <a:solidFill>
                <a:schemeClr val="bg1"/>
              </a:solidFill>
            </a:rPr>
            <a:t>Cayley</a:t>
          </a:r>
          <a:r>
            <a:rPr lang="en-US" sz="2000" kern="1200" dirty="0" smtClean="0">
              <a:solidFill>
                <a:schemeClr val="bg1"/>
              </a:solidFill>
            </a:rPr>
            <a:t>; </a:t>
          </a:r>
          <a:r>
            <a:rPr lang="en-US" sz="2000" kern="1200" dirty="0" err="1" smtClean="0">
              <a:solidFill>
                <a:schemeClr val="bg1"/>
              </a:solidFill>
            </a:rPr>
            <a:t>i</a:t>
          </a:r>
          <a:r>
            <a:rPr lang="en-US" sz="2000" kern="1200" dirty="0" smtClean="0">
              <a:solidFill>
                <a:schemeClr val="bg1"/>
              </a:solidFill>
            </a:rPr>
            <a:t>) groups of substitutions (</a:t>
          </a:r>
          <a:r>
            <a:rPr lang="en-US" sz="2000" kern="1200" dirty="0" err="1" smtClean="0">
              <a:solidFill>
                <a:schemeClr val="bg1"/>
              </a:solidFill>
            </a:rPr>
            <a:t>C.Jordan</a:t>
          </a:r>
          <a:r>
            <a:rPr lang="en-US" sz="2000" kern="1200" dirty="0" smtClean="0">
              <a:solidFill>
                <a:schemeClr val="bg1"/>
              </a:solidFill>
            </a:rPr>
            <a:t>);</a:t>
          </a:r>
          <a:endParaRPr lang="ru-RU" sz="2000" kern="1200" dirty="0">
            <a:solidFill>
              <a:schemeClr val="bg1"/>
            </a:solidFill>
          </a:endParaRPr>
        </a:p>
      </dsp:txBody>
      <dsp:txXfrm>
        <a:off x="0" y="2601"/>
        <a:ext cx="8715436" cy="2709718"/>
      </dsp:txXfrm>
    </dsp:sp>
    <dsp:sp modelId="{AE4BE84E-B8F3-4DBC-9854-6612BDE6C0FC}">
      <dsp:nvSpPr>
        <dsp:cNvPr id="0" name=""/>
        <dsp:cNvSpPr/>
      </dsp:nvSpPr>
      <dsp:spPr>
        <a:xfrm rot="5400000">
          <a:off x="4282577" y="2722338"/>
          <a:ext cx="150281" cy="180337"/>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889000">
            <a:lnSpc>
              <a:spcPct val="90000"/>
            </a:lnSpc>
            <a:spcBef>
              <a:spcPct val="0"/>
            </a:spcBef>
            <a:spcAft>
              <a:spcPct val="35000"/>
            </a:spcAft>
          </a:pPr>
          <a:endParaRPr lang="ru-RU" sz="2000" kern="1200">
            <a:solidFill>
              <a:schemeClr val="bg1"/>
            </a:solidFill>
          </a:endParaRPr>
        </a:p>
      </dsp:txBody>
      <dsp:txXfrm rot="5400000">
        <a:off x="4282577" y="2722338"/>
        <a:ext cx="150281" cy="180337"/>
      </dsp:txXfrm>
    </dsp:sp>
    <dsp:sp modelId="{F85C5E42-6FEF-426A-A1DE-00835AB0C8BD}">
      <dsp:nvSpPr>
        <dsp:cNvPr id="0" name=""/>
        <dsp:cNvSpPr/>
      </dsp:nvSpPr>
      <dsp:spPr>
        <a:xfrm>
          <a:off x="0" y="2912694"/>
          <a:ext cx="8715436" cy="656603"/>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tx1"/>
              </a:solidFill>
            </a:rPr>
            <a:t>End of 19</a:t>
          </a:r>
          <a:r>
            <a:rPr lang="en-US" sz="2000" kern="1200" baseline="30000" dirty="0" smtClean="0">
              <a:solidFill>
                <a:schemeClr val="tx1"/>
              </a:solidFill>
            </a:rPr>
            <a:t>th</a:t>
          </a:r>
          <a:r>
            <a:rPr lang="en-US" sz="2000" kern="1200" dirty="0" smtClean="0">
              <a:solidFill>
                <a:schemeClr val="tx1"/>
              </a:solidFill>
            </a:rPr>
            <a:t> c.-20 c.:</a:t>
          </a:r>
          <a:r>
            <a:rPr lang="en-US" sz="2000" kern="1200" dirty="0" smtClean="0">
              <a:solidFill>
                <a:schemeClr val="bg1"/>
              </a:solidFill>
            </a:rPr>
            <a:t> </a:t>
          </a:r>
          <a:r>
            <a:rPr lang="en-US" sz="2000" kern="1200" dirty="0" err="1" smtClean="0">
              <a:solidFill>
                <a:schemeClr val="bg1"/>
              </a:solidFill>
            </a:rPr>
            <a:t>D.Hilbert</a:t>
          </a:r>
          <a:r>
            <a:rPr lang="en-US" sz="2000" kern="1200" dirty="0" smtClean="0">
              <a:solidFill>
                <a:schemeClr val="bg1"/>
              </a:solidFill>
            </a:rPr>
            <a:t>, </a:t>
          </a:r>
          <a:r>
            <a:rPr lang="en-US" sz="2000" kern="1200" dirty="0" err="1" smtClean="0">
              <a:solidFill>
                <a:schemeClr val="bg1"/>
              </a:solidFill>
            </a:rPr>
            <a:t>E.Steinitz</a:t>
          </a:r>
          <a:r>
            <a:rPr lang="en-US" sz="2000" kern="1200" dirty="0" smtClean="0">
              <a:solidFill>
                <a:schemeClr val="bg1"/>
              </a:solidFill>
            </a:rPr>
            <a:t>, </a:t>
          </a:r>
          <a:r>
            <a:rPr lang="en-US" sz="2000" kern="1200" dirty="0" err="1" smtClean="0">
              <a:solidFill>
                <a:schemeClr val="bg1"/>
              </a:solidFill>
            </a:rPr>
            <a:t>E.Artin</a:t>
          </a:r>
          <a:r>
            <a:rPr lang="en-US" sz="2000" kern="1200" dirty="0" smtClean="0">
              <a:solidFill>
                <a:schemeClr val="bg1"/>
              </a:solidFill>
            </a:rPr>
            <a:t>, </a:t>
          </a:r>
          <a:r>
            <a:rPr lang="en-US" sz="2000" kern="1200" dirty="0" err="1" smtClean="0">
              <a:solidFill>
                <a:schemeClr val="bg1"/>
              </a:solidFill>
            </a:rPr>
            <a:t>E.Noether</a:t>
          </a:r>
          <a:r>
            <a:rPr lang="en-US" sz="2000" kern="1200" dirty="0" smtClean="0">
              <a:solidFill>
                <a:schemeClr val="bg1"/>
              </a:solidFill>
            </a:rPr>
            <a:t> and B.L. van </a:t>
          </a:r>
          <a:r>
            <a:rPr lang="en-US" sz="2000" kern="1200" dirty="0" err="1" smtClean="0">
              <a:solidFill>
                <a:schemeClr val="bg1"/>
              </a:solidFill>
            </a:rPr>
            <a:t>der</a:t>
          </a:r>
          <a:r>
            <a:rPr lang="en-US" sz="2000" kern="1200" dirty="0" smtClean="0">
              <a:solidFill>
                <a:schemeClr val="bg1"/>
              </a:solidFill>
            </a:rPr>
            <a:t> </a:t>
          </a:r>
          <a:r>
            <a:rPr lang="en-US" sz="2000" kern="1200" dirty="0" err="1" smtClean="0">
              <a:solidFill>
                <a:schemeClr val="bg1"/>
              </a:solidFill>
            </a:rPr>
            <a:t>Waerden</a:t>
          </a:r>
          <a:r>
            <a:rPr lang="en-US" sz="2000" kern="1200" dirty="0" smtClean="0">
              <a:solidFill>
                <a:schemeClr val="bg1"/>
              </a:solidFill>
            </a:rPr>
            <a:t> “Up-to-date algebra”.</a:t>
          </a:r>
          <a:endParaRPr lang="ru-RU" sz="2000" kern="1200" dirty="0">
            <a:solidFill>
              <a:schemeClr val="bg1"/>
            </a:solidFill>
          </a:endParaRPr>
        </a:p>
      </dsp:txBody>
      <dsp:txXfrm>
        <a:off x="0" y="2912694"/>
        <a:ext cx="8715436" cy="656603"/>
      </dsp:txXfrm>
    </dsp:sp>
  </dsp:spTree>
</dsp:drawing>
</file>

<file path=ppt/diagrams/drawing2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8604A70-8C73-42A6-BED8-47E8B7918733}">
      <dsp:nvSpPr>
        <dsp:cNvPr id="0" name=""/>
        <dsp:cNvSpPr/>
      </dsp:nvSpPr>
      <dsp:spPr>
        <a:xfrm>
          <a:off x="0" y="2856"/>
          <a:ext cx="8501154" cy="960793"/>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tx1"/>
              </a:solidFill>
            </a:rPr>
            <a:t>17th-18th c.</a:t>
          </a:r>
          <a:r>
            <a:rPr lang="en-US" sz="2000" kern="1200" dirty="0" smtClean="0">
              <a:solidFill>
                <a:schemeClr val="bg1"/>
              </a:solidFill>
            </a:rPr>
            <a:t>: an algebra is a science about letter calculation-identity substitution of letter formulas, decision of algebraic equations (letters are integer and fractional numbers), “Introduction to algebra” (</a:t>
          </a:r>
          <a:r>
            <a:rPr lang="en-US" sz="2000" kern="1200" dirty="0" err="1" smtClean="0">
              <a:solidFill>
                <a:schemeClr val="bg1"/>
              </a:solidFill>
            </a:rPr>
            <a:t>L.Euler</a:t>
          </a:r>
          <a:r>
            <a:rPr lang="en-US" sz="2000" kern="1200" dirty="0" smtClean="0">
              <a:solidFill>
                <a:schemeClr val="bg1"/>
              </a:solidFill>
            </a:rPr>
            <a:t>);</a:t>
          </a:r>
          <a:endParaRPr lang="ru-RU" sz="2000" kern="1200" dirty="0">
            <a:solidFill>
              <a:schemeClr val="bg1"/>
            </a:solidFill>
          </a:endParaRPr>
        </a:p>
      </dsp:txBody>
      <dsp:txXfrm>
        <a:off x="0" y="2856"/>
        <a:ext cx="8501154" cy="960793"/>
      </dsp:txXfrm>
    </dsp:sp>
    <dsp:sp modelId="{07A0629C-BC48-426B-B675-286F091E8F15}">
      <dsp:nvSpPr>
        <dsp:cNvPr id="0" name=""/>
        <dsp:cNvSpPr/>
      </dsp:nvSpPr>
      <dsp:spPr>
        <a:xfrm rot="5400000">
          <a:off x="4141133" y="978242"/>
          <a:ext cx="218887" cy="262665"/>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889000">
            <a:lnSpc>
              <a:spcPct val="90000"/>
            </a:lnSpc>
            <a:spcBef>
              <a:spcPct val="0"/>
            </a:spcBef>
            <a:spcAft>
              <a:spcPct val="35000"/>
            </a:spcAft>
          </a:pPr>
          <a:endParaRPr lang="ru-RU" sz="2000" kern="1200">
            <a:solidFill>
              <a:schemeClr val="bg1"/>
            </a:solidFill>
          </a:endParaRPr>
        </a:p>
      </dsp:txBody>
      <dsp:txXfrm rot="5400000">
        <a:off x="4141133" y="978242"/>
        <a:ext cx="218887" cy="262665"/>
      </dsp:txXfrm>
    </dsp:sp>
    <dsp:sp modelId="{D20174B5-3961-402F-997E-3472CA8502BF}">
      <dsp:nvSpPr>
        <dsp:cNvPr id="0" name=""/>
        <dsp:cNvSpPr/>
      </dsp:nvSpPr>
      <dsp:spPr>
        <a:xfrm>
          <a:off x="0" y="1255500"/>
          <a:ext cx="8501154" cy="248163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tx1"/>
              </a:solidFill>
            </a:rPr>
            <a:t>18th-19th c.: </a:t>
          </a:r>
          <a:r>
            <a:rPr lang="en-US" sz="2000" kern="1200" dirty="0" smtClean="0">
              <a:solidFill>
                <a:schemeClr val="bg1"/>
              </a:solidFill>
            </a:rPr>
            <a:t>an algebra is an algebra of </a:t>
          </a:r>
          <a:r>
            <a:rPr lang="en-US" sz="2000" kern="1200" dirty="0" err="1" smtClean="0">
              <a:solidFill>
                <a:schemeClr val="bg1"/>
              </a:solidFill>
            </a:rPr>
            <a:t>polinomials</a:t>
          </a:r>
          <a:r>
            <a:rPr lang="en-US" sz="2000" kern="1200" dirty="0" smtClean="0">
              <a:solidFill>
                <a:schemeClr val="bg1"/>
              </a:solidFill>
            </a:rPr>
            <a:t>: a) equations of 1</a:t>
          </a:r>
          <a:r>
            <a:rPr lang="en-US" sz="2000" kern="1200" baseline="30000" dirty="0" smtClean="0">
              <a:solidFill>
                <a:schemeClr val="bg1"/>
              </a:solidFill>
            </a:rPr>
            <a:t>st</a:t>
          </a:r>
          <a:r>
            <a:rPr lang="en-US" sz="2000" kern="1200" dirty="0" smtClean="0">
              <a:solidFill>
                <a:schemeClr val="bg1"/>
              </a:solidFill>
            </a:rPr>
            <a:t> and 2d degrees; b) 16 c.: </a:t>
          </a:r>
          <a:r>
            <a:rPr lang="en-US" sz="2000" kern="1200" dirty="0" err="1" smtClean="0">
              <a:solidFill>
                <a:schemeClr val="bg1"/>
              </a:solidFill>
            </a:rPr>
            <a:t>Kardano</a:t>
          </a:r>
          <a:r>
            <a:rPr lang="en-US" sz="2000" kern="1200" dirty="0" smtClean="0">
              <a:solidFill>
                <a:schemeClr val="bg1"/>
              </a:solidFill>
            </a:rPr>
            <a:t> - 3d degrees, Ferrari – 4</a:t>
          </a:r>
          <a:r>
            <a:rPr lang="en-US" sz="2000" kern="1200" baseline="30000" dirty="0" smtClean="0">
              <a:solidFill>
                <a:schemeClr val="bg1"/>
              </a:solidFill>
            </a:rPr>
            <a:t>th</a:t>
          </a:r>
          <a:r>
            <a:rPr lang="en-US" sz="2000" kern="1200" dirty="0" smtClean="0">
              <a:solidFill>
                <a:schemeClr val="bg1"/>
              </a:solidFill>
            </a:rPr>
            <a:t> degrees; c) 17 c.: </a:t>
          </a:r>
          <a:r>
            <a:rPr lang="en-US" sz="2000" kern="1200" dirty="0" err="1" smtClean="0">
              <a:solidFill>
                <a:schemeClr val="bg1"/>
              </a:solidFill>
            </a:rPr>
            <a:t>A.Girard</a:t>
          </a:r>
          <a:r>
            <a:rPr lang="en-US" sz="2000" kern="1200" dirty="0" smtClean="0">
              <a:solidFill>
                <a:schemeClr val="bg1"/>
              </a:solidFill>
            </a:rPr>
            <a:t> –a theorem about existence of complex radical for arbitrary algebraic </a:t>
          </a:r>
          <a:r>
            <a:rPr lang="en-US" sz="2000" kern="1200" dirty="0" err="1" smtClean="0">
              <a:solidFill>
                <a:schemeClr val="bg1"/>
              </a:solidFill>
            </a:rPr>
            <a:t>equiation</a:t>
          </a:r>
          <a:r>
            <a:rPr lang="en-US" sz="2000" kern="1200" dirty="0" smtClean="0">
              <a:solidFill>
                <a:schemeClr val="bg1"/>
              </a:solidFill>
            </a:rPr>
            <a:t> with complex coefficients; d) 18 c.: </a:t>
          </a:r>
          <a:r>
            <a:rPr lang="en-US" sz="2000" kern="1200" dirty="0" err="1" smtClean="0">
              <a:solidFill>
                <a:schemeClr val="bg1"/>
              </a:solidFill>
            </a:rPr>
            <a:t>C.Gauss</a:t>
          </a:r>
          <a:r>
            <a:rPr lang="en-US" sz="2000" kern="1200" dirty="0" smtClean="0">
              <a:solidFill>
                <a:schemeClr val="bg1"/>
              </a:solidFill>
            </a:rPr>
            <a:t> – strict proof; e) 1824: </a:t>
          </a:r>
          <a:r>
            <a:rPr lang="en-US" sz="2000" kern="1200" dirty="0" err="1" smtClean="0">
              <a:solidFill>
                <a:schemeClr val="bg1"/>
              </a:solidFill>
            </a:rPr>
            <a:t>N.Abel</a:t>
          </a:r>
          <a:r>
            <a:rPr lang="en-US" sz="2000" kern="1200" dirty="0" smtClean="0">
              <a:solidFill>
                <a:schemeClr val="bg1"/>
              </a:solidFill>
            </a:rPr>
            <a:t> – equations of more than 4</a:t>
          </a:r>
          <a:r>
            <a:rPr lang="en-US" sz="2000" kern="1200" baseline="30000" dirty="0" smtClean="0">
              <a:solidFill>
                <a:schemeClr val="bg1"/>
              </a:solidFill>
            </a:rPr>
            <a:t>th</a:t>
          </a:r>
          <a:r>
            <a:rPr lang="en-US" sz="2000" kern="1200" dirty="0" smtClean="0">
              <a:solidFill>
                <a:schemeClr val="bg1"/>
              </a:solidFill>
            </a:rPr>
            <a:t> degrees in common view are not solvable; f) 1830: </a:t>
          </a:r>
          <a:r>
            <a:rPr lang="en-US" sz="2000" kern="1200" dirty="0" err="1" smtClean="0">
              <a:solidFill>
                <a:schemeClr val="bg1"/>
              </a:solidFill>
            </a:rPr>
            <a:t>E.Galois</a:t>
          </a:r>
          <a:r>
            <a:rPr lang="en-US" sz="2000" kern="1200" dirty="0" smtClean="0">
              <a:solidFill>
                <a:schemeClr val="bg1"/>
              </a:solidFill>
            </a:rPr>
            <a:t> – common criteria of solvability of algebraic equations in radicals (Theory of </a:t>
          </a:r>
          <a:r>
            <a:rPr lang="en-US" sz="2000" kern="1200" dirty="0" err="1" smtClean="0">
              <a:solidFill>
                <a:schemeClr val="bg1"/>
              </a:solidFill>
            </a:rPr>
            <a:t>Galua</a:t>
          </a:r>
          <a:r>
            <a:rPr lang="en-US" sz="2000" kern="1200" dirty="0" smtClean="0">
              <a:solidFill>
                <a:schemeClr val="bg1"/>
              </a:solidFill>
            </a:rPr>
            <a:t>);</a:t>
          </a:r>
          <a:endParaRPr lang="ru-RU" sz="2000" kern="1200" dirty="0">
            <a:solidFill>
              <a:schemeClr val="bg1"/>
            </a:solidFill>
          </a:endParaRPr>
        </a:p>
      </dsp:txBody>
      <dsp:txXfrm>
        <a:off x="0" y="1255500"/>
        <a:ext cx="8501154" cy="2481630"/>
      </dsp:txXfrm>
    </dsp:sp>
    <dsp:sp modelId="{7D5CBE9C-06D0-415D-A912-9217BE1E31BF}">
      <dsp:nvSpPr>
        <dsp:cNvPr id="0" name=""/>
        <dsp:cNvSpPr/>
      </dsp:nvSpPr>
      <dsp:spPr>
        <a:xfrm rot="5400000">
          <a:off x="4141133" y="3751723"/>
          <a:ext cx="218887" cy="262665"/>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889000">
            <a:lnSpc>
              <a:spcPct val="90000"/>
            </a:lnSpc>
            <a:spcBef>
              <a:spcPct val="0"/>
            </a:spcBef>
            <a:spcAft>
              <a:spcPct val="35000"/>
            </a:spcAft>
          </a:pPr>
          <a:endParaRPr lang="ru-RU" sz="2000" kern="1200">
            <a:solidFill>
              <a:schemeClr val="bg1"/>
            </a:solidFill>
          </a:endParaRPr>
        </a:p>
      </dsp:txBody>
      <dsp:txXfrm rot="5400000">
        <a:off x="4141133" y="3751723"/>
        <a:ext cx="218887" cy="262665"/>
      </dsp:txXfrm>
    </dsp:sp>
    <dsp:sp modelId="{5DC22CDB-E82F-4EEA-B266-851E4E1EBD51}">
      <dsp:nvSpPr>
        <dsp:cNvPr id="0" name=""/>
        <dsp:cNvSpPr/>
      </dsp:nvSpPr>
      <dsp:spPr>
        <a:xfrm>
          <a:off x="0" y="4028981"/>
          <a:ext cx="8501154" cy="75450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tx1"/>
              </a:solidFill>
            </a:rPr>
            <a:t>18</a:t>
          </a:r>
          <a:r>
            <a:rPr lang="en-US" sz="2000" kern="1200" baseline="30000" dirty="0" smtClean="0">
              <a:solidFill>
                <a:schemeClr val="tx1"/>
              </a:solidFill>
            </a:rPr>
            <a:t>th</a:t>
          </a:r>
          <a:r>
            <a:rPr lang="en-US" sz="2000" kern="1200" dirty="0" smtClean="0">
              <a:solidFill>
                <a:schemeClr val="tx1"/>
              </a:solidFill>
            </a:rPr>
            <a:t>-19</a:t>
          </a:r>
          <a:r>
            <a:rPr lang="en-US" sz="2000" kern="1200" baseline="30000" dirty="0" smtClean="0">
              <a:solidFill>
                <a:schemeClr val="tx1"/>
              </a:solidFill>
            </a:rPr>
            <a:t>th</a:t>
          </a:r>
          <a:r>
            <a:rPr lang="en-US" sz="2000" kern="1200" dirty="0" smtClean="0">
              <a:solidFill>
                <a:schemeClr val="tx1"/>
              </a:solidFill>
            </a:rPr>
            <a:t> c.</a:t>
          </a:r>
          <a:r>
            <a:rPr lang="en-US" sz="2000" kern="1200" dirty="0" smtClean="0">
              <a:solidFill>
                <a:schemeClr val="bg1"/>
              </a:solidFill>
            </a:rPr>
            <a:t>: theory of system of algebraic equations with several unknown values (Matrix algebra);</a:t>
          </a:r>
          <a:endParaRPr lang="ru-RU" sz="2000" kern="1200" dirty="0">
            <a:solidFill>
              <a:schemeClr val="bg1"/>
            </a:solidFill>
          </a:endParaRPr>
        </a:p>
      </dsp:txBody>
      <dsp:txXfrm>
        <a:off x="0" y="4028981"/>
        <a:ext cx="8501154" cy="754508"/>
      </dsp:txXfrm>
    </dsp:sp>
  </dsp:spTree>
</dsp:drawing>
</file>

<file path=ppt/diagrams/drawing2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F1FE0CF-EA1B-43F3-9D36-CF95C0BAF8E9}">
      <dsp:nvSpPr>
        <dsp:cNvPr id="0" name=""/>
        <dsp:cNvSpPr/>
      </dsp:nvSpPr>
      <dsp:spPr>
        <a:xfrm>
          <a:off x="3190" y="724619"/>
          <a:ext cx="2278515" cy="96091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Groups; semi groups, quasi-groups and loupes</a:t>
          </a:r>
          <a:endParaRPr lang="ru-RU" sz="2000" kern="1200" dirty="0">
            <a:solidFill>
              <a:schemeClr val="bg1"/>
            </a:solidFill>
          </a:endParaRPr>
        </a:p>
      </dsp:txBody>
      <dsp:txXfrm>
        <a:off x="3190" y="724619"/>
        <a:ext cx="2278515" cy="960918"/>
      </dsp:txXfrm>
    </dsp:sp>
    <dsp:sp modelId="{92B8A54F-9134-4D4A-BFD0-EFB2D2167F98}">
      <dsp:nvSpPr>
        <dsp:cNvPr id="0" name=""/>
        <dsp:cNvSpPr/>
      </dsp:nvSpPr>
      <dsp:spPr>
        <a:xfrm>
          <a:off x="2456611" y="441919"/>
          <a:ext cx="2407735" cy="152631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Rings and fields, associative rings and algebras, </a:t>
          </a:r>
          <a:r>
            <a:rPr lang="en-US" sz="2000" kern="1200" dirty="0" err="1" smtClean="0">
              <a:solidFill>
                <a:schemeClr val="bg1"/>
              </a:solidFill>
            </a:rPr>
            <a:t>nonassociative</a:t>
          </a:r>
          <a:r>
            <a:rPr lang="en-US" sz="2000" kern="1200" dirty="0" smtClean="0">
              <a:solidFill>
                <a:schemeClr val="bg1"/>
              </a:solidFill>
            </a:rPr>
            <a:t> rings and algebras</a:t>
          </a:r>
          <a:endParaRPr lang="ru-RU" sz="2000" kern="1200" dirty="0">
            <a:solidFill>
              <a:schemeClr val="bg1"/>
            </a:solidFill>
          </a:endParaRPr>
        </a:p>
      </dsp:txBody>
      <dsp:txXfrm>
        <a:off x="2456611" y="441919"/>
        <a:ext cx="2407735" cy="1526318"/>
      </dsp:txXfrm>
    </dsp:sp>
    <dsp:sp modelId="{B9FB7B0F-DA87-4638-B8C6-65E37E8597ED}">
      <dsp:nvSpPr>
        <dsp:cNvPr id="0" name=""/>
        <dsp:cNvSpPr/>
      </dsp:nvSpPr>
      <dsp:spPr>
        <a:xfrm>
          <a:off x="5039250" y="500067"/>
          <a:ext cx="1749045" cy="141002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Lattices (algebra with two types of operations)</a:t>
          </a:r>
          <a:endParaRPr lang="ru-RU" sz="2000" kern="1200" dirty="0">
            <a:solidFill>
              <a:schemeClr val="bg1"/>
            </a:solidFill>
          </a:endParaRPr>
        </a:p>
      </dsp:txBody>
      <dsp:txXfrm>
        <a:off x="5039250" y="500067"/>
        <a:ext cx="1749045" cy="1410020"/>
      </dsp:txXfrm>
    </dsp:sp>
    <dsp:sp modelId="{AA8783B6-F3CF-4E4A-84B4-E5D9C94E6734}">
      <dsp:nvSpPr>
        <dsp:cNvPr id="0" name=""/>
        <dsp:cNvSpPr/>
      </dsp:nvSpPr>
      <dsp:spPr>
        <a:xfrm>
          <a:off x="6963200" y="919219"/>
          <a:ext cx="1749045" cy="57171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Linear (vector) spaces</a:t>
          </a:r>
          <a:endParaRPr lang="ru-RU" sz="2000" kern="1200" dirty="0">
            <a:solidFill>
              <a:schemeClr val="bg1"/>
            </a:solidFill>
          </a:endParaRPr>
        </a:p>
      </dsp:txBody>
      <dsp:txXfrm>
        <a:off x="6963200" y="919219"/>
        <a:ext cx="1749045" cy="571717"/>
      </dsp:txXfrm>
    </dsp:sp>
    <dsp:sp modelId="{EB5C51B4-4514-4C9A-8995-C65A2AAF17DC}">
      <dsp:nvSpPr>
        <dsp:cNvPr id="0" name=""/>
        <dsp:cNvSpPr/>
      </dsp:nvSpPr>
      <dsp:spPr>
        <a:xfrm>
          <a:off x="279207" y="2454548"/>
          <a:ext cx="1749045" cy="104942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Up-to-Date algebras</a:t>
          </a:r>
          <a:endParaRPr lang="ru-RU" sz="2000" kern="1200" dirty="0">
            <a:solidFill>
              <a:schemeClr val="bg1"/>
            </a:solidFill>
          </a:endParaRPr>
        </a:p>
      </dsp:txBody>
      <dsp:txXfrm>
        <a:off x="279207" y="2454548"/>
        <a:ext cx="1749045" cy="1049427"/>
      </dsp:txXfrm>
    </dsp:sp>
    <dsp:sp modelId="{DB281B69-3770-48D3-92FE-DE27DAD2B0BE}">
      <dsp:nvSpPr>
        <dsp:cNvPr id="0" name=""/>
        <dsp:cNvSpPr/>
      </dsp:nvSpPr>
      <dsp:spPr>
        <a:xfrm>
          <a:off x="2203156" y="2693403"/>
          <a:ext cx="1749045" cy="57171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G. </a:t>
          </a:r>
          <a:r>
            <a:rPr lang="en-US" sz="2000" kern="1200" dirty="0" err="1" smtClean="0">
              <a:solidFill>
                <a:schemeClr val="bg1"/>
              </a:solidFill>
            </a:rPr>
            <a:t>Birghoff</a:t>
          </a:r>
          <a:r>
            <a:rPr lang="en-US" sz="2000" kern="1200" dirty="0" smtClean="0">
              <a:solidFill>
                <a:schemeClr val="bg1"/>
              </a:solidFill>
            </a:rPr>
            <a:t> algebras</a:t>
          </a:r>
          <a:endParaRPr lang="ru-RU" sz="2000" kern="1200" dirty="0">
            <a:solidFill>
              <a:schemeClr val="bg1"/>
            </a:solidFill>
          </a:endParaRPr>
        </a:p>
      </dsp:txBody>
      <dsp:txXfrm>
        <a:off x="2203156" y="2693403"/>
        <a:ext cx="1749045" cy="571717"/>
      </dsp:txXfrm>
    </dsp:sp>
    <dsp:sp modelId="{90ED45F6-FB75-4D17-9D10-2102F33DDF1A}">
      <dsp:nvSpPr>
        <dsp:cNvPr id="0" name=""/>
        <dsp:cNvSpPr/>
      </dsp:nvSpPr>
      <dsp:spPr>
        <a:xfrm>
          <a:off x="4127106" y="2143141"/>
          <a:ext cx="2385172" cy="167224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err="1" smtClean="0">
              <a:solidFill>
                <a:schemeClr val="bg1"/>
              </a:solidFill>
            </a:rPr>
            <a:t>A.I.Maltcev</a:t>
          </a:r>
          <a:r>
            <a:rPr lang="en-US" sz="2000" kern="1200" dirty="0" smtClean="0">
              <a:solidFill>
                <a:schemeClr val="bg1"/>
              </a:solidFill>
            </a:rPr>
            <a:t> and </a:t>
          </a:r>
          <a:r>
            <a:rPr lang="en-US" sz="2000" kern="1200" dirty="0" err="1" smtClean="0">
              <a:solidFill>
                <a:schemeClr val="bg1"/>
              </a:solidFill>
            </a:rPr>
            <a:t>A.Tarcki</a:t>
          </a:r>
          <a:r>
            <a:rPr lang="en-US" sz="2000" kern="1200" dirty="0" smtClean="0">
              <a:solidFill>
                <a:schemeClr val="bg1"/>
              </a:solidFill>
            </a:rPr>
            <a:t> – theory of Models (sets with defined relations); Algebraic Systems</a:t>
          </a:r>
          <a:endParaRPr lang="ru-RU" sz="2000" kern="1200" dirty="0">
            <a:solidFill>
              <a:schemeClr val="bg1"/>
            </a:solidFill>
          </a:endParaRPr>
        </a:p>
      </dsp:txBody>
      <dsp:txXfrm>
        <a:off x="4127106" y="2143141"/>
        <a:ext cx="2385172" cy="1672240"/>
      </dsp:txXfrm>
    </dsp:sp>
    <dsp:sp modelId="{697DC83C-CEB9-4677-B5C8-2696D516FA54}">
      <dsp:nvSpPr>
        <dsp:cNvPr id="0" name=""/>
        <dsp:cNvSpPr/>
      </dsp:nvSpPr>
      <dsp:spPr>
        <a:xfrm>
          <a:off x="6687183" y="2649558"/>
          <a:ext cx="1749045" cy="6594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Topological Algebra</a:t>
          </a:r>
          <a:endParaRPr lang="ru-RU" sz="2000" kern="1200" dirty="0">
            <a:solidFill>
              <a:schemeClr val="bg1"/>
            </a:solidFill>
          </a:endParaRPr>
        </a:p>
      </dsp:txBody>
      <dsp:txXfrm>
        <a:off x="6687183" y="2649558"/>
        <a:ext cx="1749045" cy="659407"/>
      </dsp:txXfrm>
    </dsp:sp>
    <dsp:sp modelId="{4F28D604-25F2-48E0-A84A-E3F543969B8F}">
      <dsp:nvSpPr>
        <dsp:cNvPr id="0" name=""/>
        <dsp:cNvSpPr/>
      </dsp:nvSpPr>
      <dsp:spPr>
        <a:xfrm>
          <a:off x="1559245" y="4113652"/>
          <a:ext cx="1749045" cy="536036"/>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Algebra Lee</a:t>
          </a:r>
          <a:endParaRPr lang="ru-RU" sz="2000" kern="1200" dirty="0">
            <a:solidFill>
              <a:schemeClr val="bg1"/>
            </a:solidFill>
          </a:endParaRPr>
        </a:p>
      </dsp:txBody>
      <dsp:txXfrm>
        <a:off x="1559245" y="4113652"/>
        <a:ext cx="1749045" cy="536036"/>
      </dsp:txXfrm>
    </dsp:sp>
    <dsp:sp modelId="{46CFE7D0-7EA4-47DF-A4FB-61574FC62451}">
      <dsp:nvSpPr>
        <dsp:cNvPr id="0" name=""/>
        <dsp:cNvSpPr/>
      </dsp:nvSpPr>
      <dsp:spPr>
        <a:xfrm>
          <a:off x="3483195" y="3990287"/>
          <a:ext cx="1749045" cy="78276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err="1" smtClean="0">
              <a:solidFill>
                <a:schemeClr val="bg1"/>
              </a:solidFill>
            </a:rPr>
            <a:t>Normed</a:t>
          </a:r>
          <a:r>
            <a:rPr lang="en-US" sz="2000" kern="1200" dirty="0" smtClean="0">
              <a:solidFill>
                <a:schemeClr val="bg1"/>
              </a:solidFill>
            </a:rPr>
            <a:t> Ring</a:t>
          </a:r>
          <a:endParaRPr lang="ru-RU" sz="2000" kern="1200" dirty="0">
            <a:solidFill>
              <a:schemeClr val="bg1"/>
            </a:solidFill>
          </a:endParaRPr>
        </a:p>
      </dsp:txBody>
      <dsp:txXfrm>
        <a:off x="3483195" y="3990287"/>
        <a:ext cx="1749045" cy="782767"/>
      </dsp:txXfrm>
    </dsp:sp>
    <dsp:sp modelId="{5689E17C-1B0B-469B-8E69-DDFAAB50B9B8}">
      <dsp:nvSpPr>
        <dsp:cNvPr id="0" name=""/>
        <dsp:cNvSpPr/>
      </dsp:nvSpPr>
      <dsp:spPr>
        <a:xfrm>
          <a:off x="5407145" y="4051967"/>
          <a:ext cx="1749045" cy="6594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en-US" sz="2000" kern="1200" dirty="0" smtClean="0">
              <a:solidFill>
                <a:schemeClr val="bg1"/>
              </a:solidFill>
            </a:rPr>
            <a:t>Differential Algebras</a:t>
          </a:r>
          <a:endParaRPr lang="ru-RU" sz="2000" kern="1200" dirty="0">
            <a:solidFill>
              <a:schemeClr val="bg1"/>
            </a:solidFill>
          </a:endParaRPr>
        </a:p>
      </dsp:txBody>
      <dsp:txXfrm>
        <a:off x="5407145" y="4051967"/>
        <a:ext cx="1749045" cy="659407"/>
      </dsp:txXfrm>
    </dsp:sp>
  </dsp:spTree>
</dsp:drawing>
</file>

<file path=ppt/diagrams/drawing2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5DBEC83-0B3C-485F-A6EB-B66641A105F9}">
      <dsp:nvSpPr>
        <dsp:cNvPr id="0" name=""/>
        <dsp:cNvSpPr/>
      </dsp:nvSpPr>
      <dsp:spPr>
        <a:xfrm>
          <a:off x="2840907" y="1415840"/>
          <a:ext cx="1361464" cy="647933"/>
        </a:xfrm>
        <a:custGeom>
          <a:avLst/>
          <a:gdLst/>
          <a:ahLst/>
          <a:cxnLst/>
          <a:rect l="0" t="0" r="0" b="0"/>
          <a:pathLst>
            <a:path>
              <a:moveTo>
                <a:pt x="0" y="0"/>
              </a:moveTo>
              <a:lnTo>
                <a:pt x="0" y="441547"/>
              </a:lnTo>
              <a:lnTo>
                <a:pt x="1361464" y="441547"/>
              </a:lnTo>
              <a:lnTo>
                <a:pt x="1361464" y="64793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E237FD-4EC6-42C1-8711-9767B38C1BF4}">
      <dsp:nvSpPr>
        <dsp:cNvPr id="0" name=""/>
        <dsp:cNvSpPr/>
      </dsp:nvSpPr>
      <dsp:spPr>
        <a:xfrm>
          <a:off x="1479443" y="1415840"/>
          <a:ext cx="1361464" cy="647933"/>
        </a:xfrm>
        <a:custGeom>
          <a:avLst/>
          <a:gdLst/>
          <a:ahLst/>
          <a:cxnLst/>
          <a:rect l="0" t="0" r="0" b="0"/>
          <a:pathLst>
            <a:path>
              <a:moveTo>
                <a:pt x="1361464" y="0"/>
              </a:moveTo>
              <a:lnTo>
                <a:pt x="1361464" y="441547"/>
              </a:lnTo>
              <a:lnTo>
                <a:pt x="0" y="441547"/>
              </a:lnTo>
              <a:lnTo>
                <a:pt x="0" y="64793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1D825A-5953-4A62-AF5E-31A70F491F83}">
      <dsp:nvSpPr>
        <dsp:cNvPr id="0" name=""/>
        <dsp:cNvSpPr/>
      </dsp:nvSpPr>
      <dsp:spPr>
        <a:xfrm>
          <a:off x="1726982" y="1155"/>
          <a:ext cx="2227850" cy="141468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297ED4-B32F-4E8B-9C53-71080735955A}">
      <dsp:nvSpPr>
        <dsp:cNvPr id="0" name=""/>
        <dsp:cNvSpPr/>
      </dsp:nvSpPr>
      <dsp:spPr>
        <a:xfrm>
          <a:off x="1974521" y="236317"/>
          <a:ext cx="2227850" cy="141468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Algebraic System</a:t>
          </a:r>
          <a:endParaRPr lang="ru-RU" sz="2600" kern="1200" dirty="0"/>
        </a:p>
      </dsp:txBody>
      <dsp:txXfrm>
        <a:off x="1974521" y="236317"/>
        <a:ext cx="2227850" cy="1414685"/>
      </dsp:txXfrm>
    </dsp:sp>
    <dsp:sp modelId="{40B9D687-07AF-4EC5-BE96-C87CFEC14F86}">
      <dsp:nvSpPr>
        <dsp:cNvPr id="0" name=""/>
        <dsp:cNvSpPr/>
      </dsp:nvSpPr>
      <dsp:spPr>
        <a:xfrm>
          <a:off x="365518" y="2063773"/>
          <a:ext cx="2227850" cy="141468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236E20-A9DE-47E7-9C42-77700CF54803}">
      <dsp:nvSpPr>
        <dsp:cNvPr id="0" name=""/>
        <dsp:cNvSpPr/>
      </dsp:nvSpPr>
      <dsp:spPr>
        <a:xfrm>
          <a:off x="613056" y="2298935"/>
          <a:ext cx="2227850" cy="141468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Universal Algebra</a:t>
          </a:r>
          <a:endParaRPr lang="ru-RU" sz="2600" kern="1200" dirty="0"/>
        </a:p>
      </dsp:txBody>
      <dsp:txXfrm>
        <a:off x="613056" y="2298935"/>
        <a:ext cx="2227850" cy="1414685"/>
      </dsp:txXfrm>
    </dsp:sp>
    <dsp:sp modelId="{B3AEE347-D897-480A-8C58-D5A6B06AF58F}">
      <dsp:nvSpPr>
        <dsp:cNvPr id="0" name=""/>
        <dsp:cNvSpPr/>
      </dsp:nvSpPr>
      <dsp:spPr>
        <a:xfrm>
          <a:off x="3088446" y="2063773"/>
          <a:ext cx="2227850" cy="141468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7308F9-2704-4C06-AFDB-2CC685B55A80}">
      <dsp:nvSpPr>
        <dsp:cNvPr id="0" name=""/>
        <dsp:cNvSpPr/>
      </dsp:nvSpPr>
      <dsp:spPr>
        <a:xfrm>
          <a:off x="3335985" y="2298935"/>
          <a:ext cx="2227850" cy="141468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Relational System (or Model)</a:t>
          </a:r>
          <a:endParaRPr lang="ru-RU" sz="2600" kern="1200" dirty="0"/>
        </a:p>
      </dsp:txBody>
      <dsp:txXfrm>
        <a:off x="3335985" y="2298935"/>
        <a:ext cx="2227850" cy="1414685"/>
      </dsp:txXfrm>
    </dsp:sp>
  </dsp:spTree>
</dsp:drawing>
</file>

<file path=ppt/diagrams/drawing2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6791DCA-0990-4F98-A273-608854DD81D6}">
      <dsp:nvSpPr>
        <dsp:cNvPr id="0" name=""/>
        <dsp:cNvSpPr/>
      </dsp:nvSpPr>
      <dsp:spPr>
        <a:xfrm>
          <a:off x="0" y="4675068"/>
          <a:ext cx="8572560" cy="46810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kern="1200" dirty="0" smtClean="0">
              <a:solidFill>
                <a:schemeClr val="bg1"/>
              </a:solidFill>
            </a:rPr>
            <a:t>S. Sternberg (the first to use the term “image algebra” )</a:t>
          </a:r>
        </a:p>
      </dsp:txBody>
      <dsp:txXfrm>
        <a:off x="0" y="4675068"/>
        <a:ext cx="8572560" cy="468104"/>
      </dsp:txXfrm>
    </dsp:sp>
    <dsp:sp modelId="{7E7B8064-F49C-4EA1-9227-ACC47B2D0BD6}">
      <dsp:nvSpPr>
        <dsp:cNvPr id="0" name=""/>
        <dsp:cNvSpPr/>
      </dsp:nvSpPr>
      <dsp:spPr>
        <a:xfrm rot="10800000">
          <a:off x="0" y="3551120"/>
          <a:ext cx="8572560" cy="1127409"/>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solidFill>
                <a:schemeClr val="bg1"/>
              </a:solidFill>
              <a:latin typeface="Times New Roman" pitchFamily="18" charset="0"/>
              <a:ea typeface="Times New Roman" pitchFamily="18" charset="0"/>
              <a:cs typeface="Times New Roman" pitchFamily="18" charset="0"/>
            </a:rPr>
            <a:t>G.Matheron</a:t>
          </a:r>
          <a:r>
            <a:rPr lang="en-US" sz="2000" kern="1200" dirty="0" smtClean="0">
              <a:solidFill>
                <a:schemeClr val="bg1"/>
              </a:solidFill>
              <a:latin typeface="Times New Roman" pitchFamily="18" charset="0"/>
              <a:ea typeface="Times New Roman" pitchFamily="18" charset="0"/>
              <a:cs typeface="Times New Roman" pitchFamily="18" charset="0"/>
            </a:rPr>
            <a:t>, </a:t>
          </a:r>
          <a:r>
            <a:rPr lang="en-US" sz="2000" kern="1200" dirty="0" err="1" smtClean="0">
              <a:solidFill>
                <a:schemeClr val="bg1"/>
              </a:solidFill>
              <a:latin typeface="Times New Roman" pitchFamily="18" charset="0"/>
              <a:ea typeface="Times New Roman" pitchFamily="18" charset="0"/>
              <a:cs typeface="Times New Roman" pitchFamily="18" charset="0"/>
            </a:rPr>
            <a:t>J.Serra</a:t>
          </a:r>
          <a:r>
            <a:rPr lang="en-US" sz="2000" kern="1200" dirty="0" smtClean="0">
              <a:solidFill>
                <a:schemeClr val="bg1"/>
              </a:solidFill>
              <a:latin typeface="Times New Roman" pitchFamily="18" charset="0"/>
              <a:ea typeface="Times New Roman" pitchFamily="18" charset="0"/>
              <a:cs typeface="Times New Roman" pitchFamily="18" charset="0"/>
            </a:rPr>
            <a:t>, </a:t>
          </a:r>
          <a:r>
            <a:rPr lang="en-US" sz="2000" kern="1200" dirty="0" err="1" smtClean="0">
              <a:solidFill>
                <a:schemeClr val="bg1"/>
              </a:solidFill>
              <a:latin typeface="Times New Roman" pitchFamily="18" charset="0"/>
              <a:ea typeface="Times New Roman" pitchFamily="18" charset="0"/>
              <a:cs typeface="Times New Roman" pitchFamily="18" charset="0"/>
            </a:rPr>
            <a:t>S.Sternberg</a:t>
          </a:r>
          <a:r>
            <a:rPr lang="en-US" sz="2000" kern="1200" dirty="0" smtClean="0">
              <a:solidFill>
                <a:schemeClr val="bg1"/>
              </a:solidFill>
              <a:latin typeface="Times New Roman" pitchFamily="18" charset="0"/>
              <a:ea typeface="Times New Roman" pitchFamily="18" charset="0"/>
              <a:cs typeface="Times New Roman" pitchFamily="18" charset="0"/>
            </a:rPr>
            <a:t> (</a:t>
          </a:r>
          <a:r>
            <a:rPr lang="en-US" sz="2000" kern="1200" dirty="0" smtClean="0">
              <a:solidFill>
                <a:schemeClr val="bg1"/>
              </a:solidFill>
            </a:rPr>
            <a:t>a coherent algebraic theory specifically designed for image processing and image analysis - </a:t>
          </a:r>
          <a:r>
            <a:rPr lang="en-US" sz="2000" kern="1200" dirty="0" smtClean="0">
              <a:solidFill>
                <a:schemeClr val="bg1"/>
              </a:solidFill>
              <a:latin typeface="Times New Roman" pitchFamily="18" charset="0"/>
              <a:ea typeface="Times New Roman" pitchFamily="18" charset="0"/>
              <a:cs typeface="Times New Roman" pitchFamily="18" charset="0"/>
            </a:rPr>
            <a:t>mathematical morphology)</a:t>
          </a:r>
        </a:p>
      </dsp:txBody>
      <dsp:txXfrm rot="10800000">
        <a:off x="0" y="3551120"/>
        <a:ext cx="8572560" cy="1127409"/>
      </dsp:txXfrm>
    </dsp:sp>
    <dsp:sp modelId="{695E8F26-E7C5-4F6C-AE8A-D6FE7A8084E2}">
      <dsp:nvSpPr>
        <dsp:cNvPr id="0" name=""/>
        <dsp:cNvSpPr/>
      </dsp:nvSpPr>
      <dsp:spPr>
        <a:xfrm rot="10800000">
          <a:off x="0" y="2490696"/>
          <a:ext cx="8572560" cy="1063884"/>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H. </a:t>
          </a:r>
          <a:r>
            <a:rPr lang="en-US" sz="2000" kern="1200" dirty="0" err="1" smtClean="0">
              <a:solidFill>
                <a:schemeClr val="bg1"/>
              </a:solidFill>
            </a:rPr>
            <a:t>Minkowski</a:t>
          </a:r>
          <a:r>
            <a:rPr lang="en-US" sz="2000" kern="1200" dirty="0" smtClean="0">
              <a:solidFill>
                <a:schemeClr val="bg1"/>
              </a:solidFill>
            </a:rPr>
            <a:t> and </a:t>
          </a:r>
          <a:r>
            <a:rPr lang="en-US" sz="2000" kern="1200" dirty="0" err="1" smtClean="0">
              <a:solidFill>
                <a:schemeClr val="bg1"/>
              </a:solidFill>
            </a:rPr>
            <a:t>H.Hadwiger</a:t>
          </a:r>
          <a:r>
            <a:rPr lang="en-US" sz="2000" kern="1200" dirty="0" smtClean="0">
              <a:solidFill>
                <a:schemeClr val="bg1"/>
              </a:solidFill>
            </a:rPr>
            <a:t> (pixel neighborhood arithmetic and mathematical morphology)</a:t>
          </a:r>
          <a:endParaRPr lang="ru-RU" sz="2000" kern="1200" dirty="0">
            <a:solidFill>
              <a:schemeClr val="bg1"/>
            </a:solidFill>
          </a:endParaRPr>
        </a:p>
      </dsp:txBody>
      <dsp:txXfrm rot="10800000">
        <a:off x="0" y="2490696"/>
        <a:ext cx="8572560" cy="1063884"/>
      </dsp:txXfrm>
    </dsp:sp>
    <dsp:sp modelId="{A276B21A-59E9-46E8-BF01-F31D74C789D4}">
      <dsp:nvSpPr>
        <dsp:cNvPr id="0" name=""/>
        <dsp:cNvSpPr/>
      </dsp:nvSpPr>
      <dsp:spPr>
        <a:xfrm rot="10800000">
          <a:off x="0" y="1980220"/>
          <a:ext cx="8572560" cy="51799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latin typeface="Times New Roman" pitchFamily="18" charset="0"/>
              <a:ea typeface="Times New Roman" pitchFamily="18" charset="0"/>
              <a:cs typeface="Times New Roman" pitchFamily="18" charset="0"/>
            </a:rPr>
            <a:t>A. Rosenfeld (digital topology)</a:t>
          </a:r>
          <a:endParaRPr lang="ru-RU" sz="2000" kern="1200" dirty="0">
            <a:solidFill>
              <a:schemeClr val="bg1"/>
            </a:solidFill>
          </a:endParaRPr>
        </a:p>
      </dsp:txBody>
      <dsp:txXfrm rot="10800000">
        <a:off x="0" y="1980220"/>
        <a:ext cx="8572560" cy="517990"/>
      </dsp:txXfrm>
    </dsp:sp>
    <dsp:sp modelId="{1033B72E-E252-4BA4-90C9-93BA9D85CBCA}">
      <dsp:nvSpPr>
        <dsp:cNvPr id="0" name=""/>
        <dsp:cNvSpPr/>
      </dsp:nvSpPr>
      <dsp:spPr>
        <a:xfrm rot="10800000">
          <a:off x="0" y="944419"/>
          <a:ext cx="8572560" cy="1035209"/>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M. Duff, D. Watson, T. Fountain, and G. Shaw (a cellular logic array for image Processing)</a:t>
          </a:r>
          <a:endParaRPr lang="ru-RU" sz="2000" kern="1200" dirty="0">
            <a:solidFill>
              <a:schemeClr val="bg1"/>
            </a:solidFill>
          </a:endParaRPr>
        </a:p>
      </dsp:txBody>
      <dsp:txXfrm rot="10800000">
        <a:off x="0" y="944419"/>
        <a:ext cx="8572560" cy="1035209"/>
      </dsp:txXfrm>
    </dsp:sp>
    <dsp:sp modelId="{86B46F5D-61B1-405C-9C0E-E238446D705D}">
      <dsp:nvSpPr>
        <dsp:cNvPr id="0" name=""/>
        <dsp:cNvSpPr/>
      </dsp:nvSpPr>
      <dsp:spPr>
        <a:xfrm rot="10800000">
          <a:off x="0" y="387"/>
          <a:ext cx="8572560" cy="947493"/>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latin typeface="Times New Roman" pitchFamily="18" charset="0"/>
              <a:ea typeface="Times New Roman" pitchFamily="18" charset="0"/>
              <a:cs typeface="Times New Roman" pitchFamily="18" charset="0"/>
            </a:rPr>
            <a:t>J.von Neumann, </a:t>
          </a:r>
          <a:r>
            <a:rPr lang="en-US" sz="2000" kern="1200" dirty="0" err="1" smtClean="0">
              <a:solidFill>
                <a:schemeClr val="bg1"/>
              </a:solidFill>
              <a:latin typeface="Times New Roman" pitchFamily="18" charset="0"/>
              <a:ea typeface="Times New Roman" pitchFamily="18" charset="0"/>
              <a:cs typeface="Times New Roman" pitchFamily="18" charset="0"/>
            </a:rPr>
            <a:t>S.Unger</a:t>
          </a:r>
          <a:r>
            <a:rPr lang="en-US" sz="2000" kern="1200" dirty="0" smtClean="0">
              <a:solidFill>
                <a:schemeClr val="bg1"/>
              </a:solidFill>
              <a:latin typeface="Times New Roman" pitchFamily="18" charset="0"/>
              <a:ea typeface="Times New Roman" pitchFamily="18" charset="0"/>
              <a:cs typeface="Times New Roman" pitchFamily="18" charset="0"/>
            </a:rPr>
            <a:t> (studies of </a:t>
          </a:r>
          <a:r>
            <a:rPr lang="en-US" sz="2000" kern="1200" dirty="0" smtClean="0">
              <a:solidFill>
                <a:schemeClr val="bg1"/>
              </a:solidFill>
            </a:rPr>
            <a:t>interactive image transformations in cellular space</a:t>
          </a:r>
          <a:r>
            <a:rPr lang="en-US" sz="2000" kern="1200" dirty="0" smtClean="0">
              <a:solidFill>
                <a:schemeClr val="bg1"/>
              </a:solidFill>
              <a:latin typeface="Times New Roman" pitchFamily="18" charset="0"/>
              <a:ea typeface="Times New Roman" pitchFamily="18" charset="0"/>
              <a:cs typeface="Times New Roman" pitchFamily="18" charset="0"/>
            </a:rPr>
            <a:t>)</a:t>
          </a:r>
          <a:endParaRPr lang="ru-RU" sz="2000" kern="1200" dirty="0">
            <a:solidFill>
              <a:schemeClr val="bg1"/>
            </a:solidFill>
          </a:endParaRPr>
        </a:p>
      </dsp:txBody>
      <dsp:txXfrm rot="10800000">
        <a:off x="0" y="387"/>
        <a:ext cx="8572560" cy="947493"/>
      </dsp:txXfrm>
    </dsp:sp>
  </dsp:spTree>
</dsp:drawing>
</file>

<file path=ppt/diagrams/drawing3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79F45F-D636-4D23-AE11-CE90C010C273}">
      <dsp:nvSpPr>
        <dsp:cNvPr id="0" name=""/>
        <dsp:cNvSpPr/>
      </dsp:nvSpPr>
      <dsp:spPr>
        <a:xfrm>
          <a:off x="0" y="3072172"/>
          <a:ext cx="8643998" cy="49850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I..B. </a:t>
          </a:r>
          <a:r>
            <a:rPr lang="en-US" sz="2000" kern="1200" dirty="0" err="1" smtClean="0">
              <a:solidFill>
                <a:schemeClr val="bg1"/>
              </a:solidFill>
            </a:rPr>
            <a:t>Gurevich</a:t>
          </a:r>
          <a:r>
            <a:rPr lang="en-US" sz="2000" kern="1200" dirty="0" smtClean="0">
              <a:solidFill>
                <a:schemeClr val="bg1"/>
              </a:solidFill>
            </a:rPr>
            <a:t> (Descriptive Image Algebra)</a:t>
          </a:r>
          <a:endParaRPr lang="ru-RU" sz="2000" kern="1200" dirty="0">
            <a:solidFill>
              <a:schemeClr val="bg1"/>
            </a:solidFill>
          </a:endParaRPr>
        </a:p>
      </dsp:txBody>
      <dsp:txXfrm>
        <a:off x="0" y="3072172"/>
        <a:ext cx="8643998" cy="498502"/>
      </dsp:txXfrm>
    </dsp:sp>
    <dsp:sp modelId="{085CDDE1-3358-440C-B88D-3A3296B3461C}">
      <dsp:nvSpPr>
        <dsp:cNvPr id="0" name=""/>
        <dsp:cNvSpPr/>
      </dsp:nvSpPr>
      <dsp:spPr>
        <a:xfrm rot="10800000">
          <a:off x="0" y="2424720"/>
          <a:ext cx="8643998" cy="657105"/>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solidFill>
                <a:schemeClr val="bg1"/>
              </a:solidFill>
            </a:rPr>
            <a:t>G.Ritter</a:t>
          </a:r>
          <a:r>
            <a:rPr lang="en-US" sz="2000" kern="1200" dirty="0" smtClean="0">
              <a:solidFill>
                <a:schemeClr val="bg1"/>
              </a:solidFill>
            </a:rPr>
            <a:t> (Image Algebra)</a:t>
          </a:r>
          <a:endParaRPr lang="ru-RU" sz="2000" kern="1200" dirty="0">
            <a:solidFill>
              <a:schemeClr val="bg1"/>
            </a:solidFill>
          </a:endParaRPr>
        </a:p>
      </dsp:txBody>
      <dsp:txXfrm rot="10800000">
        <a:off x="0" y="2424720"/>
        <a:ext cx="8643998" cy="657105"/>
      </dsp:txXfrm>
    </dsp:sp>
    <dsp:sp modelId="{237FCCAD-6126-4414-9089-A07A48A48723}">
      <dsp:nvSpPr>
        <dsp:cNvPr id="0" name=""/>
        <dsp:cNvSpPr/>
      </dsp:nvSpPr>
      <dsp:spPr>
        <a:xfrm rot="10800000">
          <a:off x="0" y="1011333"/>
          <a:ext cx="8643998" cy="1423040"/>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L. Davidson  (completed the mathematical foundation of mathematical morphology by formulating its embedding into the lattice algebra known as </a:t>
          </a:r>
          <a:r>
            <a:rPr lang="en-US" sz="2000" i="1" kern="1200" dirty="0" smtClean="0">
              <a:solidFill>
                <a:schemeClr val="bg1"/>
              </a:solidFill>
            </a:rPr>
            <a:t>Mini-Max algebra)</a:t>
          </a:r>
          <a:endParaRPr lang="en-US" sz="2000" kern="1200" dirty="0" smtClean="0">
            <a:solidFill>
              <a:schemeClr val="bg1"/>
            </a:solidFill>
          </a:endParaRPr>
        </a:p>
      </dsp:txBody>
      <dsp:txXfrm rot="10800000">
        <a:off x="0" y="1011333"/>
        <a:ext cx="8643998" cy="1423040"/>
      </dsp:txXfrm>
    </dsp:sp>
    <dsp:sp modelId="{84464E58-ADF5-46C4-91B5-7AD81BBF57EE}">
      <dsp:nvSpPr>
        <dsp:cNvPr id="0" name=""/>
        <dsp:cNvSpPr/>
      </dsp:nvSpPr>
      <dsp:spPr>
        <a:xfrm rot="10800000">
          <a:off x="0" y="0"/>
          <a:ext cx="8643998" cy="1019762"/>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 Maragos (introduced a new theory unifying a large class of linear and nonlinear systems under the theory of mathematical morphology)</a:t>
          </a:r>
        </a:p>
      </dsp:txBody>
      <dsp:txXfrm rot="10800000">
        <a:off x="0" y="0"/>
        <a:ext cx="8643998" cy="1019762"/>
      </dsp:txXfrm>
    </dsp:sp>
  </dsp:spTree>
</dsp:drawing>
</file>

<file path=ppt/diagrams/drawing3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F383C1-B018-4AED-ABAC-D98EEBABA65C}">
      <dsp:nvSpPr>
        <dsp:cNvPr id="0" name=""/>
        <dsp:cNvSpPr/>
      </dsp:nvSpPr>
      <dsp:spPr>
        <a:xfrm>
          <a:off x="0" y="194271"/>
          <a:ext cx="5929354" cy="277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340A17AC-C7B9-4948-84CA-413EE1D3664E}">
      <dsp:nvSpPr>
        <dsp:cNvPr id="0" name=""/>
        <dsp:cNvSpPr/>
      </dsp:nvSpPr>
      <dsp:spPr>
        <a:xfrm>
          <a:off x="296467" y="31911"/>
          <a:ext cx="4150547" cy="3247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881" tIns="0" rIns="156881" bIns="0" numCol="1" spcCol="1270" anchor="ctr" anchorCtr="0">
          <a:noAutofit/>
        </a:bodyPr>
        <a:lstStyle/>
        <a:p>
          <a:pPr lvl="0" algn="l" defTabSz="889000">
            <a:lnSpc>
              <a:spcPct val="90000"/>
            </a:lnSpc>
            <a:spcBef>
              <a:spcPct val="0"/>
            </a:spcBef>
            <a:spcAft>
              <a:spcPct val="35000"/>
            </a:spcAft>
          </a:pPr>
          <a:r>
            <a:rPr lang="en-US" sz="2000" kern="1200" dirty="0" smtClean="0"/>
            <a:t>Closing</a:t>
          </a:r>
          <a:endParaRPr lang="ru-RU" sz="2000" kern="1200" dirty="0"/>
        </a:p>
      </dsp:txBody>
      <dsp:txXfrm>
        <a:off x="296467" y="31911"/>
        <a:ext cx="4150547" cy="324720"/>
      </dsp:txXfrm>
    </dsp:sp>
    <dsp:sp modelId="{D710D436-762B-4D8F-8D96-DD843D084D5F}">
      <dsp:nvSpPr>
        <dsp:cNvPr id="0" name=""/>
        <dsp:cNvSpPr/>
      </dsp:nvSpPr>
      <dsp:spPr>
        <a:xfrm>
          <a:off x="0" y="693231"/>
          <a:ext cx="5929354" cy="277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77D75484-0E24-494B-879A-ADA3A36F9989}">
      <dsp:nvSpPr>
        <dsp:cNvPr id="0" name=""/>
        <dsp:cNvSpPr/>
      </dsp:nvSpPr>
      <dsp:spPr>
        <a:xfrm>
          <a:off x="296467" y="530871"/>
          <a:ext cx="4150547" cy="3247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881" tIns="0" rIns="156881" bIns="0" numCol="1" spcCol="1270" anchor="ctr" anchorCtr="0">
          <a:noAutofit/>
        </a:bodyPr>
        <a:lstStyle/>
        <a:p>
          <a:pPr lvl="0" algn="l" defTabSz="889000">
            <a:lnSpc>
              <a:spcPct val="90000"/>
            </a:lnSpc>
            <a:spcBef>
              <a:spcPct val="0"/>
            </a:spcBef>
            <a:spcAft>
              <a:spcPct val="35000"/>
            </a:spcAft>
          </a:pPr>
          <a:r>
            <a:rPr lang="en-US" sz="2000" kern="1200" dirty="0" smtClean="0"/>
            <a:t>Opening</a:t>
          </a:r>
          <a:endParaRPr lang="ru-RU" sz="2000" kern="1200" dirty="0"/>
        </a:p>
      </dsp:txBody>
      <dsp:txXfrm>
        <a:off x="296467" y="530871"/>
        <a:ext cx="4150547" cy="324720"/>
      </dsp:txXfrm>
    </dsp:sp>
    <dsp:sp modelId="{ACF6DEC0-490B-46AE-AA78-13801FCD05D2}">
      <dsp:nvSpPr>
        <dsp:cNvPr id="0" name=""/>
        <dsp:cNvSpPr/>
      </dsp:nvSpPr>
      <dsp:spPr>
        <a:xfrm>
          <a:off x="0" y="1192191"/>
          <a:ext cx="5929354" cy="277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EE9CA27-A08B-4622-B344-BFCB422FABB8}">
      <dsp:nvSpPr>
        <dsp:cNvPr id="0" name=""/>
        <dsp:cNvSpPr/>
      </dsp:nvSpPr>
      <dsp:spPr>
        <a:xfrm>
          <a:off x="296467" y="1029831"/>
          <a:ext cx="4150547" cy="3247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881" tIns="0" rIns="156881" bIns="0" numCol="1" spcCol="1270" anchor="ctr" anchorCtr="0">
          <a:noAutofit/>
        </a:bodyPr>
        <a:lstStyle/>
        <a:p>
          <a:pPr lvl="0" algn="l" defTabSz="889000">
            <a:lnSpc>
              <a:spcPct val="90000"/>
            </a:lnSpc>
            <a:spcBef>
              <a:spcPct val="0"/>
            </a:spcBef>
            <a:spcAft>
              <a:spcPct val="35000"/>
            </a:spcAft>
          </a:pPr>
          <a:r>
            <a:rPr lang="en-US" sz="2000" kern="1200" dirty="0" smtClean="0"/>
            <a:t>Erosion</a:t>
          </a:r>
          <a:endParaRPr lang="ru-RU" sz="2000" kern="1200" dirty="0"/>
        </a:p>
      </dsp:txBody>
      <dsp:txXfrm>
        <a:off x="296467" y="1029831"/>
        <a:ext cx="4150547" cy="324720"/>
      </dsp:txXfrm>
    </dsp:sp>
    <dsp:sp modelId="{67DE8B3A-68E6-47B6-BDA5-08E57C1BD095}">
      <dsp:nvSpPr>
        <dsp:cNvPr id="0" name=""/>
        <dsp:cNvSpPr/>
      </dsp:nvSpPr>
      <dsp:spPr>
        <a:xfrm>
          <a:off x="0" y="1691152"/>
          <a:ext cx="5929354" cy="277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1FD3E816-56D6-4E74-BDF9-C24D1678DD09}">
      <dsp:nvSpPr>
        <dsp:cNvPr id="0" name=""/>
        <dsp:cNvSpPr/>
      </dsp:nvSpPr>
      <dsp:spPr>
        <a:xfrm>
          <a:off x="296467" y="1528792"/>
          <a:ext cx="4150547" cy="3247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881" tIns="0" rIns="156881" bIns="0" numCol="1" spcCol="1270" anchor="ctr" anchorCtr="0">
          <a:noAutofit/>
        </a:bodyPr>
        <a:lstStyle/>
        <a:p>
          <a:pPr lvl="0" algn="l" defTabSz="889000">
            <a:lnSpc>
              <a:spcPct val="90000"/>
            </a:lnSpc>
            <a:spcBef>
              <a:spcPct val="0"/>
            </a:spcBef>
            <a:spcAft>
              <a:spcPct val="35000"/>
            </a:spcAft>
          </a:pPr>
          <a:r>
            <a:rPr lang="en-US" sz="2000" kern="1200" dirty="0" smtClean="0"/>
            <a:t>Dilation</a:t>
          </a:r>
          <a:endParaRPr lang="ru-RU" sz="2000" kern="1200" dirty="0"/>
        </a:p>
      </dsp:txBody>
      <dsp:txXfrm>
        <a:off x="296467" y="1528792"/>
        <a:ext cx="4150547" cy="324720"/>
      </dsp:txXfrm>
    </dsp:sp>
  </dsp:spTree>
</dsp:drawing>
</file>

<file path=ppt/diagrams/drawing3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E331667-4CED-42DF-A5CD-13AB593B2C07}">
      <dsp:nvSpPr>
        <dsp:cNvPr id="0" name=""/>
        <dsp:cNvSpPr/>
      </dsp:nvSpPr>
      <dsp:spPr>
        <a:xfrm>
          <a:off x="0" y="228169"/>
          <a:ext cx="6000792" cy="302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18E82D4-8E76-4EFA-9625-2A08978B9A22}">
      <dsp:nvSpPr>
        <dsp:cNvPr id="0" name=""/>
        <dsp:cNvSpPr/>
      </dsp:nvSpPr>
      <dsp:spPr>
        <a:xfrm>
          <a:off x="300039" y="51049"/>
          <a:ext cx="4200554" cy="3542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8771" tIns="0" rIns="158771" bIns="0" numCol="1" spcCol="1270" anchor="ctr" anchorCtr="0">
          <a:noAutofit/>
        </a:bodyPr>
        <a:lstStyle/>
        <a:p>
          <a:pPr lvl="0" algn="l" defTabSz="889000">
            <a:lnSpc>
              <a:spcPct val="90000"/>
            </a:lnSpc>
            <a:spcBef>
              <a:spcPct val="0"/>
            </a:spcBef>
            <a:spcAft>
              <a:spcPct val="35000"/>
            </a:spcAft>
          </a:pPr>
          <a:r>
            <a:rPr lang="en-US" sz="2000" kern="1200" dirty="0" smtClean="0"/>
            <a:t>Hit or Miss Transforms</a:t>
          </a:r>
          <a:endParaRPr lang="ru-RU" sz="2000" kern="1200" dirty="0"/>
        </a:p>
      </dsp:txBody>
      <dsp:txXfrm>
        <a:off x="300039" y="51049"/>
        <a:ext cx="4200554" cy="354240"/>
      </dsp:txXfrm>
    </dsp:sp>
    <dsp:sp modelId="{6C9D530A-A47E-4114-A52E-9244651A0F0C}">
      <dsp:nvSpPr>
        <dsp:cNvPr id="0" name=""/>
        <dsp:cNvSpPr/>
      </dsp:nvSpPr>
      <dsp:spPr>
        <a:xfrm>
          <a:off x="0" y="772489"/>
          <a:ext cx="6000792" cy="302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92E1E133-20BB-42F5-87A0-B39BE54E690F}">
      <dsp:nvSpPr>
        <dsp:cNvPr id="0" name=""/>
        <dsp:cNvSpPr/>
      </dsp:nvSpPr>
      <dsp:spPr>
        <a:xfrm>
          <a:off x="300039" y="595369"/>
          <a:ext cx="4200554" cy="3542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8771" tIns="0" rIns="158771" bIns="0" numCol="1" spcCol="1270" anchor="ctr" anchorCtr="0">
          <a:noAutofit/>
        </a:bodyPr>
        <a:lstStyle/>
        <a:p>
          <a:pPr lvl="0" algn="l" defTabSz="889000">
            <a:lnSpc>
              <a:spcPct val="90000"/>
            </a:lnSpc>
            <a:spcBef>
              <a:spcPct val="0"/>
            </a:spcBef>
            <a:spcAft>
              <a:spcPct val="35000"/>
            </a:spcAft>
          </a:pPr>
          <a:r>
            <a:rPr lang="en-US" sz="2000" kern="1200" dirty="0" smtClean="0"/>
            <a:t>Black Top-Hat</a:t>
          </a:r>
          <a:endParaRPr lang="ru-RU" sz="2000" kern="1200" dirty="0"/>
        </a:p>
      </dsp:txBody>
      <dsp:txXfrm>
        <a:off x="300039" y="595369"/>
        <a:ext cx="4200554" cy="354240"/>
      </dsp:txXfrm>
    </dsp:sp>
    <dsp:sp modelId="{99D5EC73-A4A1-4303-9299-499BCD520A22}">
      <dsp:nvSpPr>
        <dsp:cNvPr id="0" name=""/>
        <dsp:cNvSpPr/>
      </dsp:nvSpPr>
      <dsp:spPr>
        <a:xfrm>
          <a:off x="0" y="1316809"/>
          <a:ext cx="6000792" cy="302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478D455-8B5D-4306-9243-3D6A90C884F1}">
      <dsp:nvSpPr>
        <dsp:cNvPr id="0" name=""/>
        <dsp:cNvSpPr/>
      </dsp:nvSpPr>
      <dsp:spPr>
        <a:xfrm>
          <a:off x="300039" y="1139689"/>
          <a:ext cx="4200554" cy="3542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8771" tIns="0" rIns="158771" bIns="0" numCol="1" spcCol="1270" anchor="ctr" anchorCtr="0">
          <a:noAutofit/>
        </a:bodyPr>
        <a:lstStyle/>
        <a:p>
          <a:pPr lvl="0" algn="l" defTabSz="889000">
            <a:lnSpc>
              <a:spcPct val="90000"/>
            </a:lnSpc>
            <a:spcBef>
              <a:spcPct val="0"/>
            </a:spcBef>
            <a:spcAft>
              <a:spcPct val="35000"/>
            </a:spcAft>
          </a:pPr>
          <a:r>
            <a:rPr lang="en-US" sz="2000" kern="1200" dirty="0" smtClean="0"/>
            <a:t>White Top</a:t>
          </a:r>
          <a:r>
            <a:rPr lang="ru-RU" sz="2000" kern="1200" dirty="0" smtClean="0"/>
            <a:t>-</a:t>
          </a:r>
          <a:r>
            <a:rPr lang="en-US" sz="2000" kern="1200" dirty="0" smtClean="0"/>
            <a:t>Hat</a:t>
          </a:r>
          <a:endParaRPr lang="ru-RU" sz="2000" kern="1200" dirty="0"/>
        </a:p>
      </dsp:txBody>
      <dsp:txXfrm>
        <a:off x="300039" y="1139689"/>
        <a:ext cx="4200554" cy="354240"/>
      </dsp:txXfrm>
    </dsp:sp>
    <dsp:sp modelId="{06C01B80-9193-41D6-BADF-6A3D639021E1}">
      <dsp:nvSpPr>
        <dsp:cNvPr id="0" name=""/>
        <dsp:cNvSpPr/>
      </dsp:nvSpPr>
      <dsp:spPr>
        <a:xfrm>
          <a:off x="0" y="1861128"/>
          <a:ext cx="6000792" cy="302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A40C2255-7B82-4420-A82E-7719229C338F}">
      <dsp:nvSpPr>
        <dsp:cNvPr id="0" name=""/>
        <dsp:cNvSpPr/>
      </dsp:nvSpPr>
      <dsp:spPr>
        <a:xfrm>
          <a:off x="300039" y="1684009"/>
          <a:ext cx="4200554" cy="3542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8771" tIns="0" rIns="158771" bIns="0" numCol="1" spcCol="1270" anchor="ctr" anchorCtr="0">
          <a:noAutofit/>
        </a:bodyPr>
        <a:lstStyle/>
        <a:p>
          <a:pPr lvl="0" algn="l" defTabSz="533400">
            <a:lnSpc>
              <a:spcPct val="90000"/>
            </a:lnSpc>
            <a:spcBef>
              <a:spcPct val="0"/>
            </a:spcBef>
            <a:spcAft>
              <a:spcPct val="35000"/>
            </a:spcAft>
          </a:pPr>
          <a:r>
            <a:rPr lang="en-US" sz="1200" kern="1200" dirty="0" smtClean="0"/>
            <a:t>. . .</a:t>
          </a:r>
          <a:endParaRPr lang="ru-RU" sz="1200" kern="1200" dirty="0"/>
        </a:p>
      </dsp:txBody>
      <dsp:txXfrm>
        <a:off x="300039" y="1684009"/>
        <a:ext cx="4200554" cy="354240"/>
      </dsp:txXfrm>
    </dsp:sp>
  </dsp:spTree>
</dsp:drawing>
</file>

<file path=ppt/diagrams/drawing3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BA2F57-28AB-42B2-897C-06FDF98C3D0A}">
      <dsp:nvSpPr>
        <dsp:cNvPr id="0" name=""/>
        <dsp:cNvSpPr/>
      </dsp:nvSpPr>
      <dsp:spPr>
        <a:xfrm>
          <a:off x="0" y="282590"/>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F12080-26FC-49AB-A69D-6C85D89DB49A}">
      <dsp:nvSpPr>
        <dsp:cNvPr id="0" name=""/>
        <dsp:cNvSpPr/>
      </dsp:nvSpPr>
      <dsp:spPr>
        <a:xfrm>
          <a:off x="371477" y="75950"/>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Filtration</a:t>
          </a:r>
          <a:endParaRPr lang="ru-RU" sz="2000" kern="1200" dirty="0"/>
        </a:p>
      </dsp:txBody>
      <dsp:txXfrm>
        <a:off x="371477" y="75950"/>
        <a:ext cx="5200686" cy="413280"/>
      </dsp:txXfrm>
    </dsp:sp>
    <dsp:sp modelId="{B21E5293-F4C7-484E-A291-89E277C42709}">
      <dsp:nvSpPr>
        <dsp:cNvPr id="0" name=""/>
        <dsp:cNvSpPr/>
      </dsp:nvSpPr>
      <dsp:spPr>
        <a:xfrm>
          <a:off x="0" y="917630"/>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44656-F85C-4B98-AEEB-9061766F688C}">
      <dsp:nvSpPr>
        <dsp:cNvPr id="0" name=""/>
        <dsp:cNvSpPr/>
      </dsp:nvSpPr>
      <dsp:spPr>
        <a:xfrm>
          <a:off x="371477" y="710990"/>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Segmentation</a:t>
          </a:r>
          <a:endParaRPr lang="ru-RU" sz="2000" kern="1200" dirty="0"/>
        </a:p>
      </dsp:txBody>
      <dsp:txXfrm>
        <a:off x="371477" y="710990"/>
        <a:ext cx="5200686" cy="413280"/>
      </dsp:txXfrm>
    </dsp:sp>
    <dsp:sp modelId="{E2296B2F-5D03-41E3-ABB5-682D5A3A34DC}">
      <dsp:nvSpPr>
        <dsp:cNvPr id="0" name=""/>
        <dsp:cNvSpPr/>
      </dsp:nvSpPr>
      <dsp:spPr>
        <a:xfrm>
          <a:off x="0" y="1888873"/>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B23DD6-1F0C-4DC4-967F-23B4BC50FD2A}">
      <dsp:nvSpPr>
        <dsp:cNvPr id="0" name=""/>
        <dsp:cNvSpPr/>
      </dsp:nvSpPr>
      <dsp:spPr>
        <a:xfrm>
          <a:off x="371477" y="1346030"/>
          <a:ext cx="5200686" cy="74948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Construction of Image Representation Suitable for Recognition</a:t>
          </a:r>
          <a:endParaRPr lang="ru-RU" sz="2000" kern="1200" dirty="0"/>
        </a:p>
      </dsp:txBody>
      <dsp:txXfrm>
        <a:off x="371477" y="1346030"/>
        <a:ext cx="5200686" cy="749483"/>
      </dsp:txXfrm>
    </dsp:sp>
    <dsp:sp modelId="{E22DBD31-93BA-47E6-9EB9-5C82BFD04AA7}">
      <dsp:nvSpPr>
        <dsp:cNvPr id="0" name=""/>
        <dsp:cNvSpPr/>
      </dsp:nvSpPr>
      <dsp:spPr>
        <a:xfrm>
          <a:off x="0" y="2523913"/>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2D6A94-B782-47EB-8D33-4C3C705700B1}">
      <dsp:nvSpPr>
        <dsp:cNvPr id="0" name=""/>
        <dsp:cNvSpPr/>
      </dsp:nvSpPr>
      <dsp:spPr>
        <a:xfrm>
          <a:off x="371477" y="2317273"/>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Edge detection</a:t>
          </a:r>
          <a:endParaRPr lang="ru-RU" sz="2000" kern="1200" dirty="0"/>
        </a:p>
      </dsp:txBody>
      <dsp:txXfrm>
        <a:off x="371477" y="2317273"/>
        <a:ext cx="5200686" cy="413280"/>
      </dsp:txXfrm>
    </dsp:sp>
    <dsp:sp modelId="{C03AEAB9-DAB3-44A1-A894-EDB494B14BC4}">
      <dsp:nvSpPr>
        <dsp:cNvPr id="0" name=""/>
        <dsp:cNvSpPr/>
      </dsp:nvSpPr>
      <dsp:spPr>
        <a:xfrm>
          <a:off x="0" y="3158953"/>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7F9B1C-3B67-4F3B-ADD4-451D3127EF9D}">
      <dsp:nvSpPr>
        <dsp:cNvPr id="0" name=""/>
        <dsp:cNvSpPr/>
      </dsp:nvSpPr>
      <dsp:spPr>
        <a:xfrm>
          <a:off x="371477" y="2952313"/>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Skeleton Extraction</a:t>
          </a:r>
          <a:endParaRPr lang="ru-RU" sz="2000" kern="1200" dirty="0"/>
        </a:p>
      </dsp:txBody>
      <dsp:txXfrm>
        <a:off x="371477" y="2952313"/>
        <a:ext cx="5200686" cy="413280"/>
      </dsp:txXfrm>
    </dsp:sp>
    <dsp:sp modelId="{60567870-2D4F-4470-A65F-9BF4BFC606F5}">
      <dsp:nvSpPr>
        <dsp:cNvPr id="0" name=""/>
        <dsp:cNvSpPr/>
      </dsp:nvSpPr>
      <dsp:spPr>
        <a:xfrm>
          <a:off x="0" y="3793993"/>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69944F-294A-4992-BAC2-586DF06C9345}">
      <dsp:nvSpPr>
        <dsp:cNvPr id="0" name=""/>
        <dsp:cNvSpPr/>
      </dsp:nvSpPr>
      <dsp:spPr>
        <a:xfrm>
          <a:off x="371477" y="3587353"/>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Preliminary Shape Analysis</a:t>
          </a:r>
          <a:endParaRPr lang="ru-RU" sz="2000" kern="1200" dirty="0"/>
        </a:p>
      </dsp:txBody>
      <dsp:txXfrm>
        <a:off x="371477" y="3587353"/>
        <a:ext cx="5200686" cy="413280"/>
      </dsp:txXfrm>
    </dsp:sp>
    <dsp:sp modelId="{1DF6A859-5F56-469C-AED8-4589309E291C}">
      <dsp:nvSpPr>
        <dsp:cNvPr id="0" name=""/>
        <dsp:cNvSpPr/>
      </dsp:nvSpPr>
      <dsp:spPr>
        <a:xfrm>
          <a:off x="0" y="4429033"/>
          <a:ext cx="7429552" cy="35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FCABB3-7E09-4325-BE13-6AB9B20A115A}">
      <dsp:nvSpPr>
        <dsp:cNvPr id="0" name=""/>
        <dsp:cNvSpPr/>
      </dsp:nvSpPr>
      <dsp:spPr>
        <a:xfrm>
          <a:off x="371477" y="4222393"/>
          <a:ext cx="5200686" cy="413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Feature Extraction</a:t>
          </a:r>
          <a:endParaRPr lang="ru-RU" sz="2000" kern="1200" dirty="0"/>
        </a:p>
      </dsp:txBody>
      <dsp:txXfrm>
        <a:off x="371477" y="4222393"/>
        <a:ext cx="5200686" cy="413280"/>
      </dsp:txXfrm>
    </dsp:sp>
  </dsp:spTree>
</dsp:drawing>
</file>

<file path=ppt/diagrams/drawing3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BA2F57-28AB-42B2-897C-06FDF98C3D0A}">
      <dsp:nvSpPr>
        <dsp:cNvPr id="0" name=""/>
        <dsp:cNvSpPr/>
      </dsp:nvSpPr>
      <dsp:spPr>
        <a:xfrm>
          <a:off x="0" y="239751"/>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F12080-26FC-49AB-A69D-6C85D89DB49A}">
      <dsp:nvSpPr>
        <dsp:cNvPr id="0" name=""/>
        <dsp:cNvSpPr/>
      </dsp:nvSpPr>
      <dsp:spPr>
        <a:xfrm>
          <a:off x="371477" y="62631"/>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Image Enhancement Techniques</a:t>
          </a:r>
          <a:endParaRPr lang="ru-RU" sz="2000" kern="1200" dirty="0"/>
        </a:p>
      </dsp:txBody>
      <dsp:txXfrm>
        <a:off x="371477" y="62631"/>
        <a:ext cx="5200686" cy="354240"/>
      </dsp:txXfrm>
    </dsp:sp>
    <dsp:sp modelId="{B21E5293-F4C7-484E-A291-89E277C42709}">
      <dsp:nvSpPr>
        <dsp:cNvPr id="0" name=""/>
        <dsp:cNvSpPr/>
      </dsp:nvSpPr>
      <dsp:spPr>
        <a:xfrm>
          <a:off x="0" y="938658"/>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44656-F85C-4B98-AEEB-9061766F688C}">
      <dsp:nvSpPr>
        <dsp:cNvPr id="0" name=""/>
        <dsp:cNvSpPr/>
      </dsp:nvSpPr>
      <dsp:spPr>
        <a:xfrm>
          <a:off x="371477" y="606951"/>
          <a:ext cx="5200686" cy="50882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Edge Detection and Boundary Finding Techniques </a:t>
          </a:r>
          <a:endParaRPr lang="ru-RU" sz="2000" kern="1200" dirty="0"/>
        </a:p>
      </dsp:txBody>
      <dsp:txXfrm>
        <a:off x="371477" y="606951"/>
        <a:ext cx="5200686" cy="508826"/>
      </dsp:txXfrm>
    </dsp:sp>
    <dsp:sp modelId="{E2296B2F-5D03-41E3-ABB5-682D5A3A34DC}">
      <dsp:nvSpPr>
        <dsp:cNvPr id="0" name=""/>
        <dsp:cNvSpPr/>
      </dsp:nvSpPr>
      <dsp:spPr>
        <a:xfrm>
          <a:off x="0" y="177115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B23DD6-1F0C-4DC4-967F-23B4BC50FD2A}">
      <dsp:nvSpPr>
        <dsp:cNvPr id="0" name=""/>
        <dsp:cNvSpPr/>
      </dsp:nvSpPr>
      <dsp:spPr>
        <a:xfrm>
          <a:off x="371477" y="1305858"/>
          <a:ext cx="5200686" cy="64241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err="1" smtClean="0"/>
            <a:t>Thresholding</a:t>
          </a:r>
          <a:r>
            <a:rPr lang="en-US" sz="2000" kern="1200" dirty="0" smtClean="0"/>
            <a:t> Techniques</a:t>
          </a:r>
          <a:endParaRPr lang="ru-RU" sz="2000" kern="1200" dirty="0"/>
        </a:p>
      </dsp:txBody>
      <dsp:txXfrm>
        <a:off x="371477" y="1305858"/>
        <a:ext cx="5200686" cy="642414"/>
      </dsp:txXfrm>
    </dsp:sp>
    <dsp:sp modelId="{E22DBD31-93BA-47E6-9EB9-5C82BFD04AA7}">
      <dsp:nvSpPr>
        <dsp:cNvPr id="0" name=""/>
        <dsp:cNvSpPr/>
      </dsp:nvSpPr>
      <dsp:spPr>
        <a:xfrm>
          <a:off x="0" y="231547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2D6A94-B782-47EB-8D33-4C3C705700B1}">
      <dsp:nvSpPr>
        <dsp:cNvPr id="0" name=""/>
        <dsp:cNvSpPr/>
      </dsp:nvSpPr>
      <dsp:spPr>
        <a:xfrm>
          <a:off x="371477" y="2138352"/>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Thinning and </a:t>
          </a:r>
          <a:r>
            <a:rPr lang="en-US" sz="2000" kern="1200" dirty="0" err="1" smtClean="0"/>
            <a:t>Sceletonizing</a:t>
          </a:r>
          <a:endParaRPr lang="ru-RU" sz="2000" kern="1200" dirty="0"/>
        </a:p>
      </dsp:txBody>
      <dsp:txXfrm>
        <a:off x="371477" y="2138352"/>
        <a:ext cx="5200686" cy="354240"/>
      </dsp:txXfrm>
    </dsp:sp>
    <dsp:sp modelId="{C03AEAB9-DAB3-44A1-A894-EDB494B14BC4}">
      <dsp:nvSpPr>
        <dsp:cNvPr id="0" name=""/>
        <dsp:cNvSpPr/>
      </dsp:nvSpPr>
      <dsp:spPr>
        <a:xfrm>
          <a:off x="0" y="285979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7F9B1C-3B67-4F3B-ADD4-451D3127EF9D}">
      <dsp:nvSpPr>
        <dsp:cNvPr id="0" name=""/>
        <dsp:cNvSpPr/>
      </dsp:nvSpPr>
      <dsp:spPr>
        <a:xfrm>
          <a:off x="371477" y="2682672"/>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Connected Component Algorithms</a:t>
          </a:r>
          <a:endParaRPr lang="ru-RU" sz="2000" kern="1200" dirty="0"/>
        </a:p>
      </dsp:txBody>
      <dsp:txXfrm>
        <a:off x="371477" y="2682672"/>
        <a:ext cx="5200686" cy="354240"/>
      </dsp:txXfrm>
    </dsp:sp>
    <dsp:sp modelId="{60567870-2D4F-4470-A65F-9BF4BFC606F5}">
      <dsp:nvSpPr>
        <dsp:cNvPr id="0" name=""/>
        <dsp:cNvSpPr/>
      </dsp:nvSpPr>
      <dsp:spPr>
        <a:xfrm>
          <a:off x="0" y="340411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69944F-294A-4992-BAC2-586DF06C9345}">
      <dsp:nvSpPr>
        <dsp:cNvPr id="0" name=""/>
        <dsp:cNvSpPr/>
      </dsp:nvSpPr>
      <dsp:spPr>
        <a:xfrm>
          <a:off x="371477" y="3226992"/>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Morphological Transforms and Techniques</a:t>
          </a:r>
          <a:endParaRPr lang="ru-RU" sz="2000" kern="1200" dirty="0"/>
        </a:p>
      </dsp:txBody>
      <dsp:txXfrm>
        <a:off x="371477" y="3226992"/>
        <a:ext cx="5200686" cy="354240"/>
      </dsp:txXfrm>
    </dsp:sp>
    <dsp:sp modelId="{1DF6A859-5F56-469C-AED8-4589309E291C}">
      <dsp:nvSpPr>
        <dsp:cNvPr id="0" name=""/>
        <dsp:cNvSpPr/>
      </dsp:nvSpPr>
      <dsp:spPr>
        <a:xfrm>
          <a:off x="0" y="394843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FCABB3-7E09-4325-BE13-6AB9B20A115A}">
      <dsp:nvSpPr>
        <dsp:cNvPr id="0" name=""/>
        <dsp:cNvSpPr/>
      </dsp:nvSpPr>
      <dsp:spPr>
        <a:xfrm>
          <a:off x="371477" y="3771312"/>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Pattern Matching and Shape Detection</a:t>
          </a:r>
          <a:endParaRPr lang="ru-RU" sz="2000" kern="1200" dirty="0"/>
        </a:p>
      </dsp:txBody>
      <dsp:txXfrm>
        <a:off x="371477" y="3771312"/>
        <a:ext cx="5200686" cy="354240"/>
      </dsp:txXfrm>
    </dsp:sp>
    <dsp:sp modelId="{E8F07062-0C9A-43FB-B98F-661F78E17C07}">
      <dsp:nvSpPr>
        <dsp:cNvPr id="0" name=""/>
        <dsp:cNvSpPr/>
      </dsp:nvSpPr>
      <dsp:spPr>
        <a:xfrm>
          <a:off x="0" y="4492752"/>
          <a:ext cx="7429552"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DD8A48-0349-489A-95DF-3195A4985C2B}">
      <dsp:nvSpPr>
        <dsp:cNvPr id="0" name=""/>
        <dsp:cNvSpPr/>
      </dsp:nvSpPr>
      <dsp:spPr>
        <a:xfrm>
          <a:off x="371477" y="4315632"/>
          <a:ext cx="520068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574" tIns="0" rIns="196574" bIns="0" numCol="1" spcCol="1270" anchor="ctr" anchorCtr="0">
          <a:noAutofit/>
        </a:bodyPr>
        <a:lstStyle/>
        <a:p>
          <a:pPr lvl="0" algn="l" defTabSz="889000">
            <a:lnSpc>
              <a:spcPct val="90000"/>
            </a:lnSpc>
            <a:spcBef>
              <a:spcPct val="0"/>
            </a:spcBef>
            <a:spcAft>
              <a:spcPct val="35000"/>
            </a:spcAft>
          </a:pPr>
          <a:r>
            <a:rPr lang="en-US" sz="2000" kern="1200" dirty="0" smtClean="0"/>
            <a:t>Image Features and Descriptors</a:t>
          </a:r>
          <a:endParaRPr lang="ru-RU" sz="2000" kern="1200" dirty="0"/>
        </a:p>
      </dsp:txBody>
      <dsp:txXfrm>
        <a:off x="371477" y="4315632"/>
        <a:ext cx="5200686" cy="354240"/>
      </dsp:txXfrm>
    </dsp:sp>
  </dsp:spTree>
</dsp:drawing>
</file>

<file path=ppt/diagrams/drawing3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7635B9F-BE65-4F30-A258-24A48A00206E}">
      <dsp:nvSpPr>
        <dsp:cNvPr id="0" name=""/>
        <dsp:cNvSpPr/>
      </dsp:nvSpPr>
      <dsp:spPr>
        <a:xfrm>
          <a:off x="0" y="229243"/>
          <a:ext cx="7858180" cy="103285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images as objects of analysis and recognition</a:t>
          </a:r>
          <a:r>
            <a:rPr lang="ru-RU" sz="2600" kern="1200" dirty="0" smtClean="0"/>
            <a:t>; </a:t>
          </a:r>
          <a:endParaRPr lang="ru-RU" sz="2600" kern="1200" dirty="0"/>
        </a:p>
      </dsp:txBody>
      <dsp:txXfrm>
        <a:off x="0" y="229243"/>
        <a:ext cx="7858180" cy="1032854"/>
      </dsp:txXfrm>
    </dsp:sp>
    <dsp:sp modelId="{753F12A7-8B56-4F9F-AD51-FA8285D11E0B}">
      <dsp:nvSpPr>
        <dsp:cNvPr id="0" name=""/>
        <dsp:cNvSpPr/>
      </dsp:nvSpPr>
      <dsp:spPr>
        <a:xfrm>
          <a:off x="0" y="1336977"/>
          <a:ext cx="7858180" cy="103285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image models – any formal representation of images, which are objects or results of analysis and recognition</a:t>
          </a:r>
          <a:r>
            <a:rPr lang="ru-RU" sz="2600" kern="1200" dirty="0" smtClean="0"/>
            <a:t>;</a:t>
          </a:r>
          <a:endParaRPr lang="en-US" sz="2600" kern="1200" dirty="0" smtClean="0"/>
        </a:p>
      </dsp:txBody>
      <dsp:txXfrm>
        <a:off x="0" y="1336977"/>
        <a:ext cx="7858180" cy="1032854"/>
      </dsp:txXfrm>
    </dsp:sp>
    <dsp:sp modelId="{D89B193B-D9A1-4A8D-9014-88377B7F5032}">
      <dsp:nvSpPr>
        <dsp:cNvPr id="0" name=""/>
        <dsp:cNvSpPr/>
      </dsp:nvSpPr>
      <dsp:spPr>
        <a:xfrm>
          <a:off x="0" y="2444712"/>
          <a:ext cx="7858180" cy="103285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basic models of image recognition procedures</a:t>
          </a:r>
          <a:r>
            <a:rPr lang="ru-RU" sz="2600" kern="1200" dirty="0" smtClean="0"/>
            <a:t>.</a:t>
          </a:r>
          <a:endParaRPr lang="en-US" sz="2600" kern="1200" dirty="0" smtClean="0"/>
        </a:p>
      </dsp:txBody>
      <dsp:txXfrm>
        <a:off x="0" y="2444712"/>
        <a:ext cx="7858180" cy="1032854"/>
      </dsp:txXfrm>
    </dsp:sp>
  </dsp:spTree>
</dsp:drawing>
</file>

<file path=ppt/diagrams/drawing3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15A21F5-7376-4D5C-B026-79BE2468BED7}">
      <dsp:nvSpPr>
        <dsp:cNvPr id="0" name=""/>
        <dsp:cNvSpPr/>
      </dsp:nvSpPr>
      <dsp:spPr>
        <a:xfrm>
          <a:off x="4241327" y="1331025"/>
          <a:ext cx="2560584" cy="609302"/>
        </a:xfrm>
        <a:custGeom>
          <a:avLst/>
          <a:gdLst/>
          <a:ahLst/>
          <a:cxnLst/>
          <a:rect l="0" t="0" r="0" b="0"/>
          <a:pathLst>
            <a:path>
              <a:moveTo>
                <a:pt x="0" y="0"/>
              </a:moveTo>
              <a:lnTo>
                <a:pt x="0" y="415222"/>
              </a:lnTo>
              <a:lnTo>
                <a:pt x="2560584" y="415222"/>
              </a:lnTo>
              <a:lnTo>
                <a:pt x="2560584" y="6093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15E752-7FB1-4D94-A28A-4BEF8E316AF7}">
      <dsp:nvSpPr>
        <dsp:cNvPr id="0" name=""/>
        <dsp:cNvSpPr/>
      </dsp:nvSpPr>
      <dsp:spPr>
        <a:xfrm>
          <a:off x="4195607" y="1331025"/>
          <a:ext cx="91440" cy="609302"/>
        </a:xfrm>
        <a:custGeom>
          <a:avLst/>
          <a:gdLst/>
          <a:ahLst/>
          <a:cxnLst/>
          <a:rect l="0" t="0" r="0" b="0"/>
          <a:pathLst>
            <a:path>
              <a:moveTo>
                <a:pt x="45720" y="0"/>
              </a:moveTo>
              <a:lnTo>
                <a:pt x="45720" y="6093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D7CF38-2193-440A-BC72-ACBA6F461A4F}">
      <dsp:nvSpPr>
        <dsp:cNvPr id="0" name=""/>
        <dsp:cNvSpPr/>
      </dsp:nvSpPr>
      <dsp:spPr>
        <a:xfrm>
          <a:off x="1680742" y="1331025"/>
          <a:ext cx="2560584" cy="609302"/>
        </a:xfrm>
        <a:custGeom>
          <a:avLst/>
          <a:gdLst/>
          <a:ahLst/>
          <a:cxnLst/>
          <a:rect l="0" t="0" r="0" b="0"/>
          <a:pathLst>
            <a:path>
              <a:moveTo>
                <a:pt x="2560584" y="0"/>
              </a:moveTo>
              <a:lnTo>
                <a:pt x="2560584" y="415222"/>
              </a:lnTo>
              <a:lnTo>
                <a:pt x="0" y="415222"/>
              </a:lnTo>
              <a:lnTo>
                <a:pt x="0" y="6093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6FFD71-D994-45B3-B76C-D0131469959C}">
      <dsp:nvSpPr>
        <dsp:cNvPr id="0" name=""/>
        <dsp:cNvSpPr/>
      </dsp:nvSpPr>
      <dsp:spPr>
        <a:xfrm>
          <a:off x="3193815" y="685"/>
          <a:ext cx="2095023" cy="13303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4EC484-1E5E-4B4B-B15C-B6FF935783AD}">
      <dsp:nvSpPr>
        <dsp:cNvPr id="0" name=""/>
        <dsp:cNvSpPr/>
      </dsp:nvSpPr>
      <dsp:spPr>
        <a:xfrm>
          <a:off x="3426596" y="221827"/>
          <a:ext cx="2095023" cy="133034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DIA Operands</a:t>
          </a:r>
          <a:endParaRPr lang="ru-RU" sz="2300" kern="1200" dirty="0"/>
        </a:p>
      </dsp:txBody>
      <dsp:txXfrm>
        <a:off x="3426596" y="221827"/>
        <a:ext cx="2095023" cy="1330340"/>
      </dsp:txXfrm>
    </dsp:sp>
    <dsp:sp modelId="{DFD47809-2058-4986-A5E7-44C7D872F91B}">
      <dsp:nvSpPr>
        <dsp:cNvPr id="0" name=""/>
        <dsp:cNvSpPr/>
      </dsp:nvSpPr>
      <dsp:spPr>
        <a:xfrm>
          <a:off x="633230" y="1940328"/>
          <a:ext cx="2095023" cy="13303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437B94-1F91-4355-B325-D9B87D080F8F}">
      <dsp:nvSpPr>
        <dsp:cNvPr id="0" name=""/>
        <dsp:cNvSpPr/>
      </dsp:nvSpPr>
      <dsp:spPr>
        <a:xfrm>
          <a:off x="866011" y="2161470"/>
          <a:ext cx="2095023" cy="133034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Image Models</a:t>
          </a:r>
          <a:endParaRPr lang="ru-RU" sz="2300" kern="1200" dirty="0"/>
        </a:p>
      </dsp:txBody>
      <dsp:txXfrm>
        <a:off x="866011" y="2161470"/>
        <a:ext cx="2095023" cy="1330340"/>
      </dsp:txXfrm>
    </dsp:sp>
    <dsp:sp modelId="{FA89F5B2-7E1E-4401-BB63-754F28D3811B}">
      <dsp:nvSpPr>
        <dsp:cNvPr id="0" name=""/>
        <dsp:cNvSpPr/>
      </dsp:nvSpPr>
      <dsp:spPr>
        <a:xfrm>
          <a:off x="3193815" y="1940328"/>
          <a:ext cx="2095023" cy="13303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79D2CA-D8FC-4B5A-AA29-9C2911C5F4A7}">
      <dsp:nvSpPr>
        <dsp:cNvPr id="0" name=""/>
        <dsp:cNvSpPr/>
      </dsp:nvSpPr>
      <dsp:spPr>
        <a:xfrm>
          <a:off x="3426596" y="2161470"/>
          <a:ext cx="2095023" cy="133034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Operations on Images</a:t>
          </a:r>
          <a:endParaRPr lang="ru-RU" sz="2300" kern="1200" dirty="0"/>
        </a:p>
      </dsp:txBody>
      <dsp:txXfrm>
        <a:off x="3426596" y="2161470"/>
        <a:ext cx="2095023" cy="1330340"/>
      </dsp:txXfrm>
    </dsp:sp>
    <dsp:sp modelId="{314766CD-7734-41D9-8211-24CD7C72956B}">
      <dsp:nvSpPr>
        <dsp:cNvPr id="0" name=""/>
        <dsp:cNvSpPr/>
      </dsp:nvSpPr>
      <dsp:spPr>
        <a:xfrm>
          <a:off x="5754400" y="1940328"/>
          <a:ext cx="2095023" cy="13303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BDC45B-6E6A-45F6-8BC1-260B4EBED994}">
      <dsp:nvSpPr>
        <dsp:cNvPr id="0" name=""/>
        <dsp:cNvSpPr/>
      </dsp:nvSpPr>
      <dsp:spPr>
        <a:xfrm>
          <a:off x="5987181" y="2161470"/>
          <a:ext cx="2095023" cy="133034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Image Models and Operations on Images</a:t>
          </a:r>
          <a:endParaRPr lang="ru-RU" sz="2300" kern="1200" dirty="0"/>
        </a:p>
      </dsp:txBody>
      <dsp:txXfrm>
        <a:off x="5987181" y="2161470"/>
        <a:ext cx="2095023" cy="1330340"/>
      </dsp:txXfrm>
    </dsp:sp>
  </dsp:spTree>
</dsp:drawing>
</file>

<file path=ppt/diagrams/drawing3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64268C9-6E67-48EC-BFE0-F6D52B348076}">
      <dsp:nvSpPr>
        <dsp:cNvPr id="0" name=""/>
        <dsp:cNvSpPr/>
      </dsp:nvSpPr>
      <dsp:spPr>
        <a:xfrm rot="5400000">
          <a:off x="3787337" y="-506906"/>
          <a:ext cx="4278318" cy="5577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provide effective representation of descriptive image models</a:t>
          </a:r>
          <a:r>
            <a:rPr lang="ru-RU" sz="2100" kern="1200" dirty="0" smtClean="0"/>
            <a:t>;</a:t>
          </a:r>
          <a:endParaRPr lang="ru-RU" sz="2100" kern="1200" dirty="0"/>
        </a:p>
        <a:p>
          <a:pPr marL="228600" lvl="1" indent="-228600" algn="l" defTabSz="933450">
            <a:lnSpc>
              <a:spcPct val="90000"/>
            </a:lnSpc>
            <a:spcBef>
              <a:spcPct val="0"/>
            </a:spcBef>
            <a:spcAft>
              <a:spcPct val="15000"/>
            </a:spcAft>
            <a:buChar char="••"/>
          </a:pPr>
          <a:r>
            <a:rPr lang="en-US" sz="2100" kern="1200" dirty="0" smtClean="0"/>
            <a:t>provide representation of descriptive image models as elements of information technologies of image analysis, recognition and understanding</a:t>
          </a:r>
          <a:r>
            <a:rPr lang="ru-RU" sz="2100" kern="1200" dirty="0" smtClean="0"/>
            <a:t>;</a:t>
          </a:r>
          <a:endParaRPr lang="en-US" sz="2100" kern="1200" dirty="0" smtClean="0"/>
        </a:p>
        <a:p>
          <a:pPr marL="228600" lvl="1" indent="-228600" algn="l" defTabSz="933450">
            <a:lnSpc>
              <a:spcPct val="90000"/>
            </a:lnSpc>
            <a:spcBef>
              <a:spcPct val="0"/>
            </a:spcBef>
            <a:spcAft>
              <a:spcPct val="15000"/>
            </a:spcAft>
            <a:buChar char="••"/>
          </a:pPr>
          <a:r>
            <a:rPr lang="en-US" sz="2100" kern="1200" dirty="0" smtClean="0"/>
            <a:t>provide generation of basic classes of descriptive image models </a:t>
          </a:r>
          <a:r>
            <a:rPr lang="ru-RU" sz="2100" kern="1200" dirty="0" smtClean="0"/>
            <a:t>(P-, G-, T-, I- </a:t>
          </a:r>
          <a:r>
            <a:rPr lang="en-US" sz="2100" kern="1200" dirty="0" smtClean="0"/>
            <a:t>models</a:t>
          </a:r>
          <a:r>
            <a:rPr lang="ru-RU" sz="2100" kern="1200" dirty="0" smtClean="0"/>
            <a:t>);</a:t>
          </a:r>
          <a:endParaRPr lang="en-US" sz="2100" kern="1200" dirty="0" smtClean="0"/>
        </a:p>
        <a:p>
          <a:pPr marL="228600" lvl="1" indent="-228600" algn="l" defTabSz="933450">
            <a:lnSpc>
              <a:spcPct val="90000"/>
            </a:lnSpc>
            <a:spcBef>
              <a:spcPct val="0"/>
            </a:spcBef>
            <a:spcAft>
              <a:spcPct val="15000"/>
            </a:spcAft>
            <a:buChar char="••"/>
          </a:pPr>
          <a:r>
            <a:rPr lang="en-US" sz="2100" kern="1200" dirty="0" smtClean="0"/>
            <a:t>satisfy the main requirements and conditions determining algebraic constructions</a:t>
          </a:r>
          <a:r>
            <a:rPr lang="ru-RU" sz="2100" kern="1200" dirty="0" smtClean="0"/>
            <a:t>.</a:t>
          </a:r>
          <a:endParaRPr lang="en-US" sz="2100" kern="1200" dirty="0" smtClean="0"/>
        </a:p>
      </dsp:txBody>
      <dsp:txXfrm rot="5400000">
        <a:off x="3787337" y="-506906"/>
        <a:ext cx="4278318" cy="5577879"/>
      </dsp:txXfrm>
    </dsp:sp>
    <dsp:sp modelId="{6991B495-A5D8-45E6-A3C8-E24D28C371AB}">
      <dsp:nvSpPr>
        <dsp:cNvPr id="0" name=""/>
        <dsp:cNvSpPr/>
      </dsp:nvSpPr>
      <dsp:spPr>
        <a:xfrm>
          <a:off x="0" y="0"/>
          <a:ext cx="3137556" cy="456406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Algebraic Language </a:t>
          </a:r>
          <a:r>
            <a:rPr lang="ru-RU" sz="3000" kern="1200" dirty="0" smtClean="0"/>
            <a:t>(</a:t>
          </a:r>
          <a:r>
            <a:rPr lang="en-US" sz="3000" kern="1200" dirty="0" smtClean="0"/>
            <a:t>Descriptive Image Algebras</a:t>
          </a:r>
          <a:r>
            <a:rPr lang="ru-RU" sz="3000" kern="1200" dirty="0" smtClean="0"/>
            <a:t>): </a:t>
          </a:r>
          <a:endParaRPr lang="ru-RU" sz="3000" kern="1200" dirty="0"/>
        </a:p>
      </dsp:txBody>
      <dsp:txXfrm>
        <a:off x="0" y="0"/>
        <a:ext cx="3137556" cy="4564066"/>
      </dsp:txXfrm>
    </dsp:sp>
  </dsp:spTree>
</dsp:drawing>
</file>

<file path=ppt/diagrams/drawing3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C15E752-7FB1-4D94-A28A-4BEF8E316AF7}">
      <dsp:nvSpPr>
        <dsp:cNvPr id="0" name=""/>
        <dsp:cNvSpPr/>
      </dsp:nvSpPr>
      <dsp:spPr>
        <a:xfrm>
          <a:off x="3371929" y="653571"/>
          <a:ext cx="1528045" cy="298890"/>
        </a:xfrm>
        <a:custGeom>
          <a:avLst/>
          <a:gdLst/>
          <a:ahLst/>
          <a:cxnLst/>
          <a:rect l="0" t="0" r="0" b="0"/>
          <a:pathLst>
            <a:path>
              <a:moveTo>
                <a:pt x="0" y="0"/>
              </a:moveTo>
              <a:lnTo>
                <a:pt x="0" y="203684"/>
              </a:lnTo>
              <a:lnTo>
                <a:pt x="1528045" y="203684"/>
              </a:lnTo>
              <a:lnTo>
                <a:pt x="1528045" y="29889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D7CF38-2193-440A-BC72-ACBA6F461A4F}">
      <dsp:nvSpPr>
        <dsp:cNvPr id="0" name=""/>
        <dsp:cNvSpPr/>
      </dsp:nvSpPr>
      <dsp:spPr>
        <a:xfrm>
          <a:off x="2014045" y="653571"/>
          <a:ext cx="1357884" cy="298890"/>
        </a:xfrm>
        <a:custGeom>
          <a:avLst/>
          <a:gdLst/>
          <a:ahLst/>
          <a:cxnLst/>
          <a:rect l="0" t="0" r="0" b="0"/>
          <a:pathLst>
            <a:path>
              <a:moveTo>
                <a:pt x="1357884" y="0"/>
              </a:moveTo>
              <a:lnTo>
                <a:pt x="1357884" y="203684"/>
              </a:lnTo>
              <a:lnTo>
                <a:pt x="0" y="203684"/>
              </a:lnTo>
              <a:lnTo>
                <a:pt x="0" y="29889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6FFD71-D994-45B3-B76C-D0131469959C}">
      <dsp:nvSpPr>
        <dsp:cNvPr id="0" name=""/>
        <dsp:cNvSpPr/>
      </dsp:nvSpPr>
      <dsp:spPr>
        <a:xfrm>
          <a:off x="2214576" y="979"/>
          <a:ext cx="2314704" cy="6525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4EC484-1E5E-4B4B-B15C-B6FF935783AD}">
      <dsp:nvSpPr>
        <dsp:cNvPr id="0" name=""/>
        <dsp:cNvSpPr/>
      </dsp:nvSpPr>
      <dsp:spPr>
        <a:xfrm>
          <a:off x="2328766" y="109459"/>
          <a:ext cx="2314704" cy="6525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DIA with One Ring Operands</a:t>
          </a:r>
          <a:endParaRPr lang="ru-RU" sz="2000" b="1" kern="1200" dirty="0"/>
        </a:p>
      </dsp:txBody>
      <dsp:txXfrm>
        <a:off x="2328766" y="109459"/>
        <a:ext cx="2314704" cy="652591"/>
      </dsp:txXfrm>
    </dsp:sp>
    <dsp:sp modelId="{DFD47809-2058-4986-A5E7-44C7D872F91B}">
      <dsp:nvSpPr>
        <dsp:cNvPr id="0" name=""/>
        <dsp:cNvSpPr/>
      </dsp:nvSpPr>
      <dsp:spPr>
        <a:xfrm>
          <a:off x="600188" y="952461"/>
          <a:ext cx="2827713" cy="6525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437B94-1F91-4355-B325-D9B87D080F8F}">
      <dsp:nvSpPr>
        <dsp:cNvPr id="0" name=""/>
        <dsp:cNvSpPr/>
      </dsp:nvSpPr>
      <dsp:spPr>
        <a:xfrm>
          <a:off x="714377" y="1060940"/>
          <a:ext cx="2827713" cy="6525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Image Models (Including Raw Images)</a:t>
          </a:r>
          <a:endParaRPr lang="ru-RU" sz="2000" kern="1200" dirty="0"/>
        </a:p>
      </dsp:txBody>
      <dsp:txXfrm>
        <a:off x="714377" y="1060940"/>
        <a:ext cx="2827713" cy="652591"/>
      </dsp:txXfrm>
    </dsp:sp>
    <dsp:sp modelId="{FA89F5B2-7E1E-4401-BB63-754F28D3811B}">
      <dsp:nvSpPr>
        <dsp:cNvPr id="0" name=""/>
        <dsp:cNvSpPr/>
      </dsp:nvSpPr>
      <dsp:spPr>
        <a:xfrm>
          <a:off x="3656280" y="952461"/>
          <a:ext cx="2487389" cy="6525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79D2CA-D8FC-4B5A-AA29-9C2911C5F4A7}">
      <dsp:nvSpPr>
        <dsp:cNvPr id="0" name=""/>
        <dsp:cNvSpPr/>
      </dsp:nvSpPr>
      <dsp:spPr>
        <a:xfrm>
          <a:off x="3770469" y="1060940"/>
          <a:ext cx="2487389" cy="65259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Image Transforms</a:t>
          </a:r>
          <a:endParaRPr lang="ru-RU" sz="2000" kern="1200" dirty="0"/>
        </a:p>
      </dsp:txBody>
      <dsp:txXfrm>
        <a:off x="3770469" y="1060940"/>
        <a:ext cx="2487389" cy="652591"/>
      </dsp:txXfrm>
    </dsp:sp>
  </dsp:spTree>
</dsp:drawing>
</file>

<file path=ppt/diagrams/drawing3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5009295-F37A-4868-9A78-3A439F87BFFC}">
      <dsp:nvSpPr>
        <dsp:cNvPr id="0" name=""/>
        <dsp:cNvSpPr/>
      </dsp:nvSpPr>
      <dsp:spPr>
        <a:xfrm>
          <a:off x="4246078" y="862219"/>
          <a:ext cx="2650613" cy="368058"/>
        </a:xfrm>
        <a:custGeom>
          <a:avLst/>
          <a:gdLst/>
          <a:ahLst/>
          <a:cxnLst/>
          <a:rect l="0" t="0" r="0" b="0"/>
          <a:pathLst>
            <a:path>
              <a:moveTo>
                <a:pt x="0" y="0"/>
              </a:moveTo>
              <a:lnTo>
                <a:pt x="0" y="245069"/>
              </a:lnTo>
              <a:lnTo>
                <a:pt x="2650613" y="245069"/>
              </a:lnTo>
              <a:lnTo>
                <a:pt x="2650613" y="3680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BC05DF-2F41-4FE7-B42E-1531F9A8DB8B}">
      <dsp:nvSpPr>
        <dsp:cNvPr id="0" name=""/>
        <dsp:cNvSpPr/>
      </dsp:nvSpPr>
      <dsp:spPr>
        <a:xfrm>
          <a:off x="3969388" y="862219"/>
          <a:ext cx="276689" cy="368058"/>
        </a:xfrm>
        <a:custGeom>
          <a:avLst/>
          <a:gdLst/>
          <a:ahLst/>
          <a:cxnLst/>
          <a:rect l="0" t="0" r="0" b="0"/>
          <a:pathLst>
            <a:path>
              <a:moveTo>
                <a:pt x="276689" y="0"/>
              </a:moveTo>
              <a:lnTo>
                <a:pt x="276689" y="245069"/>
              </a:lnTo>
              <a:lnTo>
                <a:pt x="0" y="245069"/>
              </a:lnTo>
              <a:lnTo>
                <a:pt x="0" y="3680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FCEEB2-118B-408A-AA1D-1BABF8CD70D1}">
      <dsp:nvSpPr>
        <dsp:cNvPr id="0" name=""/>
        <dsp:cNvSpPr/>
      </dsp:nvSpPr>
      <dsp:spPr>
        <a:xfrm>
          <a:off x="1320939" y="862219"/>
          <a:ext cx="2925138" cy="368058"/>
        </a:xfrm>
        <a:custGeom>
          <a:avLst/>
          <a:gdLst/>
          <a:ahLst/>
          <a:cxnLst/>
          <a:rect l="0" t="0" r="0" b="0"/>
          <a:pathLst>
            <a:path>
              <a:moveTo>
                <a:pt x="2925138" y="0"/>
              </a:moveTo>
              <a:lnTo>
                <a:pt x="2925138" y="245069"/>
              </a:lnTo>
              <a:lnTo>
                <a:pt x="0" y="245069"/>
              </a:lnTo>
              <a:lnTo>
                <a:pt x="0" y="3680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CF2B45-397A-4229-BB15-142D2B435E09}">
      <dsp:nvSpPr>
        <dsp:cNvPr id="0" name=""/>
        <dsp:cNvSpPr/>
      </dsp:nvSpPr>
      <dsp:spPr>
        <a:xfrm>
          <a:off x="2692607" y="19179"/>
          <a:ext cx="3106940" cy="8430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71B737-987E-457F-BEB5-81D43DAA075A}">
      <dsp:nvSpPr>
        <dsp:cNvPr id="0" name=""/>
        <dsp:cNvSpPr/>
      </dsp:nvSpPr>
      <dsp:spPr>
        <a:xfrm>
          <a:off x="2840121" y="159317"/>
          <a:ext cx="3106940" cy="84303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DIA with One Ring Operations</a:t>
          </a:r>
          <a:endParaRPr lang="ru-RU" sz="2000" b="1" kern="1200" dirty="0"/>
        </a:p>
      </dsp:txBody>
      <dsp:txXfrm>
        <a:off x="2840121" y="159317"/>
        <a:ext cx="3106940" cy="843039"/>
      </dsp:txXfrm>
    </dsp:sp>
    <dsp:sp modelId="{C44A4062-3C48-4626-8D60-57189CE29E5C}">
      <dsp:nvSpPr>
        <dsp:cNvPr id="0" name=""/>
        <dsp:cNvSpPr/>
      </dsp:nvSpPr>
      <dsp:spPr>
        <a:xfrm>
          <a:off x="69151" y="1230278"/>
          <a:ext cx="2503576" cy="8430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430007-4307-4C22-AE63-C261C268810C}">
      <dsp:nvSpPr>
        <dsp:cNvPr id="0" name=""/>
        <dsp:cNvSpPr/>
      </dsp:nvSpPr>
      <dsp:spPr>
        <a:xfrm>
          <a:off x="216664" y="1370416"/>
          <a:ext cx="2503576" cy="84303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Image analysis and processing transforms</a:t>
          </a:r>
          <a:endParaRPr lang="ru-RU" sz="2000" kern="1200" dirty="0"/>
        </a:p>
      </dsp:txBody>
      <dsp:txXfrm>
        <a:off x="216664" y="1370416"/>
        <a:ext cx="2503576" cy="843039"/>
      </dsp:txXfrm>
    </dsp:sp>
    <dsp:sp modelId="{20615F5C-1163-470B-A987-13F3D8A0C0F8}">
      <dsp:nvSpPr>
        <dsp:cNvPr id="0" name=""/>
        <dsp:cNvSpPr/>
      </dsp:nvSpPr>
      <dsp:spPr>
        <a:xfrm>
          <a:off x="2867754" y="1230278"/>
          <a:ext cx="2203268" cy="8430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D72CAB-0A3B-4B32-A638-8EFE543B9388}">
      <dsp:nvSpPr>
        <dsp:cNvPr id="0" name=""/>
        <dsp:cNvSpPr/>
      </dsp:nvSpPr>
      <dsp:spPr>
        <a:xfrm>
          <a:off x="3015268" y="1370416"/>
          <a:ext cx="2203268" cy="84303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Standard algebraic operations</a:t>
          </a:r>
        </a:p>
      </dsp:txBody>
      <dsp:txXfrm>
        <a:off x="3015268" y="1370416"/>
        <a:ext cx="2203268" cy="843039"/>
      </dsp:txXfrm>
    </dsp:sp>
    <dsp:sp modelId="{3EF1CD1F-8345-46F9-AC4C-2289B8E8B8FF}">
      <dsp:nvSpPr>
        <dsp:cNvPr id="0" name=""/>
        <dsp:cNvSpPr/>
      </dsp:nvSpPr>
      <dsp:spPr>
        <a:xfrm>
          <a:off x="5366049" y="1230278"/>
          <a:ext cx="3061283" cy="8430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54E9-F591-4A25-97E1-9F9368E21EE5}">
      <dsp:nvSpPr>
        <dsp:cNvPr id="0" name=""/>
        <dsp:cNvSpPr/>
      </dsp:nvSpPr>
      <dsp:spPr>
        <a:xfrm>
          <a:off x="5513563" y="1370416"/>
          <a:ext cx="3061283" cy="84303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Linear combinations and </a:t>
          </a:r>
          <a:r>
            <a:rPr lang="en-US" sz="2000" kern="1200" dirty="0" err="1" smtClean="0"/>
            <a:t>superpositions</a:t>
          </a:r>
          <a:r>
            <a:rPr lang="en-US" sz="2000" kern="1200" dirty="0" smtClean="0"/>
            <a:t> of these operations</a:t>
          </a:r>
          <a:r>
            <a:rPr lang="ru-RU" sz="2000" kern="1200" dirty="0" smtClean="0"/>
            <a:t>.</a:t>
          </a:r>
          <a:endParaRPr lang="ru-RU" sz="2000" kern="1200" dirty="0"/>
        </a:p>
      </dsp:txBody>
      <dsp:txXfrm>
        <a:off x="5513563" y="1370416"/>
        <a:ext cx="3061283" cy="843039"/>
      </dsp:txXfrm>
    </dsp:sp>
  </dsp:spTree>
</dsp:drawing>
</file>

<file path=ppt/diagrams/drawing4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BA2F57-28AB-42B2-897C-06FDF98C3D0A}">
      <dsp:nvSpPr>
        <dsp:cNvPr id="0" name=""/>
        <dsp:cNvSpPr/>
      </dsp:nvSpPr>
      <dsp:spPr>
        <a:xfrm>
          <a:off x="0" y="390259"/>
          <a:ext cx="8429684"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F12080-26FC-49AB-A69D-6C85D89DB49A}">
      <dsp:nvSpPr>
        <dsp:cNvPr id="0" name=""/>
        <dsp:cNvSpPr/>
      </dsp:nvSpPr>
      <dsp:spPr>
        <a:xfrm>
          <a:off x="401315" y="36019"/>
          <a:ext cx="8026302"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3035" tIns="0" rIns="223035" bIns="0" numCol="1" spcCol="1270" anchor="ctr" anchorCtr="0">
          <a:noAutofit/>
        </a:bodyPr>
        <a:lstStyle/>
        <a:p>
          <a:pPr lvl="0" algn="l" defTabSz="889000">
            <a:lnSpc>
              <a:spcPct val="90000"/>
            </a:lnSpc>
            <a:spcBef>
              <a:spcPct val="0"/>
            </a:spcBef>
            <a:spcAft>
              <a:spcPct val="35000"/>
            </a:spcAft>
          </a:pPr>
          <a:r>
            <a:rPr lang="en-US" sz="2000" kern="1200" dirty="0" smtClean="0"/>
            <a:t>Early Diagnostic Analysis of Cytological Specimens</a:t>
          </a:r>
          <a:endParaRPr lang="ru-RU" sz="2000" kern="1200" dirty="0"/>
        </a:p>
      </dsp:txBody>
      <dsp:txXfrm>
        <a:off x="401315" y="36019"/>
        <a:ext cx="8026302" cy="708480"/>
      </dsp:txXfrm>
    </dsp:sp>
    <dsp:sp modelId="{B21E5293-F4C7-484E-A291-89E277C42709}">
      <dsp:nvSpPr>
        <dsp:cNvPr id="0" name=""/>
        <dsp:cNvSpPr/>
      </dsp:nvSpPr>
      <dsp:spPr>
        <a:xfrm>
          <a:off x="0" y="1788072"/>
          <a:ext cx="8429684"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B44656-F85C-4B98-AEEB-9061766F688C}">
      <dsp:nvSpPr>
        <dsp:cNvPr id="0" name=""/>
        <dsp:cNvSpPr/>
      </dsp:nvSpPr>
      <dsp:spPr>
        <a:xfrm>
          <a:off x="400903" y="1124659"/>
          <a:ext cx="8025928" cy="101765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3035" tIns="0" rIns="223035" bIns="0" numCol="1" spcCol="1270" anchor="ctr" anchorCtr="0">
          <a:noAutofit/>
        </a:bodyPr>
        <a:lstStyle/>
        <a:p>
          <a:pPr lvl="0" algn="l" defTabSz="889000">
            <a:lnSpc>
              <a:spcPct val="90000"/>
            </a:lnSpc>
            <a:spcBef>
              <a:spcPct val="0"/>
            </a:spcBef>
            <a:spcAft>
              <a:spcPct val="35000"/>
            </a:spcAft>
          </a:pPr>
          <a:r>
            <a:rPr lang="en-US" sz="2000" kern="1200" dirty="0" smtClean="0"/>
            <a:t>Automatic Extraction of</a:t>
          </a:r>
          <a:endParaRPr lang="ru-RU" sz="2000" kern="1200" dirty="0" smtClean="0"/>
        </a:p>
        <a:p>
          <a:pPr lvl="0" algn="l" defTabSz="889000">
            <a:lnSpc>
              <a:spcPct val="90000"/>
            </a:lnSpc>
            <a:spcBef>
              <a:spcPct val="0"/>
            </a:spcBef>
            <a:spcAft>
              <a:spcPct val="35000"/>
            </a:spcAft>
          </a:pPr>
          <a:r>
            <a:rPr lang="en-US" sz="2000" kern="1200" dirty="0" err="1" smtClean="0"/>
            <a:t>Dopaminergic</a:t>
          </a:r>
          <a:r>
            <a:rPr lang="en-US" sz="2000" kern="1200" dirty="0" smtClean="0"/>
            <a:t> Neuron Terminals on Striatum</a:t>
          </a:r>
          <a:endParaRPr lang="ru-RU" sz="2000" kern="1200" dirty="0" smtClean="0"/>
        </a:p>
        <a:p>
          <a:pPr lvl="0" algn="l" defTabSz="889000">
            <a:lnSpc>
              <a:spcPct val="90000"/>
            </a:lnSpc>
            <a:spcBef>
              <a:spcPct val="0"/>
            </a:spcBef>
            <a:spcAft>
              <a:spcPct val="35000"/>
            </a:spcAft>
          </a:pPr>
          <a:r>
            <a:rPr lang="en-US" sz="2000" kern="1200" dirty="0" smtClean="0"/>
            <a:t>Frontal Section Images</a:t>
          </a:r>
          <a:endParaRPr lang="ru-RU" sz="2000" kern="1200" dirty="0"/>
        </a:p>
      </dsp:txBody>
      <dsp:txXfrm>
        <a:off x="400903" y="1124659"/>
        <a:ext cx="8025928" cy="1017653"/>
      </dsp:txXfrm>
    </dsp:sp>
  </dsp:spTree>
</dsp:drawing>
</file>

<file path=ppt/diagrams/drawing4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CE7D38-4AE2-4CCD-8F42-5842BE4EC018}">
      <dsp:nvSpPr>
        <dsp:cNvPr id="0" name=""/>
        <dsp:cNvSpPr/>
      </dsp:nvSpPr>
      <dsp:spPr>
        <a:xfrm rot="5400000">
          <a:off x="5468962" y="-2290412"/>
          <a:ext cx="720756"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To select field for algebra defining</a:t>
          </a:r>
          <a:endParaRPr lang="ru-RU" sz="2000" kern="1200" dirty="0"/>
        </a:p>
      </dsp:txBody>
      <dsp:txXfrm rot="5400000">
        <a:off x="5468962" y="-2290412"/>
        <a:ext cx="720756" cy="5486438"/>
      </dsp:txXfrm>
    </dsp:sp>
    <dsp:sp modelId="{22C2C2EE-9C58-4A8B-947E-AD987FB1E81B}">
      <dsp:nvSpPr>
        <dsp:cNvPr id="0" name=""/>
        <dsp:cNvSpPr/>
      </dsp:nvSpPr>
      <dsp:spPr>
        <a:xfrm>
          <a:off x="0" y="2333"/>
          <a:ext cx="3086121" cy="900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1</a:t>
          </a:r>
          <a:endParaRPr lang="ru-RU" sz="3000" kern="1200" dirty="0"/>
        </a:p>
      </dsp:txBody>
      <dsp:txXfrm>
        <a:off x="0" y="2333"/>
        <a:ext cx="3086121" cy="900945"/>
      </dsp:txXfrm>
    </dsp:sp>
    <dsp:sp modelId="{564F5918-EDED-4DC6-A8B3-91FE3F4934DD}">
      <dsp:nvSpPr>
        <dsp:cNvPr id="0" name=""/>
        <dsp:cNvSpPr/>
      </dsp:nvSpPr>
      <dsp:spPr>
        <a:xfrm rot="5400000">
          <a:off x="5468962" y="-1344419"/>
          <a:ext cx="720756"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specify operands of a set considered as candidate for DIA with one ring</a:t>
          </a:r>
          <a:endParaRPr lang="ru-RU" sz="2000" kern="1200" dirty="0"/>
        </a:p>
      </dsp:txBody>
      <dsp:txXfrm rot="5400000">
        <a:off x="5468962" y="-1344419"/>
        <a:ext cx="720756" cy="5486438"/>
      </dsp:txXfrm>
    </dsp:sp>
    <dsp:sp modelId="{65D38CDA-B41D-49E0-910A-452AFE527759}">
      <dsp:nvSpPr>
        <dsp:cNvPr id="0" name=""/>
        <dsp:cNvSpPr/>
      </dsp:nvSpPr>
      <dsp:spPr>
        <a:xfrm>
          <a:off x="0" y="948326"/>
          <a:ext cx="3086121" cy="900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2</a:t>
          </a:r>
          <a:endParaRPr lang="ru-RU" sz="3000" kern="1200" dirty="0"/>
        </a:p>
      </dsp:txBody>
      <dsp:txXfrm>
        <a:off x="0" y="948326"/>
        <a:ext cx="3086121" cy="900945"/>
      </dsp:txXfrm>
    </dsp:sp>
    <dsp:sp modelId="{F241CE97-AB05-46AF-8047-60AF06B6D0D2}">
      <dsp:nvSpPr>
        <dsp:cNvPr id="0" name=""/>
        <dsp:cNvSpPr/>
      </dsp:nvSpPr>
      <dsp:spPr>
        <a:xfrm rot="5400000">
          <a:off x="5468962" y="-398426"/>
          <a:ext cx="720756"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specify operations of a set considered as candidate for DIA with one ring</a:t>
          </a:r>
          <a:endParaRPr lang="ru-RU" sz="2000" kern="1200" dirty="0"/>
        </a:p>
      </dsp:txBody>
      <dsp:txXfrm rot="5400000">
        <a:off x="5468962" y="-398426"/>
        <a:ext cx="720756" cy="5486438"/>
      </dsp:txXfrm>
    </dsp:sp>
    <dsp:sp modelId="{85DA3882-2C86-4038-9A10-98B103217A5F}">
      <dsp:nvSpPr>
        <dsp:cNvPr id="0" name=""/>
        <dsp:cNvSpPr/>
      </dsp:nvSpPr>
      <dsp:spPr>
        <a:xfrm>
          <a:off x="0" y="1894319"/>
          <a:ext cx="3086121" cy="900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3</a:t>
          </a:r>
          <a:endParaRPr lang="ru-RU" sz="3000" kern="1200" dirty="0"/>
        </a:p>
      </dsp:txBody>
      <dsp:txXfrm>
        <a:off x="0" y="1894319"/>
        <a:ext cx="3086121" cy="900945"/>
      </dsp:txXfrm>
    </dsp:sp>
    <dsp:sp modelId="{2100B540-4925-415C-8679-0C9514560CDA}">
      <dsp:nvSpPr>
        <dsp:cNvPr id="0" name=""/>
        <dsp:cNvSpPr/>
      </dsp:nvSpPr>
      <dsp:spPr>
        <a:xfrm rot="5400000">
          <a:off x="5324794" y="598625"/>
          <a:ext cx="997707" cy="548108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select addition operation, multiplication operation and multiplication by field element from specified operations of  a set on step 3</a:t>
          </a:r>
          <a:endParaRPr lang="ru-RU" sz="2000" kern="1200" dirty="0"/>
        </a:p>
      </dsp:txBody>
      <dsp:txXfrm rot="5400000">
        <a:off x="5324794" y="598625"/>
        <a:ext cx="997707" cy="5481080"/>
      </dsp:txXfrm>
    </dsp:sp>
    <dsp:sp modelId="{BAEEFE66-3514-4014-A8E1-757A6880EF0C}">
      <dsp:nvSpPr>
        <dsp:cNvPr id="0" name=""/>
        <dsp:cNvSpPr/>
      </dsp:nvSpPr>
      <dsp:spPr>
        <a:xfrm>
          <a:off x="0" y="2888693"/>
          <a:ext cx="3083107" cy="900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4</a:t>
          </a:r>
          <a:endParaRPr lang="ru-RU" sz="3000" kern="1200" dirty="0"/>
        </a:p>
      </dsp:txBody>
      <dsp:txXfrm>
        <a:off x="0" y="2888693"/>
        <a:ext cx="3083107" cy="900945"/>
      </dsp:txXfrm>
    </dsp:sp>
    <dsp:sp modelId="{E84888AC-3B1D-4071-8CE5-C947B2B6E623}">
      <dsp:nvSpPr>
        <dsp:cNvPr id="0" name=""/>
        <dsp:cNvSpPr/>
      </dsp:nvSpPr>
      <dsp:spPr>
        <a:xfrm rot="5400000">
          <a:off x="5468962" y="1590320"/>
          <a:ext cx="720756"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just" defTabSz="844550">
            <a:lnSpc>
              <a:spcPct val="90000"/>
            </a:lnSpc>
            <a:spcBef>
              <a:spcPct val="0"/>
            </a:spcBef>
            <a:spcAft>
              <a:spcPct val="15000"/>
            </a:spcAft>
            <a:buChar char="••"/>
          </a:pPr>
          <a:r>
            <a:rPr lang="en-US" sz="1900" kern="1200" dirty="0" smtClean="0"/>
            <a:t> To investigate interpretation of selected operations in image analysis and processing context</a:t>
          </a:r>
          <a:endParaRPr lang="ru-RU" sz="1900" kern="1200" dirty="0"/>
        </a:p>
      </dsp:txBody>
      <dsp:txXfrm rot="5400000">
        <a:off x="5468962" y="1590320"/>
        <a:ext cx="720756" cy="5486438"/>
      </dsp:txXfrm>
    </dsp:sp>
    <dsp:sp modelId="{7AA43950-1BCD-4F2C-8A1F-FD732606E297}">
      <dsp:nvSpPr>
        <dsp:cNvPr id="0" name=""/>
        <dsp:cNvSpPr/>
      </dsp:nvSpPr>
      <dsp:spPr>
        <a:xfrm>
          <a:off x="0" y="3883066"/>
          <a:ext cx="3086121" cy="900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5</a:t>
          </a:r>
          <a:endParaRPr lang="ru-RU" sz="3000" kern="1200" dirty="0"/>
        </a:p>
      </dsp:txBody>
      <dsp:txXfrm>
        <a:off x="0" y="3883066"/>
        <a:ext cx="3086121" cy="900945"/>
      </dsp:txXfrm>
    </dsp:sp>
  </dsp:spTree>
</dsp:drawing>
</file>

<file path=ppt/diagrams/drawing4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CE7D38-4AE2-4CCD-8F42-5842BE4EC018}">
      <dsp:nvSpPr>
        <dsp:cNvPr id="0" name=""/>
        <dsp:cNvSpPr/>
      </dsp:nvSpPr>
      <dsp:spPr>
        <a:xfrm rot="5400000">
          <a:off x="5160279" y="-1906850"/>
          <a:ext cx="1338123"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introduce necessary limitations on selected field, operands and operations </a:t>
          </a:r>
          <a:r>
            <a:rPr lang="ru-RU" sz="2000" kern="1200" dirty="0" smtClean="0"/>
            <a:t>(</a:t>
          </a:r>
          <a:r>
            <a:rPr lang="en-US" sz="2000" kern="1200" dirty="0" smtClean="0"/>
            <a:t>steps</a:t>
          </a:r>
          <a:r>
            <a:rPr lang="ru-RU" sz="2000" kern="1200" dirty="0" smtClean="0"/>
            <a:t> 1-4).</a:t>
          </a:r>
          <a:endParaRPr lang="ru-RU" sz="2000" kern="1200" dirty="0"/>
        </a:p>
      </dsp:txBody>
      <dsp:txXfrm rot="5400000">
        <a:off x="5160279" y="-1906850"/>
        <a:ext cx="1338123" cy="5486438"/>
      </dsp:txXfrm>
    </dsp:sp>
    <dsp:sp modelId="{22C2C2EE-9C58-4A8B-947E-AD987FB1E81B}">
      <dsp:nvSpPr>
        <dsp:cNvPr id="0" name=""/>
        <dsp:cNvSpPr/>
      </dsp:nvSpPr>
      <dsp:spPr>
        <a:xfrm>
          <a:off x="0" y="41"/>
          <a:ext cx="3086121" cy="167265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6</a:t>
          </a:r>
          <a:endParaRPr lang="ru-RU" sz="3000" kern="1200" dirty="0"/>
        </a:p>
      </dsp:txBody>
      <dsp:txXfrm>
        <a:off x="0" y="41"/>
        <a:ext cx="3086121" cy="1672653"/>
      </dsp:txXfrm>
    </dsp:sp>
    <dsp:sp modelId="{60722F13-288E-466F-8E5C-F830B1FF61E5}">
      <dsp:nvSpPr>
        <dsp:cNvPr id="0" name=""/>
        <dsp:cNvSpPr/>
      </dsp:nvSpPr>
      <dsp:spPr>
        <a:xfrm rot="5400000">
          <a:off x="5022639" y="-150563"/>
          <a:ext cx="1613401" cy="548643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formulate and prove a theorem of existence of such kind DIA with one ring . The proving is based on the necessary and sufficient conditions of DIA with one ring generation.</a:t>
          </a:r>
          <a:endParaRPr lang="ru-RU" sz="2000" kern="1200" dirty="0"/>
        </a:p>
      </dsp:txBody>
      <dsp:txXfrm rot="5400000">
        <a:off x="5022639" y="-150563"/>
        <a:ext cx="1613401" cy="5486438"/>
      </dsp:txXfrm>
    </dsp:sp>
    <dsp:sp modelId="{9BA42DB3-D07D-4096-8774-3D6BFA7CA973}">
      <dsp:nvSpPr>
        <dsp:cNvPr id="0" name=""/>
        <dsp:cNvSpPr/>
      </dsp:nvSpPr>
      <dsp:spPr>
        <a:xfrm>
          <a:off x="0" y="1756328"/>
          <a:ext cx="3086121" cy="167265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Step 7</a:t>
          </a:r>
          <a:endParaRPr lang="ru-RU" sz="2000" kern="1200" dirty="0"/>
        </a:p>
      </dsp:txBody>
      <dsp:txXfrm>
        <a:off x="0" y="1756328"/>
        <a:ext cx="3086121" cy="1672653"/>
      </dsp:txXfrm>
    </dsp:sp>
  </dsp:spTree>
</dsp:drawing>
</file>

<file path=ppt/diagrams/drawing4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258DD05-8633-4861-8B14-2AA9D1C3ED9B}">
      <dsp:nvSpPr>
        <dsp:cNvPr id="0" name=""/>
        <dsp:cNvSpPr/>
      </dsp:nvSpPr>
      <dsp:spPr>
        <a:xfrm>
          <a:off x="4314368" y="715174"/>
          <a:ext cx="3493669" cy="840131"/>
        </a:xfrm>
        <a:custGeom>
          <a:avLst/>
          <a:gdLst/>
          <a:ahLst/>
          <a:cxnLst/>
          <a:rect l="0" t="0" r="0" b="0"/>
          <a:pathLst>
            <a:path>
              <a:moveTo>
                <a:pt x="0" y="0"/>
              </a:moveTo>
              <a:lnTo>
                <a:pt x="0" y="714994"/>
              </a:lnTo>
              <a:lnTo>
                <a:pt x="3493669" y="714994"/>
              </a:lnTo>
              <a:lnTo>
                <a:pt x="3493669" y="84013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48D9D9-6408-4494-82AD-35D7A261633B}">
      <dsp:nvSpPr>
        <dsp:cNvPr id="0" name=""/>
        <dsp:cNvSpPr/>
      </dsp:nvSpPr>
      <dsp:spPr>
        <a:xfrm>
          <a:off x="4314368" y="715174"/>
          <a:ext cx="1322179" cy="840131"/>
        </a:xfrm>
        <a:custGeom>
          <a:avLst/>
          <a:gdLst/>
          <a:ahLst/>
          <a:cxnLst/>
          <a:rect l="0" t="0" r="0" b="0"/>
          <a:pathLst>
            <a:path>
              <a:moveTo>
                <a:pt x="0" y="0"/>
              </a:moveTo>
              <a:lnTo>
                <a:pt x="0" y="714994"/>
              </a:lnTo>
              <a:lnTo>
                <a:pt x="1322179" y="714994"/>
              </a:lnTo>
              <a:lnTo>
                <a:pt x="1322179" y="84013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676EBD-3E2E-4D38-9FCE-6E487FAB9103}">
      <dsp:nvSpPr>
        <dsp:cNvPr id="0" name=""/>
        <dsp:cNvSpPr/>
      </dsp:nvSpPr>
      <dsp:spPr>
        <a:xfrm>
          <a:off x="3311525" y="715174"/>
          <a:ext cx="1002843" cy="840131"/>
        </a:xfrm>
        <a:custGeom>
          <a:avLst/>
          <a:gdLst/>
          <a:ahLst/>
          <a:cxnLst/>
          <a:rect l="0" t="0" r="0" b="0"/>
          <a:pathLst>
            <a:path>
              <a:moveTo>
                <a:pt x="1002843" y="0"/>
              </a:moveTo>
              <a:lnTo>
                <a:pt x="1002843" y="714994"/>
              </a:lnTo>
              <a:lnTo>
                <a:pt x="0" y="714994"/>
              </a:lnTo>
              <a:lnTo>
                <a:pt x="0" y="84013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D7CF38-2193-440A-BC72-ACBA6F461A4F}">
      <dsp:nvSpPr>
        <dsp:cNvPr id="0" name=""/>
        <dsp:cNvSpPr/>
      </dsp:nvSpPr>
      <dsp:spPr>
        <a:xfrm>
          <a:off x="980782" y="715174"/>
          <a:ext cx="3333585" cy="840131"/>
        </a:xfrm>
        <a:custGeom>
          <a:avLst/>
          <a:gdLst/>
          <a:ahLst/>
          <a:cxnLst/>
          <a:rect l="0" t="0" r="0" b="0"/>
          <a:pathLst>
            <a:path>
              <a:moveTo>
                <a:pt x="3333585" y="0"/>
              </a:moveTo>
              <a:lnTo>
                <a:pt x="3333585" y="714994"/>
              </a:lnTo>
              <a:lnTo>
                <a:pt x="0" y="714994"/>
              </a:lnTo>
              <a:lnTo>
                <a:pt x="0" y="84013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6FFD71-D994-45B3-B76C-D0131469959C}">
      <dsp:nvSpPr>
        <dsp:cNvPr id="0" name=""/>
        <dsp:cNvSpPr/>
      </dsp:nvSpPr>
      <dsp:spPr>
        <a:xfrm>
          <a:off x="2793156" y="-142584"/>
          <a:ext cx="3042423" cy="857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4EC484-1E5E-4B4B-B15C-B6FF935783AD}">
      <dsp:nvSpPr>
        <dsp:cNvPr id="0" name=""/>
        <dsp:cNvSpPr/>
      </dsp:nvSpPr>
      <dsp:spPr>
        <a:xfrm>
          <a:off x="2943245" y="0"/>
          <a:ext cx="3042423" cy="85775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DIA with One Ring Operands </a:t>
          </a:r>
          <a:r>
            <a:rPr lang="en-US" sz="2000" b="0" kern="1200" dirty="0" smtClean="0"/>
            <a:t>and Operations</a:t>
          </a:r>
          <a:endParaRPr lang="ru-RU" sz="2000" b="0" kern="1200" dirty="0"/>
        </a:p>
      </dsp:txBody>
      <dsp:txXfrm>
        <a:off x="2943245" y="0"/>
        <a:ext cx="3042423" cy="857758"/>
      </dsp:txXfrm>
    </dsp:sp>
    <dsp:sp modelId="{DFD47809-2058-4986-A5E7-44C7D872F91B}">
      <dsp:nvSpPr>
        <dsp:cNvPr id="0" name=""/>
        <dsp:cNvSpPr/>
      </dsp:nvSpPr>
      <dsp:spPr>
        <a:xfrm>
          <a:off x="1951" y="1555305"/>
          <a:ext cx="1957662" cy="19397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437B94-1F91-4355-B325-D9B87D080F8F}">
      <dsp:nvSpPr>
        <dsp:cNvPr id="0" name=""/>
        <dsp:cNvSpPr/>
      </dsp:nvSpPr>
      <dsp:spPr>
        <a:xfrm>
          <a:off x="152040" y="1697890"/>
          <a:ext cx="1957662" cy="19397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Image realizations</a:t>
          </a:r>
          <a:r>
            <a:rPr lang="en-US" sz="2000" kern="1200" dirty="0" smtClean="0"/>
            <a:t> Algebraic operations  from a set of image transformations</a:t>
          </a:r>
          <a:endParaRPr lang="ru-RU" sz="2000" kern="1200" dirty="0"/>
        </a:p>
      </dsp:txBody>
      <dsp:txXfrm>
        <a:off x="152040" y="1697890"/>
        <a:ext cx="1957662" cy="1939727"/>
      </dsp:txXfrm>
    </dsp:sp>
    <dsp:sp modelId="{498B6562-DA65-49CC-B08D-6EC6450184DE}">
      <dsp:nvSpPr>
        <dsp:cNvPr id="0" name=""/>
        <dsp:cNvSpPr/>
      </dsp:nvSpPr>
      <dsp:spPr>
        <a:xfrm>
          <a:off x="2259791" y="1555305"/>
          <a:ext cx="2103467" cy="22122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F03E29-9A28-4569-BF39-B49920FF1369}">
      <dsp:nvSpPr>
        <dsp:cNvPr id="0" name=""/>
        <dsp:cNvSpPr/>
      </dsp:nvSpPr>
      <dsp:spPr>
        <a:xfrm>
          <a:off x="2409880" y="1697890"/>
          <a:ext cx="2103467" cy="22122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t> </a:t>
          </a:r>
          <a:r>
            <a:rPr lang="en-US" sz="2000" b="1" kern="1200" dirty="0" smtClean="0"/>
            <a:t>Transformations of image realizations</a:t>
          </a:r>
          <a:r>
            <a:rPr lang="en-US" sz="2000" kern="1200" dirty="0" smtClean="0"/>
            <a:t> Algebraic  operations introduced on a set  of transformations</a:t>
          </a:r>
          <a:endParaRPr lang="ru-RU" sz="2000" kern="1200" dirty="0"/>
        </a:p>
      </dsp:txBody>
      <dsp:txXfrm>
        <a:off x="2409880" y="1697890"/>
        <a:ext cx="2103467" cy="2212262"/>
      </dsp:txXfrm>
    </dsp:sp>
    <dsp:sp modelId="{D2B2379D-DF09-4CA4-B403-B893E6889132}">
      <dsp:nvSpPr>
        <dsp:cNvPr id="0" name=""/>
        <dsp:cNvSpPr/>
      </dsp:nvSpPr>
      <dsp:spPr>
        <a:xfrm>
          <a:off x="4663437" y="1555305"/>
          <a:ext cx="1946220" cy="217827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46E90-E3C3-4056-9C86-B90396284677}">
      <dsp:nvSpPr>
        <dsp:cNvPr id="0" name=""/>
        <dsp:cNvSpPr/>
      </dsp:nvSpPr>
      <dsp:spPr>
        <a:xfrm>
          <a:off x="4813526" y="1697890"/>
          <a:ext cx="1946220" cy="217827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Image representations </a:t>
          </a:r>
          <a:r>
            <a:rPr lang="en-US" sz="2000" kern="1200" dirty="0" smtClean="0"/>
            <a:t>Algebraic operations  introduced on a set of image representations</a:t>
          </a:r>
          <a:endParaRPr lang="ru-RU" sz="2000" kern="1200" dirty="0"/>
        </a:p>
      </dsp:txBody>
      <dsp:txXfrm>
        <a:off x="4813526" y="1697890"/>
        <a:ext cx="1946220" cy="2178278"/>
      </dsp:txXfrm>
    </dsp:sp>
    <dsp:sp modelId="{54B81014-FF04-4530-8410-B9A8D2037EF8}">
      <dsp:nvSpPr>
        <dsp:cNvPr id="0" name=""/>
        <dsp:cNvSpPr/>
      </dsp:nvSpPr>
      <dsp:spPr>
        <a:xfrm>
          <a:off x="6909836" y="1555305"/>
          <a:ext cx="1796403" cy="20460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F7B1E8-DE49-42FC-9789-D1E238BF7DFF}">
      <dsp:nvSpPr>
        <dsp:cNvPr id="0" name=""/>
        <dsp:cNvSpPr/>
      </dsp:nvSpPr>
      <dsp:spPr>
        <a:xfrm>
          <a:off x="7059925" y="1697890"/>
          <a:ext cx="1796403" cy="204603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Image Models </a:t>
          </a:r>
          <a:r>
            <a:rPr lang="en-US" sz="2000" kern="1200" dirty="0" smtClean="0"/>
            <a:t>Algebraic operations introduced on a set of image models</a:t>
          </a:r>
          <a:endParaRPr lang="ru-RU" sz="2000" kern="1200" dirty="0"/>
        </a:p>
      </dsp:txBody>
      <dsp:txXfrm>
        <a:off x="7059925" y="1697890"/>
        <a:ext cx="1796403" cy="2046037"/>
      </dsp:txXfrm>
    </dsp:sp>
  </dsp:spTree>
</dsp:drawing>
</file>

<file path=ppt/diagrams/drawing4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8431B06-46DD-4ADE-A387-7D0C1F92CE27}">
      <dsp:nvSpPr>
        <dsp:cNvPr id="0" name=""/>
        <dsp:cNvSpPr/>
      </dsp:nvSpPr>
      <dsp:spPr>
        <a:xfrm>
          <a:off x="2134266" y="1819003"/>
          <a:ext cx="1603553" cy="404463"/>
        </a:xfrm>
        <a:custGeom>
          <a:avLst/>
          <a:gdLst/>
          <a:ahLst/>
          <a:cxnLst/>
          <a:rect l="0" t="0" r="0" b="0"/>
          <a:pathLst>
            <a:path>
              <a:moveTo>
                <a:pt x="0" y="0"/>
              </a:moveTo>
              <a:lnTo>
                <a:pt x="0" y="339969"/>
              </a:lnTo>
              <a:lnTo>
                <a:pt x="1603553" y="339969"/>
              </a:lnTo>
              <a:lnTo>
                <a:pt x="1603553" y="4044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6972B8-A86C-40D7-B3B9-936DCA3F3B7A}">
      <dsp:nvSpPr>
        <dsp:cNvPr id="0" name=""/>
        <dsp:cNvSpPr/>
      </dsp:nvSpPr>
      <dsp:spPr>
        <a:xfrm>
          <a:off x="2088546" y="1819003"/>
          <a:ext cx="91440" cy="404463"/>
        </a:xfrm>
        <a:custGeom>
          <a:avLst/>
          <a:gdLst/>
          <a:ahLst/>
          <a:cxnLst/>
          <a:rect l="0" t="0" r="0" b="0"/>
          <a:pathLst>
            <a:path>
              <a:moveTo>
                <a:pt x="45720" y="0"/>
              </a:moveTo>
              <a:lnTo>
                <a:pt x="45720" y="339969"/>
              </a:lnTo>
              <a:lnTo>
                <a:pt x="119404" y="339969"/>
              </a:lnTo>
              <a:lnTo>
                <a:pt x="119404" y="4044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F0A722-CF3A-4D1E-AA05-67138F48764D}">
      <dsp:nvSpPr>
        <dsp:cNvPr id="0" name=""/>
        <dsp:cNvSpPr/>
      </dsp:nvSpPr>
      <dsp:spPr>
        <a:xfrm>
          <a:off x="681750" y="1819003"/>
          <a:ext cx="1452516" cy="404463"/>
        </a:xfrm>
        <a:custGeom>
          <a:avLst/>
          <a:gdLst/>
          <a:ahLst/>
          <a:cxnLst/>
          <a:rect l="0" t="0" r="0" b="0"/>
          <a:pathLst>
            <a:path>
              <a:moveTo>
                <a:pt x="1452516" y="0"/>
              </a:moveTo>
              <a:lnTo>
                <a:pt x="1452516" y="339969"/>
              </a:lnTo>
              <a:lnTo>
                <a:pt x="0" y="339969"/>
              </a:lnTo>
              <a:lnTo>
                <a:pt x="0" y="4044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48C35C-F1C7-4FB0-A113-5C44D1403E1E}">
      <dsp:nvSpPr>
        <dsp:cNvPr id="0" name=""/>
        <dsp:cNvSpPr/>
      </dsp:nvSpPr>
      <dsp:spPr>
        <a:xfrm>
          <a:off x="1028330" y="586340"/>
          <a:ext cx="2211872" cy="12326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7744A0-B527-4971-B559-0415BE1BF2F5}">
      <dsp:nvSpPr>
        <dsp:cNvPr id="0" name=""/>
        <dsp:cNvSpPr/>
      </dsp:nvSpPr>
      <dsp:spPr>
        <a:xfrm>
          <a:off x="1105684" y="659826"/>
          <a:ext cx="2211872" cy="123266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Admissible image transformations</a:t>
          </a:r>
          <a:br>
            <a:rPr lang="en-US" sz="2000" kern="1200" dirty="0" smtClean="0"/>
          </a:br>
          <a:endParaRPr lang="ru-RU" sz="2000" kern="1200" dirty="0"/>
        </a:p>
      </dsp:txBody>
      <dsp:txXfrm>
        <a:off x="1105684" y="659826"/>
        <a:ext cx="2211872" cy="1232663"/>
      </dsp:txXfrm>
    </dsp:sp>
    <dsp:sp modelId="{4C0B0FF0-B67B-4E3F-8A59-0BC206E556F7}">
      <dsp:nvSpPr>
        <dsp:cNvPr id="0" name=""/>
        <dsp:cNvSpPr/>
      </dsp:nvSpPr>
      <dsp:spPr>
        <a:xfrm>
          <a:off x="1723" y="2223467"/>
          <a:ext cx="1360054" cy="112955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A44561-7F66-434C-86D9-69B05FEA0519}">
      <dsp:nvSpPr>
        <dsp:cNvPr id="0" name=""/>
        <dsp:cNvSpPr/>
      </dsp:nvSpPr>
      <dsp:spPr>
        <a:xfrm>
          <a:off x="79077" y="2296954"/>
          <a:ext cx="1360054" cy="112955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Parametric Transformations</a:t>
          </a:r>
          <a:endParaRPr lang="ru-RU" sz="2000" kern="1200" dirty="0"/>
        </a:p>
      </dsp:txBody>
      <dsp:txXfrm>
        <a:off x="79077" y="2296954"/>
        <a:ext cx="1360054" cy="1129557"/>
      </dsp:txXfrm>
    </dsp:sp>
    <dsp:sp modelId="{79F6D6F9-C953-4714-98C7-C1D58C6F33EE}">
      <dsp:nvSpPr>
        <dsp:cNvPr id="0" name=""/>
        <dsp:cNvSpPr/>
      </dsp:nvSpPr>
      <dsp:spPr>
        <a:xfrm>
          <a:off x="1516485" y="2223467"/>
          <a:ext cx="1382930" cy="10341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7B57F4-C061-4E79-91D4-BD3F32428D1F}">
      <dsp:nvSpPr>
        <dsp:cNvPr id="0" name=""/>
        <dsp:cNvSpPr/>
      </dsp:nvSpPr>
      <dsp:spPr>
        <a:xfrm>
          <a:off x="1593839" y="2296954"/>
          <a:ext cx="1382930" cy="103416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Procedural Transformations</a:t>
          </a:r>
          <a:endParaRPr lang="ru-RU" sz="2000" kern="1200" dirty="0"/>
        </a:p>
      </dsp:txBody>
      <dsp:txXfrm>
        <a:off x="1593839" y="2296954"/>
        <a:ext cx="1382930" cy="1034161"/>
      </dsp:txXfrm>
    </dsp:sp>
    <dsp:sp modelId="{F32B8384-315B-4C2C-84B2-6F1F0E47DEDF}">
      <dsp:nvSpPr>
        <dsp:cNvPr id="0" name=""/>
        <dsp:cNvSpPr/>
      </dsp:nvSpPr>
      <dsp:spPr>
        <a:xfrm>
          <a:off x="3054124" y="2223467"/>
          <a:ext cx="1367392" cy="10980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33692C-E484-441C-AD43-4C21906837EF}">
      <dsp:nvSpPr>
        <dsp:cNvPr id="0" name=""/>
        <dsp:cNvSpPr/>
      </dsp:nvSpPr>
      <dsp:spPr>
        <a:xfrm>
          <a:off x="3131478" y="2296954"/>
          <a:ext cx="1367392" cy="10980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Generating Transformations</a:t>
          </a:r>
          <a:endParaRPr lang="ru-RU" sz="2000" kern="1200" dirty="0"/>
        </a:p>
      </dsp:txBody>
      <dsp:txXfrm>
        <a:off x="3131478" y="2296954"/>
        <a:ext cx="1367392" cy="1098081"/>
      </dsp:txXfrm>
    </dsp:sp>
  </dsp:spTree>
</dsp:drawing>
</file>

<file path=ppt/diagrams/drawing4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42D73FA-E526-4084-8F1A-4A4F8E1CE46D}">
      <dsp:nvSpPr>
        <dsp:cNvPr id="0" name=""/>
        <dsp:cNvSpPr/>
      </dsp:nvSpPr>
      <dsp:spPr>
        <a:xfrm>
          <a:off x="0" y="1686"/>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solidFill>
                <a:schemeClr val="bg1"/>
              </a:solidFill>
            </a:rPr>
            <a:t>Descriptive Image Algebras (DIA) with a single ring were defined and studied (</a:t>
          </a:r>
          <a:r>
            <a:rPr lang="en-US" sz="2000" b="1" kern="1200" dirty="0" smtClean="0">
              <a:solidFill>
                <a:schemeClr val="bg1"/>
              </a:solidFill>
            </a:rPr>
            <a:t>basic DIA</a:t>
          </a:r>
          <a:r>
            <a:rPr lang="en-US" sz="2000" kern="1200" dirty="0" smtClean="0">
              <a:solidFill>
                <a:schemeClr val="bg1"/>
              </a:solidFill>
            </a:rPr>
            <a:t>);</a:t>
          </a:r>
          <a:endParaRPr lang="ru-RU" sz="2000" kern="1200" dirty="0">
            <a:solidFill>
              <a:schemeClr val="bg1"/>
            </a:solidFill>
          </a:endParaRPr>
        </a:p>
      </dsp:txBody>
      <dsp:txXfrm>
        <a:off x="0" y="1686"/>
        <a:ext cx="8929718" cy="829276"/>
      </dsp:txXfrm>
    </dsp:sp>
    <dsp:sp modelId="{0CF63731-04A9-45D5-990A-83E57C7604FF}">
      <dsp:nvSpPr>
        <dsp:cNvPr id="0" name=""/>
        <dsp:cNvSpPr/>
      </dsp:nvSpPr>
      <dsp:spPr>
        <a:xfrm>
          <a:off x="0" y="841635"/>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solidFill>
                <a:schemeClr val="bg1"/>
              </a:solidFill>
            </a:rPr>
            <a:t>it was shown which </a:t>
          </a:r>
          <a:r>
            <a:rPr lang="en-US" sz="2000" b="1" kern="1200" dirty="0" smtClean="0">
              <a:solidFill>
                <a:schemeClr val="bg1"/>
              </a:solidFill>
            </a:rPr>
            <a:t>types of image models</a:t>
          </a:r>
          <a:r>
            <a:rPr lang="en-US" sz="2000" kern="1200" dirty="0" smtClean="0">
              <a:solidFill>
                <a:schemeClr val="bg1"/>
              </a:solidFill>
            </a:rPr>
            <a:t> are generated by main versions of </a:t>
          </a:r>
          <a:r>
            <a:rPr lang="en-US" sz="2000" b="1" kern="1200" dirty="0" smtClean="0">
              <a:solidFill>
                <a:schemeClr val="bg1"/>
              </a:solidFill>
            </a:rPr>
            <a:t>DIA with a single ring</a:t>
          </a:r>
          <a:r>
            <a:rPr lang="en-US" sz="2000" kern="1200" dirty="0" smtClean="0">
              <a:solidFill>
                <a:schemeClr val="bg1"/>
              </a:solidFill>
            </a:rPr>
            <a:t>;</a:t>
          </a:r>
          <a:endParaRPr lang="ru-RU" sz="2000" kern="1200" dirty="0">
            <a:solidFill>
              <a:schemeClr val="bg1"/>
            </a:solidFill>
          </a:endParaRPr>
        </a:p>
      </dsp:txBody>
      <dsp:txXfrm>
        <a:off x="0" y="841635"/>
        <a:ext cx="8929718" cy="829276"/>
      </dsp:txXfrm>
    </dsp:sp>
    <dsp:sp modelId="{1621CF91-C308-4E4F-87B9-9A8EF27FB54B}">
      <dsp:nvSpPr>
        <dsp:cNvPr id="0" name=""/>
        <dsp:cNvSpPr/>
      </dsp:nvSpPr>
      <dsp:spPr>
        <a:xfrm>
          <a:off x="0" y="1681585"/>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bg1"/>
              </a:solidFill>
            </a:rPr>
            <a:t>the technique for defining and testing</a:t>
          </a:r>
          <a:r>
            <a:rPr lang="en-US" sz="2000" kern="1200" dirty="0" smtClean="0">
              <a:solidFill>
                <a:schemeClr val="bg1"/>
              </a:solidFill>
            </a:rPr>
            <a:t> of necessary and sufficient conditions for </a:t>
          </a:r>
          <a:r>
            <a:rPr lang="en-US" sz="2000" b="1" kern="1200" dirty="0" smtClean="0">
              <a:solidFill>
                <a:schemeClr val="bg1"/>
              </a:solidFill>
            </a:rPr>
            <a:t>generating DIA with a single ring</a:t>
          </a:r>
          <a:r>
            <a:rPr lang="en-US" sz="2000" kern="1200" dirty="0" smtClean="0">
              <a:solidFill>
                <a:schemeClr val="bg1"/>
              </a:solidFill>
            </a:rPr>
            <a:t> by a set of image processing operations were suggested;</a:t>
          </a:r>
          <a:endParaRPr lang="ru-RU" sz="2000" kern="1200" dirty="0">
            <a:solidFill>
              <a:schemeClr val="bg1"/>
            </a:solidFill>
          </a:endParaRPr>
        </a:p>
      </dsp:txBody>
      <dsp:txXfrm>
        <a:off x="0" y="1681585"/>
        <a:ext cx="8929718" cy="829276"/>
      </dsp:txXfrm>
    </dsp:sp>
    <dsp:sp modelId="{B1D73303-77FC-4BE8-9120-C3C245C819E8}">
      <dsp:nvSpPr>
        <dsp:cNvPr id="0" name=""/>
        <dsp:cNvSpPr/>
      </dsp:nvSpPr>
      <dsp:spPr>
        <a:xfrm>
          <a:off x="0" y="2521534"/>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bg1"/>
              </a:solidFill>
            </a:rPr>
            <a:t>the  necessary and sufficient conditions</a:t>
          </a:r>
          <a:r>
            <a:rPr lang="en-US" sz="2000" kern="1200" dirty="0" smtClean="0">
              <a:solidFill>
                <a:schemeClr val="bg1"/>
              </a:solidFill>
            </a:rPr>
            <a:t> for generating basic DIAs with a single ring were formulated;</a:t>
          </a:r>
          <a:endParaRPr lang="ru-RU" sz="2000" kern="1200" dirty="0">
            <a:solidFill>
              <a:schemeClr val="bg1"/>
            </a:solidFill>
          </a:endParaRPr>
        </a:p>
      </dsp:txBody>
      <dsp:txXfrm>
        <a:off x="0" y="2521534"/>
        <a:ext cx="8929718" cy="829276"/>
      </dsp:txXfrm>
    </dsp:sp>
    <dsp:sp modelId="{EB8086F7-6702-4187-851E-C41E24C184B0}">
      <dsp:nvSpPr>
        <dsp:cNvPr id="0" name=""/>
        <dsp:cNvSpPr/>
      </dsp:nvSpPr>
      <dsp:spPr>
        <a:xfrm>
          <a:off x="0" y="3361484"/>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solidFill>
                <a:schemeClr val="bg1"/>
              </a:solidFill>
            </a:rPr>
            <a:t>the hierarchical </a:t>
          </a:r>
          <a:r>
            <a:rPr lang="en-US" sz="2000" b="1" kern="1200" dirty="0" smtClean="0">
              <a:solidFill>
                <a:schemeClr val="bg1"/>
              </a:solidFill>
            </a:rPr>
            <a:t>classification of image algebras</a:t>
          </a:r>
          <a:r>
            <a:rPr lang="en-US" sz="2000" kern="1200" dirty="0" smtClean="0">
              <a:solidFill>
                <a:schemeClr val="bg1"/>
              </a:solidFill>
            </a:rPr>
            <a:t> was suggested;</a:t>
          </a:r>
          <a:endParaRPr lang="ru-RU" sz="2000" kern="1200" dirty="0">
            <a:solidFill>
              <a:schemeClr val="bg1"/>
            </a:solidFill>
          </a:endParaRPr>
        </a:p>
      </dsp:txBody>
      <dsp:txXfrm>
        <a:off x="0" y="3361484"/>
        <a:ext cx="8929718" cy="829276"/>
      </dsp:txXfrm>
    </dsp:sp>
    <dsp:sp modelId="{CD582EB0-F01F-44BF-B5F1-C7DF52B3C322}">
      <dsp:nvSpPr>
        <dsp:cNvPr id="0" name=""/>
        <dsp:cNvSpPr/>
      </dsp:nvSpPr>
      <dsp:spPr>
        <a:xfrm>
          <a:off x="0" y="4201433"/>
          <a:ext cx="8929718" cy="8292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solidFill>
                <a:schemeClr val="bg1"/>
              </a:solidFill>
            </a:rPr>
            <a:t>it was proved that the </a:t>
          </a:r>
          <a:r>
            <a:rPr lang="en-US" sz="2000" b="1" kern="1200" dirty="0" smtClean="0">
              <a:solidFill>
                <a:schemeClr val="bg1"/>
              </a:solidFill>
            </a:rPr>
            <a:t>Ritter’s algebra</a:t>
          </a:r>
          <a:r>
            <a:rPr lang="en-US" sz="2000" kern="1200" dirty="0" smtClean="0">
              <a:solidFill>
                <a:schemeClr val="bg1"/>
              </a:solidFill>
            </a:rPr>
            <a:t> could be used for construction DIA’s </a:t>
          </a:r>
          <a:r>
            <a:rPr lang="en-US" sz="2000" b="1" kern="1200" dirty="0" smtClean="0">
              <a:solidFill>
                <a:schemeClr val="bg1"/>
              </a:solidFill>
            </a:rPr>
            <a:t>without a “template object”</a:t>
          </a:r>
          <a:r>
            <a:rPr lang="en-US" sz="2000" kern="1200" dirty="0" smtClean="0">
              <a:solidFill>
                <a:schemeClr val="bg1"/>
              </a:solidFill>
            </a:rPr>
            <a:t>.</a:t>
          </a:r>
          <a:endParaRPr lang="ru-RU" sz="2000" kern="1200" dirty="0">
            <a:solidFill>
              <a:schemeClr val="bg1"/>
            </a:solidFill>
          </a:endParaRPr>
        </a:p>
      </dsp:txBody>
      <dsp:txXfrm>
        <a:off x="0" y="4201433"/>
        <a:ext cx="8929718" cy="829276"/>
      </dsp:txXfrm>
    </dsp:sp>
  </dsp:spTree>
</dsp:drawing>
</file>

<file path=ppt/diagrams/drawing4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B2BB565-A447-4CDB-8701-D4B766C666E9}">
      <dsp:nvSpPr>
        <dsp:cNvPr id="0" name=""/>
        <dsp:cNvSpPr/>
      </dsp:nvSpPr>
      <dsp:spPr>
        <a:xfrm>
          <a:off x="0" y="77401"/>
          <a:ext cx="8358246" cy="79450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Investigation of image processing operations as DIA  operands and operations</a:t>
          </a:r>
          <a:endParaRPr lang="ru-RU" sz="2000" kern="1200" dirty="0" smtClean="0"/>
        </a:p>
      </dsp:txBody>
      <dsp:txXfrm>
        <a:off x="0" y="77401"/>
        <a:ext cx="8358246" cy="794503"/>
      </dsp:txXfrm>
    </dsp:sp>
    <dsp:sp modelId="{8D0E6ECF-0F53-40A2-B0C8-89ED94BB70E1}">
      <dsp:nvSpPr>
        <dsp:cNvPr id="0" name=""/>
        <dsp:cNvSpPr/>
      </dsp:nvSpPr>
      <dsp:spPr>
        <a:xfrm>
          <a:off x="0" y="929504"/>
          <a:ext cx="8358246" cy="79450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Selection of basic DIA operations for various types of DIA operands</a:t>
          </a:r>
          <a:endParaRPr lang="ru-RU" sz="2000" kern="1200" dirty="0" smtClean="0"/>
        </a:p>
      </dsp:txBody>
      <dsp:txXfrm>
        <a:off x="0" y="929504"/>
        <a:ext cx="8358246" cy="794503"/>
      </dsp:txXfrm>
    </dsp:sp>
    <dsp:sp modelId="{1B6F0941-40BB-4B12-8D18-8F41B9882093}">
      <dsp:nvSpPr>
        <dsp:cNvPr id="0" name=""/>
        <dsp:cNvSpPr/>
      </dsp:nvSpPr>
      <dsp:spPr>
        <a:xfrm>
          <a:off x="0" y="1781607"/>
          <a:ext cx="8358246" cy="79450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Definition of the sets of full systems of DIA operands and operations for image analysis and recognition tasks</a:t>
          </a:r>
          <a:endParaRPr lang="ru-RU" sz="2000" kern="1200" dirty="0" smtClean="0"/>
        </a:p>
      </dsp:txBody>
      <dsp:txXfrm>
        <a:off x="0" y="1781607"/>
        <a:ext cx="8358246" cy="794503"/>
      </dsp:txXfrm>
    </dsp:sp>
    <dsp:sp modelId="{5CC83EEB-8547-4FDF-9CF8-CB1D35684FCC}">
      <dsp:nvSpPr>
        <dsp:cNvPr id="0" name=""/>
        <dsp:cNvSpPr/>
      </dsp:nvSpPr>
      <dsp:spPr>
        <a:xfrm>
          <a:off x="0" y="2633710"/>
          <a:ext cx="8358246" cy="79450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Investigation of DIA with several rings</a:t>
          </a:r>
          <a:endParaRPr lang="ru-RU" sz="2000" kern="1200" dirty="0" smtClean="0"/>
        </a:p>
      </dsp:txBody>
      <dsp:txXfrm>
        <a:off x="0" y="2633710"/>
        <a:ext cx="8358246" cy="794503"/>
      </dsp:txXfrm>
    </dsp:sp>
    <dsp:sp modelId="{BC28B14D-8726-4AAF-B9C5-01FE80C23317}">
      <dsp:nvSpPr>
        <dsp:cNvPr id="0" name=""/>
        <dsp:cNvSpPr/>
      </dsp:nvSpPr>
      <dsp:spPr>
        <a:xfrm>
          <a:off x="0" y="3485813"/>
          <a:ext cx="8358246" cy="79450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Implementation of DIAs</a:t>
          </a:r>
          <a:endParaRPr lang="ru-RU" sz="2000" kern="1200" dirty="0" smtClean="0"/>
        </a:p>
      </dsp:txBody>
      <dsp:txXfrm>
        <a:off x="0" y="3485813"/>
        <a:ext cx="8358246" cy="794503"/>
      </dsp:txXfrm>
    </dsp:sp>
  </dsp:spTree>
</dsp:drawing>
</file>

<file path=ppt/diagrams/drawing4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A6BD12-B313-45EC-B2D6-79C3E4838A4F}">
      <dsp:nvSpPr>
        <dsp:cNvPr id="0" name=""/>
        <dsp:cNvSpPr/>
      </dsp:nvSpPr>
      <dsp:spPr>
        <a:xfrm>
          <a:off x="0" y="0"/>
          <a:ext cx="4643503" cy="85524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1. State of the art of mathematical theory of image analysis.</a:t>
          </a:r>
          <a:endParaRPr lang="ru-RU" sz="2000" b="0" kern="1200" dirty="0">
            <a:solidFill>
              <a:schemeClr val="bg1"/>
            </a:solidFill>
          </a:endParaRPr>
        </a:p>
      </dsp:txBody>
      <dsp:txXfrm>
        <a:off x="0" y="0"/>
        <a:ext cx="4643503" cy="855247"/>
      </dsp:txXfrm>
    </dsp:sp>
    <dsp:sp modelId="{67159E1C-A67D-4937-865F-01D112E26A93}">
      <dsp:nvSpPr>
        <dsp:cNvPr id="0" name=""/>
        <dsp:cNvSpPr/>
      </dsp:nvSpPr>
      <dsp:spPr>
        <a:xfrm rot="5400000">
          <a:off x="6216254" y="-516785"/>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2.1 The Basic Theories </a:t>
          </a:r>
          <a:endParaRPr lang="ru-RU" sz="2000" kern="1200" dirty="0"/>
        </a:p>
        <a:p>
          <a:pPr marL="228600" lvl="1" indent="-228600" algn="l" defTabSz="889000">
            <a:lnSpc>
              <a:spcPct val="90000"/>
            </a:lnSpc>
            <a:spcBef>
              <a:spcPct val="0"/>
            </a:spcBef>
            <a:spcAft>
              <a:spcPct val="15000"/>
            </a:spcAft>
            <a:buChar char="••"/>
          </a:pPr>
          <a:r>
            <a:rPr lang="en-US" sz="2000" kern="1200" dirty="0" smtClean="0"/>
            <a:t>2.2 Image Algebras</a:t>
          </a:r>
          <a:endParaRPr lang="ru-RU" sz="2000" kern="1200" dirty="0"/>
        </a:p>
      </dsp:txBody>
      <dsp:txXfrm rot="5400000">
        <a:off x="6216254" y="-516785"/>
        <a:ext cx="1134524" cy="4286264"/>
      </dsp:txXfrm>
    </dsp:sp>
    <dsp:sp modelId="{82415BC2-74CC-410D-BF8D-55B32EDC40C4}">
      <dsp:nvSpPr>
        <dsp:cNvPr id="0" name=""/>
        <dsp:cNvSpPr/>
      </dsp:nvSpPr>
      <dsp:spPr>
        <a:xfrm>
          <a:off x="79" y="930429"/>
          <a:ext cx="4640304" cy="13918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2. The Algebraic </a:t>
          </a:r>
          <a:r>
            <a:rPr lang="en-US" sz="2000" b="0" kern="1200" dirty="0" smtClean="0">
              <a:solidFill>
                <a:schemeClr val="bg1"/>
              </a:solidFill>
              <a:cs typeface="Times New Roman" pitchFamily="18" charset="0"/>
            </a:rPr>
            <a:t>Approaches</a:t>
          </a:r>
          <a:r>
            <a:rPr lang="en-US" sz="2000" b="0" kern="1200" dirty="0" smtClean="0">
              <a:solidFill>
                <a:schemeClr val="bg1"/>
              </a:solidFill>
            </a:rPr>
            <a:t> and Techniques in Image Analysis. </a:t>
          </a:r>
          <a:r>
            <a:rPr lang="en-US" sz="2000" b="0" kern="1200" dirty="0" err="1" smtClean="0">
              <a:solidFill>
                <a:schemeClr val="bg1"/>
              </a:solidFill>
            </a:rPr>
            <a:t>Algebraization</a:t>
          </a:r>
          <a:r>
            <a:rPr lang="en-US" sz="2000" b="0" kern="1200" dirty="0" smtClean="0">
              <a:solidFill>
                <a:schemeClr val="bg1"/>
              </a:solidFill>
            </a:rPr>
            <a:t> of Pattern Recognition (1970 – till now).</a:t>
          </a:r>
          <a:endParaRPr lang="ru-RU" sz="2000" b="0" kern="1200" dirty="0">
            <a:solidFill>
              <a:schemeClr val="bg1"/>
            </a:solidFill>
          </a:endParaRPr>
        </a:p>
      </dsp:txBody>
      <dsp:txXfrm>
        <a:off x="79" y="930429"/>
        <a:ext cx="4640304" cy="1391834"/>
      </dsp:txXfrm>
    </dsp:sp>
    <dsp:sp modelId="{B2CB9DB4-F53F-4EF2-95C7-FD548A730AC0}">
      <dsp:nvSpPr>
        <dsp:cNvPr id="0" name=""/>
        <dsp:cNvSpPr/>
      </dsp:nvSpPr>
      <dsp:spPr>
        <a:xfrm rot="5400000">
          <a:off x="6219243" y="959117"/>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3.1 Descriptive Approaches – basic steps </a:t>
          </a:r>
          <a:endParaRPr lang="ru-RU" sz="2000" kern="1200" dirty="0"/>
        </a:p>
        <a:p>
          <a:pPr marL="228600" lvl="1" indent="-228600" algn="l" defTabSz="889000">
            <a:lnSpc>
              <a:spcPct val="90000"/>
            </a:lnSpc>
            <a:spcBef>
              <a:spcPct val="0"/>
            </a:spcBef>
            <a:spcAft>
              <a:spcPct val="15000"/>
            </a:spcAft>
            <a:buChar char="••"/>
          </a:pPr>
          <a:r>
            <a:rPr lang="en-US" sz="2000" kern="1200" dirty="0" smtClean="0"/>
            <a:t>3.2 DAIA</a:t>
          </a:r>
          <a:endParaRPr lang="ru-RU" sz="2000" kern="1200" dirty="0"/>
        </a:p>
        <a:p>
          <a:pPr marL="228600" lvl="1" indent="-228600" algn="l" defTabSz="889000">
            <a:lnSpc>
              <a:spcPct val="90000"/>
            </a:lnSpc>
            <a:spcBef>
              <a:spcPct val="0"/>
            </a:spcBef>
            <a:spcAft>
              <a:spcPct val="15000"/>
            </a:spcAft>
            <a:buChar char="••"/>
          </a:pPr>
          <a:r>
            <a:rPr lang="en-US" sz="2000" kern="1200" dirty="0" smtClean="0"/>
            <a:t>3.3 Descriptive Image Models</a:t>
          </a:r>
          <a:endParaRPr lang="ru-RU" sz="2000" kern="1200" dirty="0"/>
        </a:p>
      </dsp:txBody>
      <dsp:txXfrm rot="5400000">
        <a:off x="6219243" y="959117"/>
        <a:ext cx="1134524" cy="4286264"/>
      </dsp:txXfrm>
    </dsp:sp>
    <dsp:sp modelId="{E8E0E728-ECBC-4AFC-959E-8674BF905C5C}">
      <dsp:nvSpPr>
        <dsp:cNvPr id="0" name=""/>
        <dsp:cNvSpPr/>
      </dsp:nvSpPr>
      <dsp:spPr>
        <a:xfrm>
          <a:off x="79" y="2393172"/>
          <a:ext cx="4643294" cy="141815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tx1"/>
              </a:solidFill>
            </a:rPr>
            <a:t>3. Descriptive Approach to Image Analysis and Understanding (DAIA) and its main tools</a:t>
          </a:r>
          <a:endParaRPr lang="ru-RU" sz="2400" b="1" kern="1200" dirty="0">
            <a:solidFill>
              <a:schemeClr val="tx1"/>
            </a:solidFill>
          </a:endParaRPr>
        </a:p>
      </dsp:txBody>
      <dsp:txXfrm>
        <a:off x="79" y="2393172"/>
        <a:ext cx="4643294" cy="1418155"/>
      </dsp:txXfrm>
    </dsp:sp>
    <dsp:sp modelId="{5C651FAD-A00E-452D-B6DD-98270C854816}">
      <dsp:nvSpPr>
        <dsp:cNvPr id="0" name=""/>
        <dsp:cNvSpPr/>
      </dsp:nvSpPr>
      <dsp:spPr>
        <a:xfrm rot="5400000">
          <a:off x="5980196" y="2549001"/>
          <a:ext cx="1611512" cy="42806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4.1 Problem Set-up</a:t>
          </a:r>
          <a:endParaRPr lang="ru-RU" sz="2000" kern="1200" dirty="0"/>
        </a:p>
        <a:p>
          <a:pPr marL="228600" lvl="1" indent="-228600" algn="l" defTabSz="889000">
            <a:lnSpc>
              <a:spcPct val="90000"/>
            </a:lnSpc>
            <a:spcBef>
              <a:spcPct val="0"/>
            </a:spcBef>
            <a:spcAft>
              <a:spcPct val="15000"/>
            </a:spcAft>
            <a:buChar char="••"/>
          </a:pPr>
          <a:r>
            <a:rPr lang="en-US" sz="2000" kern="1200" dirty="0" smtClean="0"/>
            <a:t>4.2 Mathematical Means Used for Formal Representation of a Descriptive Model</a:t>
          </a:r>
          <a:endParaRPr lang="ru-RU" sz="2000" kern="1200" dirty="0"/>
        </a:p>
        <a:p>
          <a:pPr marL="228600" lvl="1" indent="-228600" algn="l" defTabSz="889000">
            <a:lnSpc>
              <a:spcPct val="90000"/>
            </a:lnSpc>
            <a:spcBef>
              <a:spcPct val="0"/>
            </a:spcBef>
            <a:spcAft>
              <a:spcPct val="15000"/>
            </a:spcAft>
            <a:buChar char="••"/>
          </a:pPr>
          <a:r>
            <a:rPr lang="en-US" sz="2000" kern="1200" dirty="0" smtClean="0"/>
            <a:t>4.3Discussion of the Results</a:t>
          </a:r>
          <a:endParaRPr lang="ru-RU" sz="2000" kern="1200" dirty="0"/>
        </a:p>
      </dsp:txBody>
      <dsp:txXfrm rot="5400000">
        <a:off x="5980196" y="2549001"/>
        <a:ext cx="1611512" cy="4280683"/>
      </dsp:txXfrm>
    </dsp:sp>
    <dsp:sp modelId="{D95A12E6-245B-4A9F-8CBE-C4F87981268F}">
      <dsp:nvSpPr>
        <dsp:cNvPr id="0" name=""/>
        <dsp:cNvSpPr/>
      </dsp:nvSpPr>
      <dsp:spPr>
        <a:xfrm>
          <a:off x="79" y="3882235"/>
          <a:ext cx="4645531" cy="16142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kern="1200" dirty="0" smtClean="0"/>
            <a:t>4. Descriptive Model of an Information Technology for Early Diagnostic Analysis of Cytological Specimens</a:t>
          </a:r>
          <a:endParaRPr lang="ru-RU" sz="2000" kern="1200" dirty="0"/>
        </a:p>
      </dsp:txBody>
      <dsp:txXfrm>
        <a:off x="79" y="3882235"/>
        <a:ext cx="4645531" cy="1614215"/>
      </dsp:txXfrm>
    </dsp:sp>
  </dsp:spTree>
</dsp:drawing>
</file>

<file path=ppt/diagrams/drawing4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BBF445-B97E-4EE3-B4F5-FDAA922CA69B}">
      <dsp:nvSpPr>
        <dsp:cNvPr id="0" name=""/>
        <dsp:cNvSpPr/>
      </dsp:nvSpPr>
      <dsp:spPr>
        <a:xfrm>
          <a:off x="4152333" y="1808162"/>
          <a:ext cx="2946817" cy="701208"/>
        </a:xfrm>
        <a:custGeom>
          <a:avLst/>
          <a:gdLst/>
          <a:ahLst/>
          <a:cxnLst/>
          <a:rect l="0" t="0" r="0" b="0"/>
          <a:pathLst>
            <a:path>
              <a:moveTo>
                <a:pt x="0" y="0"/>
              </a:moveTo>
              <a:lnTo>
                <a:pt x="0" y="477853"/>
              </a:lnTo>
              <a:lnTo>
                <a:pt x="2946817" y="477853"/>
              </a:lnTo>
              <a:lnTo>
                <a:pt x="2946817" y="7012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A61CB-C018-498B-864A-748CBC0E4154}">
      <dsp:nvSpPr>
        <dsp:cNvPr id="0" name=""/>
        <dsp:cNvSpPr/>
      </dsp:nvSpPr>
      <dsp:spPr>
        <a:xfrm>
          <a:off x="4106613" y="1808162"/>
          <a:ext cx="91440" cy="701208"/>
        </a:xfrm>
        <a:custGeom>
          <a:avLst/>
          <a:gdLst/>
          <a:ahLst/>
          <a:cxnLst/>
          <a:rect l="0" t="0" r="0" b="0"/>
          <a:pathLst>
            <a:path>
              <a:moveTo>
                <a:pt x="45720" y="0"/>
              </a:moveTo>
              <a:lnTo>
                <a:pt x="45720" y="7012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58C3A7-9330-4B29-8943-50F3EE622DB8}">
      <dsp:nvSpPr>
        <dsp:cNvPr id="0" name=""/>
        <dsp:cNvSpPr/>
      </dsp:nvSpPr>
      <dsp:spPr>
        <a:xfrm>
          <a:off x="1205516" y="1808162"/>
          <a:ext cx="2946817" cy="701208"/>
        </a:xfrm>
        <a:custGeom>
          <a:avLst/>
          <a:gdLst/>
          <a:ahLst/>
          <a:cxnLst/>
          <a:rect l="0" t="0" r="0" b="0"/>
          <a:pathLst>
            <a:path>
              <a:moveTo>
                <a:pt x="2946817" y="0"/>
              </a:moveTo>
              <a:lnTo>
                <a:pt x="2946817" y="477853"/>
              </a:lnTo>
              <a:lnTo>
                <a:pt x="0" y="477853"/>
              </a:lnTo>
              <a:lnTo>
                <a:pt x="0" y="7012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9E56E6-7226-4FDA-B537-20FBC09A853F}">
      <dsp:nvSpPr>
        <dsp:cNvPr id="0" name=""/>
        <dsp:cNvSpPr/>
      </dsp:nvSpPr>
      <dsp:spPr>
        <a:xfrm>
          <a:off x="2946817" y="277157"/>
          <a:ext cx="2411032" cy="15310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6FBADB-89D3-40C0-B5FA-9D26A8B3B0DF}">
      <dsp:nvSpPr>
        <dsp:cNvPr id="0" name=""/>
        <dsp:cNvSpPr/>
      </dsp:nvSpPr>
      <dsp:spPr>
        <a:xfrm>
          <a:off x="3214710" y="531654"/>
          <a:ext cx="2411032" cy="15310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Descriptive Approach to Image Analysis and Understanding (DAIA) and its main tools</a:t>
          </a:r>
          <a:endParaRPr lang="ru-RU" sz="1900" kern="1200" dirty="0"/>
        </a:p>
      </dsp:txBody>
      <dsp:txXfrm>
        <a:off x="3214710" y="531654"/>
        <a:ext cx="2411032" cy="1531005"/>
      </dsp:txXfrm>
    </dsp:sp>
    <dsp:sp modelId="{DC16C47E-D5F2-4F28-8729-46170A2D05F4}">
      <dsp:nvSpPr>
        <dsp:cNvPr id="0" name=""/>
        <dsp:cNvSpPr/>
      </dsp:nvSpPr>
      <dsp:spPr>
        <a:xfrm>
          <a:off x="0" y="2509371"/>
          <a:ext cx="2411032" cy="15310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3CFFC3-5017-4536-8295-A141F4230F9E}">
      <dsp:nvSpPr>
        <dsp:cNvPr id="0" name=""/>
        <dsp:cNvSpPr/>
      </dsp:nvSpPr>
      <dsp:spPr>
        <a:xfrm>
          <a:off x="267892" y="2763869"/>
          <a:ext cx="2411032" cy="15310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Descriptive Approaches – Basic Steps</a:t>
          </a:r>
          <a:endParaRPr lang="ru-RU" sz="1900" kern="1200" dirty="0"/>
        </a:p>
      </dsp:txBody>
      <dsp:txXfrm>
        <a:off x="267892" y="2763869"/>
        <a:ext cx="2411032" cy="1531005"/>
      </dsp:txXfrm>
    </dsp:sp>
    <dsp:sp modelId="{77F67814-7068-4BC1-B747-06FDCEE2CDD5}">
      <dsp:nvSpPr>
        <dsp:cNvPr id="0" name=""/>
        <dsp:cNvSpPr/>
      </dsp:nvSpPr>
      <dsp:spPr>
        <a:xfrm>
          <a:off x="2946817" y="2509371"/>
          <a:ext cx="2411032" cy="15310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8CAF55-4091-4AF2-93DC-73163872C685}">
      <dsp:nvSpPr>
        <dsp:cNvPr id="0" name=""/>
        <dsp:cNvSpPr/>
      </dsp:nvSpPr>
      <dsp:spPr>
        <a:xfrm>
          <a:off x="3214709" y="2763869"/>
          <a:ext cx="2411032" cy="15310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DAIA</a:t>
          </a:r>
          <a:endParaRPr lang="ru-RU" sz="1900" kern="1200" dirty="0"/>
        </a:p>
      </dsp:txBody>
      <dsp:txXfrm>
        <a:off x="3214709" y="2763869"/>
        <a:ext cx="2411032" cy="1531005"/>
      </dsp:txXfrm>
    </dsp:sp>
    <dsp:sp modelId="{A47A584F-67E7-4D46-AD1E-01A7E5F86E48}">
      <dsp:nvSpPr>
        <dsp:cNvPr id="0" name=""/>
        <dsp:cNvSpPr/>
      </dsp:nvSpPr>
      <dsp:spPr>
        <a:xfrm>
          <a:off x="5893634" y="2509371"/>
          <a:ext cx="2411032" cy="15310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E315DC-160A-4E4F-B22C-7E875071A01A}">
      <dsp:nvSpPr>
        <dsp:cNvPr id="0" name=""/>
        <dsp:cNvSpPr/>
      </dsp:nvSpPr>
      <dsp:spPr>
        <a:xfrm>
          <a:off x="6161527" y="2763869"/>
          <a:ext cx="2411032" cy="15310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Descriptive Image Models</a:t>
          </a:r>
          <a:endParaRPr lang="ru-RU" sz="1900" kern="1200" dirty="0"/>
        </a:p>
      </dsp:txBody>
      <dsp:txXfrm>
        <a:off x="6161527" y="2763869"/>
        <a:ext cx="2411032" cy="1531005"/>
      </dsp:txXfrm>
    </dsp:sp>
  </dsp:spTree>
</dsp:drawing>
</file>

<file path=ppt/diagrams/drawing4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r>
            <a:rPr lang="en-US" sz="4300" kern="1200" dirty="0" smtClean="0"/>
            <a:t>Descriptive Approaches – Basic Steps</a:t>
          </a:r>
          <a:endParaRPr lang="ru-RU" sz="4300" kern="1200" dirty="0"/>
        </a:p>
      </dsp:txBody>
      <dsp:txXfrm>
        <a:off x="2513188" y="1084428"/>
        <a:ext cx="2760364" cy="2760364"/>
      </dsp:txXfrm>
    </dsp:sp>
    <dsp:sp modelId="{FC44956E-3D5F-43A1-8323-033ABB77AA4D}">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US" sz="3500" kern="1200" dirty="0" smtClean="0"/>
            <a:t>Descriptive Approach to Image Analysis and Understanding</a:t>
          </a:r>
          <a:endParaRPr lang="ru-RU" sz="3500" kern="1200" dirty="0"/>
        </a:p>
      </dsp:txBody>
      <dsp:txXfrm>
        <a:off x="2513188" y="1084428"/>
        <a:ext cx="2760364" cy="2760364"/>
      </dsp:txXfrm>
    </dsp:sp>
    <dsp:sp modelId="{FC44956E-3D5F-43A1-8323-033ABB77AA4D}">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BB7509B-A3F2-4693-BC64-40F265ECF392}">
      <dsp:nvSpPr>
        <dsp:cNvPr id="0" name=""/>
        <dsp:cNvSpPr/>
      </dsp:nvSpPr>
      <dsp:spPr>
        <a:xfrm rot="5400000">
          <a:off x="4399384" y="-1392826"/>
          <a:ext cx="2557344" cy="534405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a </a:t>
          </a:r>
          <a:r>
            <a:rPr lang="en-US" sz="2000" b="1" kern="1200" dirty="0" smtClean="0"/>
            <a:t>methodology, mathematical and computational techniques </a:t>
          </a:r>
          <a:r>
            <a:rPr lang="en-US" sz="2000" kern="1200" dirty="0" smtClean="0"/>
            <a:t>for automation of image analysis and estimation</a:t>
          </a:r>
          <a:endParaRPr lang="ru-RU" sz="2000" kern="1200" dirty="0"/>
        </a:p>
        <a:p>
          <a:pPr marL="228600" lvl="1" indent="-228600" algn="l" defTabSz="889000">
            <a:lnSpc>
              <a:spcPct val="90000"/>
            </a:lnSpc>
            <a:spcBef>
              <a:spcPct val="0"/>
            </a:spcBef>
            <a:spcAft>
              <a:spcPct val="15000"/>
            </a:spcAft>
            <a:buChar char="••"/>
          </a:pPr>
          <a:r>
            <a:rPr lang="en-US" sz="2000" b="1" kern="1200" dirty="0" smtClean="0"/>
            <a:t>an opportunity to solve the problems </a:t>
          </a:r>
          <a:r>
            <a:rPr lang="en-US" sz="2000" kern="1200" dirty="0" smtClean="0"/>
            <a:t>connected with the development of formal descriptions for an image as a recognition object as well as the synthesis of procedures for an image recognition and understanding </a:t>
          </a:r>
          <a:endParaRPr lang="ru-RU" sz="2000" kern="1200" dirty="0"/>
        </a:p>
      </dsp:txBody>
      <dsp:txXfrm rot="5400000">
        <a:off x="4399384" y="-1392826"/>
        <a:ext cx="2557344" cy="5344053"/>
      </dsp:txXfrm>
    </dsp:sp>
    <dsp:sp modelId="{A5AF4DCE-20F0-4B32-A95D-267AFF148096}">
      <dsp:nvSpPr>
        <dsp:cNvPr id="0" name=""/>
        <dsp:cNvSpPr/>
      </dsp:nvSpPr>
      <dsp:spPr>
        <a:xfrm>
          <a:off x="0" y="558453"/>
          <a:ext cx="3006030" cy="14414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kern="1200" dirty="0" smtClean="0"/>
            <a:t>Descriptive Approach to Image Analysis and Understanding</a:t>
          </a:r>
          <a:endParaRPr lang="ru-RU" sz="2400" kern="1200" dirty="0"/>
        </a:p>
      </dsp:txBody>
      <dsp:txXfrm>
        <a:off x="0" y="558453"/>
        <a:ext cx="3006030" cy="1441491"/>
      </dsp:txXfrm>
    </dsp:sp>
    <dsp:sp modelId="{7F1A1A02-265F-4857-AD8C-2B6B1BBB923E}">
      <dsp:nvSpPr>
        <dsp:cNvPr id="0" name=""/>
        <dsp:cNvSpPr/>
      </dsp:nvSpPr>
      <dsp:spPr>
        <a:xfrm rot="5400000">
          <a:off x="4976123" y="676054"/>
          <a:ext cx="1414968" cy="534927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based on the investigation of inner structure and content of an image as a result of the procedures “constructing” it from its </a:t>
          </a:r>
          <a:r>
            <a:rPr lang="en-US" sz="2000" b="1" kern="1200" dirty="0" smtClean="0"/>
            <a:t>primitives, objects, descriptors, features and tokens</a:t>
          </a:r>
          <a:r>
            <a:rPr lang="en-US" sz="2000" kern="1200" dirty="0" smtClean="0"/>
            <a:t>.</a:t>
          </a:r>
          <a:endParaRPr lang="ru-RU" sz="2000" kern="1200" dirty="0"/>
        </a:p>
      </dsp:txBody>
      <dsp:txXfrm rot="5400000">
        <a:off x="4976123" y="676054"/>
        <a:ext cx="1414968" cy="5349277"/>
      </dsp:txXfrm>
    </dsp:sp>
    <dsp:sp modelId="{10FBDE63-4B65-4B8F-A4D2-D825017880E9}">
      <dsp:nvSpPr>
        <dsp:cNvPr id="0" name=""/>
        <dsp:cNvSpPr/>
      </dsp:nvSpPr>
      <dsp:spPr>
        <a:xfrm>
          <a:off x="0" y="2629946"/>
          <a:ext cx="3008968" cy="14414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kern="1200" dirty="0" smtClean="0"/>
            <a:t>Formal Descriptions for an Image</a:t>
          </a:r>
          <a:endParaRPr lang="ru-RU" sz="2400" kern="1200" dirty="0"/>
        </a:p>
      </dsp:txBody>
      <dsp:txXfrm>
        <a:off x="0" y="2629946"/>
        <a:ext cx="3008968" cy="1441491"/>
      </dsp:txXfrm>
    </dsp:sp>
  </dsp:spTree>
</dsp:drawing>
</file>

<file path=ppt/diagrams/drawing5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EFB8D13-3342-4A7B-8C83-64E15F93940B}">
      <dsp:nvSpPr>
        <dsp:cNvPr id="0" name=""/>
        <dsp:cNvSpPr/>
      </dsp:nvSpPr>
      <dsp:spPr>
        <a:xfrm>
          <a:off x="0" y="14118"/>
          <a:ext cx="6072230" cy="898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0" kern="1200" dirty="0" smtClean="0"/>
            <a:t>Axiomatics</a:t>
          </a:r>
          <a:endParaRPr lang="ru-RU" sz="2400" b="0" kern="1200" dirty="0"/>
        </a:p>
      </dsp:txBody>
      <dsp:txXfrm>
        <a:off x="0" y="14118"/>
        <a:ext cx="6072230" cy="898560"/>
      </dsp:txXfrm>
    </dsp:sp>
    <dsp:sp modelId="{1033526E-69D3-4042-8678-B6DF2CA0214A}">
      <dsp:nvSpPr>
        <dsp:cNvPr id="0" name=""/>
        <dsp:cNvSpPr/>
      </dsp:nvSpPr>
      <dsp:spPr>
        <a:xfrm>
          <a:off x="0" y="1050918"/>
          <a:ext cx="6072230" cy="898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0" kern="1200" dirty="0" smtClean="0"/>
            <a:t>Language - Descriptive Image Algebras</a:t>
          </a:r>
          <a:endParaRPr lang="ru-RU" sz="2400" b="0" kern="1200" dirty="0" smtClean="0"/>
        </a:p>
      </dsp:txBody>
      <dsp:txXfrm>
        <a:off x="0" y="1050918"/>
        <a:ext cx="6072230" cy="898560"/>
      </dsp:txXfrm>
    </dsp:sp>
    <dsp:sp modelId="{52357443-1680-43F5-8FBA-BF46EDFE97B7}">
      <dsp:nvSpPr>
        <dsp:cNvPr id="0" name=""/>
        <dsp:cNvSpPr/>
      </dsp:nvSpPr>
      <dsp:spPr>
        <a:xfrm>
          <a:off x="0" y="2087718"/>
          <a:ext cx="6072230" cy="898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0" kern="1200" dirty="0" smtClean="0"/>
            <a:t>Formal Systems – Regular Structures</a:t>
          </a:r>
          <a:endParaRPr lang="ru-RU" sz="2400" b="0" kern="1200" dirty="0" smtClean="0"/>
        </a:p>
      </dsp:txBody>
      <dsp:txXfrm>
        <a:off x="0" y="2087718"/>
        <a:ext cx="6072230" cy="898560"/>
      </dsp:txXfrm>
    </dsp:sp>
  </dsp:spTree>
</dsp:drawing>
</file>

<file path=ppt/diagrams/drawing5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0490AA1-6AA7-438F-AEF3-61C4A946E3D0}">
      <dsp:nvSpPr>
        <dsp:cNvPr id="0" name=""/>
        <dsp:cNvSpPr/>
      </dsp:nvSpPr>
      <dsp:spPr>
        <a:xfrm>
          <a:off x="0" y="1004"/>
          <a:ext cx="8429684" cy="7935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specialization of </a:t>
          </a:r>
          <a:r>
            <a:rPr lang="en-US" sz="2000" b="1" kern="1200" dirty="0" err="1" smtClean="0"/>
            <a:t>Zhuravlev’s</a:t>
          </a:r>
          <a:r>
            <a:rPr lang="en-US" sz="2000" b="1" kern="1200" dirty="0" smtClean="0"/>
            <a:t> Algebra </a:t>
          </a:r>
          <a:r>
            <a:rPr lang="en-US" sz="2000" kern="1200" dirty="0" smtClean="0"/>
            <a:t>for an image recognition case;</a:t>
          </a:r>
          <a:endParaRPr lang="ru-RU" sz="2000" kern="1200" dirty="0"/>
        </a:p>
      </dsp:txBody>
      <dsp:txXfrm>
        <a:off x="0" y="1004"/>
        <a:ext cx="8429684" cy="793534"/>
      </dsp:txXfrm>
    </dsp:sp>
    <dsp:sp modelId="{16619049-DA86-4473-B891-A7676543FEA2}">
      <dsp:nvSpPr>
        <dsp:cNvPr id="0" name=""/>
        <dsp:cNvSpPr/>
      </dsp:nvSpPr>
      <dsp:spPr>
        <a:xfrm>
          <a:off x="0" y="855018"/>
          <a:ext cx="8429684" cy="7935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smtClean="0"/>
            <a:t>standardization </a:t>
          </a:r>
          <a:r>
            <a:rPr lang="en-US" sz="2000" kern="1200" smtClean="0"/>
            <a:t>of image analysis and recognition </a:t>
          </a:r>
          <a:r>
            <a:rPr lang="en-US" sz="2000" b="1" kern="1200" smtClean="0"/>
            <a:t>problems representation</a:t>
          </a:r>
          <a:r>
            <a:rPr lang="en-US" sz="2000" kern="1200" smtClean="0"/>
            <a:t>;</a:t>
          </a:r>
          <a:endParaRPr lang="en-US" sz="2000" kern="1200" dirty="0"/>
        </a:p>
      </dsp:txBody>
      <dsp:txXfrm>
        <a:off x="0" y="855018"/>
        <a:ext cx="8429684" cy="793534"/>
      </dsp:txXfrm>
    </dsp:sp>
    <dsp:sp modelId="{4C8EB976-C3A2-47EB-8280-F77B299AEAEE}">
      <dsp:nvSpPr>
        <dsp:cNvPr id="0" name=""/>
        <dsp:cNvSpPr/>
      </dsp:nvSpPr>
      <dsp:spPr>
        <a:xfrm>
          <a:off x="0" y="1709032"/>
          <a:ext cx="8429684" cy="7935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smtClean="0"/>
            <a:t>standardization </a:t>
          </a:r>
          <a:r>
            <a:rPr lang="en-US" sz="2000" kern="1200" smtClean="0"/>
            <a:t>of a </a:t>
          </a:r>
          <a:r>
            <a:rPr lang="en-US" sz="2000" b="1" kern="1200" smtClean="0"/>
            <a:t>descriptive language </a:t>
          </a:r>
          <a:r>
            <a:rPr lang="en-US" sz="2000" kern="1200" smtClean="0"/>
            <a:t>for image analysis and recognition procedures;</a:t>
          </a:r>
          <a:endParaRPr lang="en-US" sz="2000" kern="1200" dirty="0"/>
        </a:p>
      </dsp:txBody>
      <dsp:txXfrm>
        <a:off x="0" y="1709032"/>
        <a:ext cx="8429684" cy="793534"/>
      </dsp:txXfrm>
    </dsp:sp>
    <dsp:sp modelId="{76D8C170-FEEF-4FD0-95B4-EF6B43907C90}">
      <dsp:nvSpPr>
        <dsp:cNvPr id="0" name=""/>
        <dsp:cNvSpPr/>
      </dsp:nvSpPr>
      <dsp:spPr>
        <a:xfrm>
          <a:off x="0" y="2563047"/>
          <a:ext cx="8429684" cy="7935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t>means</a:t>
          </a:r>
          <a:r>
            <a:rPr lang="en-US" sz="2000" kern="1200" dirty="0" smtClean="0"/>
            <a:t> to apply common mathematical apparatus for operations over image analysis and recognition algorithms, and over image models.</a:t>
          </a:r>
          <a:endParaRPr lang="ru-RU" sz="2000" kern="1200" dirty="0"/>
        </a:p>
      </dsp:txBody>
      <dsp:txXfrm>
        <a:off x="0" y="2563047"/>
        <a:ext cx="8429684" cy="793534"/>
      </dsp:txXfrm>
    </dsp:sp>
  </dsp:spTree>
</dsp:drawing>
</file>

<file path=ppt/diagrams/drawing5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C5A2CC6-280F-482B-B43B-06AF03FD04CC}">
      <dsp:nvSpPr>
        <dsp:cNvPr id="0" name=""/>
        <dsp:cNvSpPr/>
      </dsp:nvSpPr>
      <dsp:spPr>
        <a:xfrm>
          <a:off x="0" y="41356"/>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descriptive model of image recognition procedure;</a:t>
          </a:r>
          <a:endParaRPr lang="ru-RU" sz="2000" kern="1200"/>
        </a:p>
      </dsp:txBody>
      <dsp:txXfrm>
        <a:off x="0" y="41356"/>
        <a:ext cx="8572560" cy="479700"/>
      </dsp:txXfrm>
    </dsp:sp>
    <dsp:sp modelId="{FE94E1ED-3AD5-4706-A528-8BD87D8E57C4}">
      <dsp:nvSpPr>
        <dsp:cNvPr id="0" name=""/>
        <dsp:cNvSpPr/>
      </dsp:nvSpPr>
      <dsp:spPr>
        <a:xfrm>
          <a:off x="0" y="578656"/>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special mathematical setting of an image analysis problem;</a:t>
          </a:r>
          <a:endParaRPr lang="en-US" sz="2000" kern="1200" dirty="0"/>
        </a:p>
      </dsp:txBody>
      <dsp:txXfrm>
        <a:off x="0" y="578656"/>
        <a:ext cx="8572560" cy="479700"/>
      </dsp:txXfrm>
    </dsp:sp>
    <dsp:sp modelId="{0341EA2F-4839-4454-A0C3-FFA7635F4C05}">
      <dsp:nvSpPr>
        <dsp:cNvPr id="0" name=""/>
        <dsp:cNvSpPr/>
      </dsp:nvSpPr>
      <dsp:spPr>
        <a:xfrm>
          <a:off x="0" y="1115957"/>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image reduction to a recognizable form;</a:t>
          </a:r>
          <a:endParaRPr lang="en-US" sz="2000" kern="1200" dirty="0"/>
        </a:p>
      </dsp:txBody>
      <dsp:txXfrm>
        <a:off x="0" y="1115957"/>
        <a:ext cx="8572560" cy="479700"/>
      </dsp:txXfrm>
    </dsp:sp>
    <dsp:sp modelId="{5B5FB509-065C-4098-905A-720D7B89C59E}">
      <dsp:nvSpPr>
        <dsp:cNvPr id="0" name=""/>
        <dsp:cNvSpPr/>
      </dsp:nvSpPr>
      <dsp:spPr>
        <a:xfrm>
          <a:off x="0" y="1653257"/>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algebraization of image mining;</a:t>
          </a:r>
          <a:endParaRPr lang="en-US" sz="2000" kern="1200" dirty="0"/>
        </a:p>
      </dsp:txBody>
      <dsp:txXfrm>
        <a:off x="0" y="1653257"/>
        <a:ext cx="8572560" cy="479700"/>
      </dsp:txXfrm>
    </dsp:sp>
    <dsp:sp modelId="{500E7BC1-5238-4432-9456-FC829FACB99B}">
      <dsp:nvSpPr>
        <dsp:cNvPr id="0" name=""/>
        <dsp:cNvSpPr/>
      </dsp:nvSpPr>
      <dsp:spPr>
        <a:xfrm>
          <a:off x="0" y="2190557"/>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generative principle and bases of transforms and models;</a:t>
          </a:r>
          <a:endParaRPr lang="en-US" sz="2000" kern="1200" dirty="0"/>
        </a:p>
      </dsp:txBody>
      <dsp:txXfrm>
        <a:off x="0" y="2190557"/>
        <a:ext cx="8572560" cy="479700"/>
      </dsp:txXfrm>
    </dsp:sp>
    <dsp:sp modelId="{935B736A-42C4-44B1-8A68-8F96385098F2}">
      <dsp:nvSpPr>
        <dsp:cNvPr id="0" name=""/>
        <dsp:cNvSpPr/>
      </dsp:nvSpPr>
      <dsp:spPr>
        <a:xfrm>
          <a:off x="0" y="2727857"/>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plurality of image models – multi-model representations of images;</a:t>
          </a:r>
          <a:endParaRPr lang="en-US" sz="2000" kern="1200" dirty="0"/>
        </a:p>
      </dsp:txBody>
      <dsp:txXfrm>
        <a:off x="0" y="2727857"/>
        <a:ext cx="8572560" cy="479700"/>
      </dsp:txXfrm>
    </dsp:sp>
    <dsp:sp modelId="{C3036D33-AAAB-4160-B7BF-1FBA2EB16930}">
      <dsp:nvSpPr>
        <dsp:cNvPr id="0" name=""/>
        <dsp:cNvSpPr/>
      </dsp:nvSpPr>
      <dsp:spPr>
        <a:xfrm>
          <a:off x="0" y="3265157"/>
          <a:ext cx="8572560" cy="4797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smtClean="0"/>
            <a:t>introduction of knowledge into image-mining proceses.</a:t>
          </a:r>
          <a:endParaRPr lang="en-US" sz="2000" kern="1200" dirty="0"/>
        </a:p>
      </dsp:txBody>
      <dsp:txXfrm>
        <a:off x="0" y="3265157"/>
        <a:ext cx="8572560" cy="479700"/>
      </dsp:txXfrm>
    </dsp:sp>
  </dsp:spTree>
</dsp:drawing>
</file>

<file path=ppt/diagrams/drawing5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384FEA1-D6E7-44DD-B03B-2FADB5ABBFEA}">
      <dsp:nvSpPr>
        <dsp:cNvPr id="0" name=""/>
        <dsp:cNvSpPr/>
      </dsp:nvSpPr>
      <dsp:spPr>
        <a:xfrm>
          <a:off x="1326577" y="2498"/>
          <a:ext cx="2682692" cy="160961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Conceptualization of notions for characterizing images in pattern recognition problems </a:t>
          </a:r>
          <a:endParaRPr lang="ru-RU" sz="2000" kern="1200" dirty="0"/>
        </a:p>
      </dsp:txBody>
      <dsp:txXfrm>
        <a:off x="1326577" y="2498"/>
        <a:ext cx="2682692" cy="1609615"/>
      </dsp:txXfrm>
    </dsp:sp>
    <dsp:sp modelId="{A3946C87-8724-4E65-A2EB-82F63ABC3580}">
      <dsp:nvSpPr>
        <dsp:cNvPr id="0" name=""/>
        <dsp:cNvSpPr/>
      </dsp:nvSpPr>
      <dsp:spPr>
        <a:xfrm>
          <a:off x="4321776" y="2320"/>
          <a:ext cx="2682692" cy="160961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Basic model of image recognition process</a:t>
          </a:r>
          <a:endParaRPr lang="ru-RU" sz="2000" kern="1200" dirty="0"/>
        </a:p>
      </dsp:txBody>
      <dsp:txXfrm>
        <a:off x="4321776" y="2320"/>
        <a:ext cx="2682692" cy="1609615"/>
      </dsp:txXfrm>
    </dsp:sp>
    <dsp:sp modelId="{BDD5926E-2676-45EF-8FD5-EE57781483D2}">
      <dsp:nvSpPr>
        <dsp:cNvPr id="0" name=""/>
        <dsp:cNvSpPr/>
      </dsp:nvSpPr>
      <dsp:spPr>
        <a:xfrm>
          <a:off x="2802057" y="1880382"/>
          <a:ext cx="2682692" cy="160961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Descriptive Image Models</a:t>
          </a:r>
          <a:endParaRPr lang="ru-RU" sz="2000" kern="1200" dirty="0"/>
        </a:p>
      </dsp:txBody>
      <dsp:txXfrm>
        <a:off x="2802057" y="1880382"/>
        <a:ext cx="2682692" cy="1609615"/>
      </dsp:txXfrm>
    </dsp:sp>
  </dsp:spTree>
</dsp:drawing>
</file>

<file path=ppt/diagrams/drawing5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2000250">
            <a:lnSpc>
              <a:spcPct val="90000"/>
            </a:lnSpc>
            <a:spcBef>
              <a:spcPct val="0"/>
            </a:spcBef>
            <a:spcAft>
              <a:spcPct val="35000"/>
            </a:spcAft>
          </a:pPr>
          <a:r>
            <a:rPr lang="en-US" sz="4500" kern="1200" dirty="0" smtClean="0"/>
            <a:t>Descriptive Image Models</a:t>
          </a:r>
          <a:endParaRPr lang="ru-RU" sz="4500" kern="1200" dirty="0"/>
        </a:p>
      </dsp:txBody>
      <dsp:txXfrm>
        <a:off x="2513188" y="1084428"/>
        <a:ext cx="2760364" cy="2760364"/>
      </dsp:txXfrm>
    </dsp:sp>
    <dsp:sp modelId="{FC44956E-3D5F-43A1-8323-033ABB77AA4D}">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E977416-0052-4693-B6AD-16148BAA9912}">
      <dsp:nvSpPr>
        <dsp:cNvPr id="0" name=""/>
        <dsp:cNvSpPr/>
      </dsp:nvSpPr>
      <dsp:spPr>
        <a:xfrm>
          <a:off x="4248875" y="885741"/>
          <a:ext cx="3330556" cy="382802"/>
        </a:xfrm>
        <a:custGeom>
          <a:avLst/>
          <a:gdLst/>
          <a:ahLst/>
          <a:cxnLst/>
          <a:rect l="0" t="0" r="0" b="0"/>
          <a:pathLst>
            <a:path>
              <a:moveTo>
                <a:pt x="0" y="0"/>
              </a:moveTo>
              <a:lnTo>
                <a:pt x="0" y="260868"/>
              </a:lnTo>
              <a:lnTo>
                <a:pt x="3330556" y="260868"/>
              </a:lnTo>
              <a:lnTo>
                <a:pt x="3330556" y="3828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585FD4-9E91-411D-B652-EB6AAC30BBD0}">
      <dsp:nvSpPr>
        <dsp:cNvPr id="0" name=""/>
        <dsp:cNvSpPr/>
      </dsp:nvSpPr>
      <dsp:spPr>
        <a:xfrm>
          <a:off x="4248875" y="885741"/>
          <a:ext cx="1254456" cy="382802"/>
        </a:xfrm>
        <a:custGeom>
          <a:avLst/>
          <a:gdLst/>
          <a:ahLst/>
          <a:cxnLst/>
          <a:rect l="0" t="0" r="0" b="0"/>
          <a:pathLst>
            <a:path>
              <a:moveTo>
                <a:pt x="0" y="0"/>
              </a:moveTo>
              <a:lnTo>
                <a:pt x="0" y="260868"/>
              </a:lnTo>
              <a:lnTo>
                <a:pt x="1254456" y="260868"/>
              </a:lnTo>
              <a:lnTo>
                <a:pt x="1254456" y="3828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396441-9783-47F0-AADD-3B918684FFFF}">
      <dsp:nvSpPr>
        <dsp:cNvPr id="0" name=""/>
        <dsp:cNvSpPr/>
      </dsp:nvSpPr>
      <dsp:spPr>
        <a:xfrm>
          <a:off x="3356591" y="885741"/>
          <a:ext cx="892284" cy="382802"/>
        </a:xfrm>
        <a:custGeom>
          <a:avLst/>
          <a:gdLst/>
          <a:ahLst/>
          <a:cxnLst/>
          <a:rect l="0" t="0" r="0" b="0"/>
          <a:pathLst>
            <a:path>
              <a:moveTo>
                <a:pt x="892284" y="0"/>
              </a:moveTo>
              <a:lnTo>
                <a:pt x="892284" y="260868"/>
              </a:lnTo>
              <a:lnTo>
                <a:pt x="0" y="260868"/>
              </a:lnTo>
              <a:lnTo>
                <a:pt x="0" y="3828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08C3C7-5480-4B05-8239-7B4D9D91FFF2}">
      <dsp:nvSpPr>
        <dsp:cNvPr id="0" name=""/>
        <dsp:cNvSpPr/>
      </dsp:nvSpPr>
      <dsp:spPr>
        <a:xfrm>
          <a:off x="1040813" y="885741"/>
          <a:ext cx="3208061" cy="382802"/>
        </a:xfrm>
        <a:custGeom>
          <a:avLst/>
          <a:gdLst/>
          <a:ahLst/>
          <a:cxnLst/>
          <a:rect l="0" t="0" r="0" b="0"/>
          <a:pathLst>
            <a:path>
              <a:moveTo>
                <a:pt x="3208061" y="0"/>
              </a:moveTo>
              <a:lnTo>
                <a:pt x="3208061" y="260868"/>
              </a:lnTo>
              <a:lnTo>
                <a:pt x="0" y="260868"/>
              </a:lnTo>
              <a:lnTo>
                <a:pt x="0" y="3828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2E171B-E266-4AF8-BFB6-BA6E6068DC14}">
      <dsp:nvSpPr>
        <dsp:cNvPr id="0" name=""/>
        <dsp:cNvSpPr/>
      </dsp:nvSpPr>
      <dsp:spPr>
        <a:xfrm>
          <a:off x="3376980" y="49937"/>
          <a:ext cx="1743788" cy="8358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4DD0DA-04BF-4E46-8502-580A7DDF39BF}">
      <dsp:nvSpPr>
        <dsp:cNvPr id="0" name=""/>
        <dsp:cNvSpPr/>
      </dsp:nvSpPr>
      <dsp:spPr>
        <a:xfrm>
          <a:off x="3523228" y="188872"/>
          <a:ext cx="1743788" cy="83580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Descriptive Image Models</a:t>
          </a:r>
          <a:endParaRPr lang="ru-RU" sz="2000" kern="1200" dirty="0"/>
        </a:p>
      </dsp:txBody>
      <dsp:txXfrm>
        <a:off x="3523228" y="188872"/>
        <a:ext cx="1743788" cy="835803"/>
      </dsp:txXfrm>
    </dsp:sp>
    <dsp:sp modelId="{3B177B01-A63D-45B1-9BB2-E2C1AFFC6F90}">
      <dsp:nvSpPr>
        <dsp:cNvPr id="0" name=""/>
        <dsp:cNvSpPr/>
      </dsp:nvSpPr>
      <dsp:spPr>
        <a:xfrm>
          <a:off x="3245" y="1268543"/>
          <a:ext cx="2075135" cy="9809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89164-0F56-4175-921C-3B58EBDCFC2F}">
      <dsp:nvSpPr>
        <dsp:cNvPr id="0" name=""/>
        <dsp:cNvSpPr/>
      </dsp:nvSpPr>
      <dsp:spPr>
        <a:xfrm>
          <a:off x="149493" y="1407478"/>
          <a:ext cx="2075135" cy="98092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Image Realizations (I-Model of Image)</a:t>
          </a:r>
          <a:endParaRPr lang="ru-RU" sz="2000" kern="1200" dirty="0"/>
        </a:p>
      </dsp:txBody>
      <dsp:txXfrm>
        <a:off x="149493" y="1407478"/>
        <a:ext cx="2075135" cy="980924"/>
      </dsp:txXfrm>
    </dsp:sp>
    <dsp:sp modelId="{4BE60611-2AAE-4EDD-82C5-1E1827F40973}">
      <dsp:nvSpPr>
        <dsp:cNvPr id="0" name=""/>
        <dsp:cNvSpPr/>
      </dsp:nvSpPr>
      <dsp:spPr>
        <a:xfrm>
          <a:off x="2370876" y="1268543"/>
          <a:ext cx="1971430" cy="111435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AD1539-BF0C-4D65-840F-8C30B2D299A7}">
      <dsp:nvSpPr>
        <dsp:cNvPr id="0" name=""/>
        <dsp:cNvSpPr/>
      </dsp:nvSpPr>
      <dsp:spPr>
        <a:xfrm>
          <a:off x="2517123" y="1407478"/>
          <a:ext cx="1971430" cy="111435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Procedural Image Models </a:t>
          </a:r>
        </a:p>
        <a:p>
          <a:pPr lvl="0" algn="ctr" defTabSz="889000">
            <a:lnSpc>
              <a:spcPct val="90000"/>
            </a:lnSpc>
            <a:spcBef>
              <a:spcPct val="0"/>
            </a:spcBef>
            <a:spcAft>
              <a:spcPct val="35000"/>
            </a:spcAft>
          </a:pPr>
          <a:r>
            <a:rPr lang="en-US" sz="2000" kern="1200" dirty="0" smtClean="0"/>
            <a:t>(T-Models)</a:t>
          </a:r>
          <a:endParaRPr lang="ru-RU" sz="2000" kern="1200" dirty="0"/>
        </a:p>
      </dsp:txBody>
      <dsp:txXfrm>
        <a:off x="2517123" y="1407478"/>
        <a:ext cx="1971430" cy="1114351"/>
      </dsp:txXfrm>
    </dsp:sp>
    <dsp:sp modelId="{8B3F309D-5222-407A-AAC3-03B90DFD48D2}">
      <dsp:nvSpPr>
        <dsp:cNvPr id="0" name=""/>
        <dsp:cNvSpPr/>
      </dsp:nvSpPr>
      <dsp:spPr>
        <a:xfrm>
          <a:off x="4634800" y="1268543"/>
          <a:ext cx="1737062" cy="9809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064836-FF85-426C-BDFE-6F9B86ACDAF1}">
      <dsp:nvSpPr>
        <dsp:cNvPr id="0" name=""/>
        <dsp:cNvSpPr/>
      </dsp:nvSpPr>
      <dsp:spPr>
        <a:xfrm>
          <a:off x="4781048" y="1407478"/>
          <a:ext cx="1737062" cy="98092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Parametric Image Models</a:t>
          </a:r>
        </a:p>
        <a:p>
          <a:pPr lvl="0" algn="ctr" defTabSz="889000">
            <a:lnSpc>
              <a:spcPct val="90000"/>
            </a:lnSpc>
            <a:spcBef>
              <a:spcPct val="0"/>
            </a:spcBef>
            <a:spcAft>
              <a:spcPct val="35000"/>
            </a:spcAft>
          </a:pPr>
          <a:r>
            <a:rPr lang="en-US" sz="2000" kern="1200" dirty="0" smtClean="0"/>
            <a:t> (P-Models)</a:t>
          </a:r>
          <a:endParaRPr lang="ru-RU" sz="2000" kern="1200" dirty="0"/>
        </a:p>
      </dsp:txBody>
      <dsp:txXfrm>
        <a:off x="4781048" y="1407478"/>
        <a:ext cx="1737062" cy="980924"/>
      </dsp:txXfrm>
    </dsp:sp>
    <dsp:sp modelId="{45463F56-84D1-4C7A-9863-8C493E81C465}">
      <dsp:nvSpPr>
        <dsp:cNvPr id="0" name=""/>
        <dsp:cNvSpPr/>
      </dsp:nvSpPr>
      <dsp:spPr>
        <a:xfrm>
          <a:off x="6664358" y="1268543"/>
          <a:ext cx="1830146" cy="9444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34F198-D165-4B43-9C9E-7CCD50AB7F34}">
      <dsp:nvSpPr>
        <dsp:cNvPr id="0" name=""/>
        <dsp:cNvSpPr/>
      </dsp:nvSpPr>
      <dsp:spPr>
        <a:xfrm>
          <a:off x="6810605" y="1407478"/>
          <a:ext cx="1830146" cy="94440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Generating Image Models</a:t>
          </a:r>
        </a:p>
        <a:p>
          <a:pPr lvl="0" algn="ctr" defTabSz="889000">
            <a:lnSpc>
              <a:spcPct val="90000"/>
            </a:lnSpc>
            <a:spcBef>
              <a:spcPct val="0"/>
            </a:spcBef>
            <a:spcAft>
              <a:spcPct val="35000"/>
            </a:spcAft>
          </a:pPr>
          <a:r>
            <a:rPr lang="en-US" sz="2000" kern="1200" dirty="0" smtClean="0"/>
            <a:t> (G-Models)</a:t>
          </a:r>
          <a:endParaRPr lang="ru-RU" sz="2000" kern="1200" dirty="0"/>
        </a:p>
      </dsp:txBody>
      <dsp:txXfrm>
        <a:off x="6810605" y="1407478"/>
        <a:ext cx="1830146" cy="944407"/>
      </dsp:txXfrm>
    </dsp:sp>
  </dsp:spTree>
</dsp:drawing>
</file>

<file path=ppt/diagrams/drawing5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64268C9-6E67-48EC-BFE0-F6D52B348076}">
      <dsp:nvSpPr>
        <dsp:cNvPr id="0" name=""/>
        <dsp:cNvSpPr/>
      </dsp:nvSpPr>
      <dsp:spPr>
        <a:xfrm rot="5400000">
          <a:off x="3151006" y="-1003944"/>
          <a:ext cx="4407940" cy="671483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en-US" sz="2000" kern="1200" dirty="0" smtClean="0"/>
            <a:t>to provide description of arbitrary images</a:t>
          </a:r>
          <a:r>
            <a:rPr lang="ru-RU" sz="2000" kern="1200" dirty="0" smtClean="0"/>
            <a:t>; </a:t>
          </a:r>
          <a:endParaRPr lang="ru-RU" sz="2000" kern="1200" dirty="0"/>
        </a:p>
        <a:p>
          <a:pPr marL="228600" lvl="1" indent="-228600" algn="just" defTabSz="889000">
            <a:lnSpc>
              <a:spcPct val="90000"/>
            </a:lnSpc>
            <a:spcBef>
              <a:spcPct val="0"/>
            </a:spcBef>
            <a:spcAft>
              <a:spcPct val="15000"/>
            </a:spcAft>
            <a:buChar char="••"/>
          </a:pPr>
          <a:r>
            <a:rPr lang="en-US" sz="2000" kern="1200" dirty="0" smtClean="0"/>
            <a:t>to reflect specificity of analyzed images</a:t>
          </a:r>
          <a:r>
            <a:rPr lang="ru-RU" sz="2000" kern="1200" dirty="0" smtClean="0"/>
            <a:t>;</a:t>
          </a:r>
          <a:endParaRPr lang="ru-RU" sz="2000" kern="1200" dirty="0"/>
        </a:p>
        <a:p>
          <a:pPr marL="228600" lvl="1" indent="-228600" algn="just" defTabSz="889000">
            <a:lnSpc>
              <a:spcPct val="90000"/>
            </a:lnSpc>
            <a:spcBef>
              <a:spcPct val="0"/>
            </a:spcBef>
            <a:spcAft>
              <a:spcPct val="15000"/>
            </a:spcAft>
            <a:buChar char="••"/>
          </a:pPr>
          <a:r>
            <a:rPr lang="en-US" sz="2000" kern="1200" dirty="0" smtClean="0"/>
            <a:t>to allow implementation of modern algebraic tools of mathematical theory of image analysis for decision making</a:t>
          </a:r>
          <a:r>
            <a:rPr lang="ru-RU" sz="2000" kern="1200" dirty="0" smtClean="0"/>
            <a:t>;</a:t>
          </a:r>
          <a:endParaRPr lang="ru-RU" sz="2000" kern="1200" dirty="0"/>
        </a:p>
        <a:p>
          <a:pPr marL="228600" lvl="1" indent="-228600" algn="just" defTabSz="889000">
            <a:lnSpc>
              <a:spcPct val="90000"/>
            </a:lnSpc>
            <a:spcBef>
              <a:spcPct val="0"/>
            </a:spcBef>
            <a:spcAft>
              <a:spcPct val="15000"/>
            </a:spcAft>
            <a:buChar char="••"/>
          </a:pPr>
          <a:r>
            <a:rPr lang="en-US" sz="2000" kern="1200" dirty="0" smtClean="0"/>
            <a:t>to provide realizations as elements of information technologies of image analysis, recognition and understanding</a:t>
          </a:r>
          <a:r>
            <a:rPr lang="ru-RU" sz="2000" kern="1200" dirty="0" smtClean="0"/>
            <a:t>; </a:t>
          </a:r>
        </a:p>
        <a:p>
          <a:pPr marL="228600" lvl="1" indent="-228600" algn="just" defTabSz="889000">
            <a:lnSpc>
              <a:spcPct val="90000"/>
            </a:lnSpc>
            <a:spcBef>
              <a:spcPct val="0"/>
            </a:spcBef>
            <a:spcAft>
              <a:spcPct val="15000"/>
            </a:spcAft>
            <a:buChar char="••"/>
          </a:pPr>
          <a:r>
            <a:rPr lang="en-US" sz="2000" kern="1200" dirty="0" smtClean="0"/>
            <a:t>to allow implementation of effective pattern recognition algorithms</a:t>
          </a:r>
          <a:r>
            <a:rPr lang="ru-RU" sz="2000" kern="1200" dirty="0" smtClean="0"/>
            <a:t>;</a:t>
          </a:r>
        </a:p>
        <a:p>
          <a:pPr marL="228600" lvl="1" indent="-228600" algn="just" defTabSz="889000">
            <a:lnSpc>
              <a:spcPct val="90000"/>
            </a:lnSpc>
            <a:spcBef>
              <a:spcPct val="0"/>
            </a:spcBef>
            <a:spcAft>
              <a:spcPct val="15000"/>
            </a:spcAft>
            <a:buChar char="••"/>
          </a:pPr>
          <a:r>
            <a:rPr lang="en-US" sz="2000" kern="1200" dirty="0" smtClean="0"/>
            <a:t>to allow effective representation by descriptive image algebras</a:t>
          </a:r>
          <a:r>
            <a:rPr lang="ru-RU" sz="2000" kern="1200" dirty="0" smtClean="0"/>
            <a:t>. </a:t>
          </a:r>
          <a:endParaRPr lang="en-US" sz="2000" kern="1200" dirty="0" smtClean="0"/>
        </a:p>
      </dsp:txBody>
      <dsp:txXfrm rot="5400000">
        <a:off x="3151006" y="-1003944"/>
        <a:ext cx="4407940" cy="6714830"/>
      </dsp:txXfrm>
    </dsp:sp>
    <dsp:sp modelId="{6991B495-A5D8-45E6-A3C8-E24D28C371AB}">
      <dsp:nvSpPr>
        <dsp:cNvPr id="0" name=""/>
        <dsp:cNvSpPr/>
      </dsp:nvSpPr>
      <dsp:spPr>
        <a:xfrm>
          <a:off x="3043" y="2298"/>
          <a:ext cx="1994518" cy="47023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en-US" sz="2400" kern="1200" dirty="0" smtClean="0"/>
            <a:t>Descriptive Image Models</a:t>
          </a:r>
          <a:r>
            <a:rPr lang="ru-RU" sz="2400" kern="1200" dirty="0" smtClean="0"/>
            <a:t> </a:t>
          </a:r>
          <a:endParaRPr lang="ru-RU" sz="2400" kern="1200" dirty="0"/>
        </a:p>
      </dsp:txBody>
      <dsp:txXfrm>
        <a:off x="3043" y="2298"/>
        <a:ext cx="1994518" cy="4702345"/>
      </dsp:txXfrm>
    </dsp:sp>
  </dsp:spTree>
</dsp:drawing>
</file>

<file path=ppt/diagrams/drawing5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792E78C-6575-478C-8296-B7482502358E}">
      <dsp:nvSpPr>
        <dsp:cNvPr id="0" name=""/>
        <dsp:cNvSpPr/>
      </dsp:nvSpPr>
      <dsp:spPr>
        <a:xfrm>
          <a:off x="4331872" y="1521801"/>
          <a:ext cx="1462851" cy="696184"/>
        </a:xfrm>
        <a:custGeom>
          <a:avLst/>
          <a:gdLst/>
          <a:ahLst/>
          <a:cxnLst/>
          <a:rect l="0" t="0" r="0" b="0"/>
          <a:pathLst>
            <a:path>
              <a:moveTo>
                <a:pt x="0" y="0"/>
              </a:moveTo>
              <a:lnTo>
                <a:pt x="0" y="474429"/>
              </a:lnTo>
              <a:lnTo>
                <a:pt x="1462851" y="474429"/>
              </a:lnTo>
              <a:lnTo>
                <a:pt x="1462851" y="6961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D48B71-34B4-429F-B2B7-D9E6A96C15B4}">
      <dsp:nvSpPr>
        <dsp:cNvPr id="0" name=""/>
        <dsp:cNvSpPr/>
      </dsp:nvSpPr>
      <dsp:spPr>
        <a:xfrm>
          <a:off x="2526450" y="1521801"/>
          <a:ext cx="1805422" cy="696184"/>
        </a:xfrm>
        <a:custGeom>
          <a:avLst/>
          <a:gdLst/>
          <a:ahLst/>
          <a:cxnLst/>
          <a:rect l="0" t="0" r="0" b="0"/>
          <a:pathLst>
            <a:path>
              <a:moveTo>
                <a:pt x="1805422" y="0"/>
              </a:moveTo>
              <a:lnTo>
                <a:pt x="1805422" y="474429"/>
              </a:lnTo>
              <a:lnTo>
                <a:pt x="0" y="474429"/>
              </a:lnTo>
              <a:lnTo>
                <a:pt x="0" y="6961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2A099B-95AF-42F5-8945-D48EA0591D78}">
      <dsp:nvSpPr>
        <dsp:cNvPr id="0" name=""/>
        <dsp:cNvSpPr/>
      </dsp:nvSpPr>
      <dsp:spPr>
        <a:xfrm>
          <a:off x="3134993" y="1765"/>
          <a:ext cx="2393757" cy="152003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E77D38-392A-45F2-9CD5-6220DFCFF519}">
      <dsp:nvSpPr>
        <dsp:cNvPr id="0" name=""/>
        <dsp:cNvSpPr/>
      </dsp:nvSpPr>
      <dsp:spPr>
        <a:xfrm>
          <a:off x="3400966" y="254439"/>
          <a:ext cx="2393757" cy="152003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An original image</a:t>
          </a:r>
          <a:endParaRPr lang="ru-RU" sz="2000" kern="1200" dirty="0"/>
        </a:p>
      </dsp:txBody>
      <dsp:txXfrm>
        <a:off x="3400966" y="254439"/>
        <a:ext cx="2393757" cy="1520035"/>
      </dsp:txXfrm>
    </dsp:sp>
    <dsp:sp modelId="{B8649FB9-42B3-4F79-A1A0-50F8AD6C257D}">
      <dsp:nvSpPr>
        <dsp:cNvPr id="0" name=""/>
        <dsp:cNvSpPr/>
      </dsp:nvSpPr>
      <dsp:spPr>
        <a:xfrm>
          <a:off x="1329571" y="2217985"/>
          <a:ext cx="2393757" cy="152003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04B2B5-F233-4436-9780-A0D311EF633D}">
      <dsp:nvSpPr>
        <dsp:cNvPr id="0" name=""/>
        <dsp:cNvSpPr/>
      </dsp:nvSpPr>
      <dsp:spPr>
        <a:xfrm>
          <a:off x="1595544" y="2470660"/>
          <a:ext cx="2393757" cy="152003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 set of its digital realizations</a:t>
          </a:r>
          <a:endParaRPr lang="ru-RU" sz="2000" kern="1200" dirty="0"/>
        </a:p>
      </dsp:txBody>
      <dsp:txXfrm>
        <a:off x="1595544" y="2470660"/>
        <a:ext cx="2393757" cy="1520035"/>
      </dsp:txXfrm>
    </dsp:sp>
    <dsp:sp modelId="{A80B1B4D-A264-48DC-8D17-88A942E321A4}">
      <dsp:nvSpPr>
        <dsp:cNvPr id="0" name=""/>
        <dsp:cNvSpPr/>
      </dsp:nvSpPr>
      <dsp:spPr>
        <a:xfrm>
          <a:off x="4255274" y="2217985"/>
          <a:ext cx="3078898" cy="202816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6A8D01-4269-4D02-841B-477B85B6EA43}">
      <dsp:nvSpPr>
        <dsp:cNvPr id="0" name=""/>
        <dsp:cNvSpPr/>
      </dsp:nvSpPr>
      <dsp:spPr>
        <a:xfrm>
          <a:off x="4521247" y="2470660"/>
          <a:ext cx="3078898" cy="20281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Contextual and semantic information associated with the methods used for image recording and formation or with some specific aspects of the image</a:t>
          </a:r>
          <a:endParaRPr lang="ru-RU" sz="2000" kern="1200" dirty="0"/>
        </a:p>
      </dsp:txBody>
      <dsp:txXfrm>
        <a:off x="4521247" y="2470660"/>
        <a:ext cx="3078898" cy="2028168"/>
      </dsp:txXfrm>
    </dsp:sp>
  </dsp:spTree>
</dsp:drawing>
</file>

<file path=ppt/diagrams/drawing6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8431B06-46DD-4ADE-A387-7D0C1F92CE27}">
      <dsp:nvSpPr>
        <dsp:cNvPr id="0" name=""/>
        <dsp:cNvSpPr/>
      </dsp:nvSpPr>
      <dsp:spPr>
        <a:xfrm>
          <a:off x="4186936" y="1732742"/>
          <a:ext cx="2971374" cy="707052"/>
        </a:xfrm>
        <a:custGeom>
          <a:avLst/>
          <a:gdLst/>
          <a:ahLst/>
          <a:cxnLst/>
          <a:rect l="0" t="0" r="0" b="0"/>
          <a:pathLst>
            <a:path>
              <a:moveTo>
                <a:pt x="0" y="0"/>
              </a:moveTo>
              <a:lnTo>
                <a:pt x="0" y="481835"/>
              </a:lnTo>
              <a:lnTo>
                <a:pt x="2971374" y="481835"/>
              </a:lnTo>
              <a:lnTo>
                <a:pt x="2971374" y="7070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6972B8-A86C-40D7-B3B9-936DCA3F3B7A}">
      <dsp:nvSpPr>
        <dsp:cNvPr id="0" name=""/>
        <dsp:cNvSpPr/>
      </dsp:nvSpPr>
      <dsp:spPr>
        <a:xfrm>
          <a:off x="4141216" y="1732742"/>
          <a:ext cx="91440" cy="707052"/>
        </a:xfrm>
        <a:custGeom>
          <a:avLst/>
          <a:gdLst/>
          <a:ahLst/>
          <a:cxnLst/>
          <a:rect l="0" t="0" r="0" b="0"/>
          <a:pathLst>
            <a:path>
              <a:moveTo>
                <a:pt x="45720" y="0"/>
              </a:moveTo>
              <a:lnTo>
                <a:pt x="45720" y="7070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F0A722-CF3A-4D1E-AA05-67138F48764D}">
      <dsp:nvSpPr>
        <dsp:cNvPr id="0" name=""/>
        <dsp:cNvSpPr/>
      </dsp:nvSpPr>
      <dsp:spPr>
        <a:xfrm>
          <a:off x="1215562" y="1732742"/>
          <a:ext cx="2971374" cy="707052"/>
        </a:xfrm>
        <a:custGeom>
          <a:avLst/>
          <a:gdLst/>
          <a:ahLst/>
          <a:cxnLst/>
          <a:rect l="0" t="0" r="0" b="0"/>
          <a:pathLst>
            <a:path>
              <a:moveTo>
                <a:pt x="2971374" y="0"/>
              </a:moveTo>
              <a:lnTo>
                <a:pt x="2971374" y="481835"/>
              </a:lnTo>
              <a:lnTo>
                <a:pt x="0" y="481835"/>
              </a:lnTo>
              <a:lnTo>
                <a:pt x="0" y="7070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48C35C-F1C7-4FB0-A113-5C44D1403E1E}">
      <dsp:nvSpPr>
        <dsp:cNvPr id="0" name=""/>
        <dsp:cNvSpPr/>
      </dsp:nvSpPr>
      <dsp:spPr>
        <a:xfrm>
          <a:off x="2971374" y="188978"/>
          <a:ext cx="2431124" cy="15437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7744A0-B527-4971-B559-0415BE1BF2F5}">
      <dsp:nvSpPr>
        <dsp:cNvPr id="0" name=""/>
        <dsp:cNvSpPr/>
      </dsp:nvSpPr>
      <dsp:spPr>
        <a:xfrm>
          <a:off x="3241499" y="445597"/>
          <a:ext cx="2431124" cy="15437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Admissible image transformations</a:t>
          </a:r>
          <a:br>
            <a:rPr lang="en-US" sz="2300" kern="1200" dirty="0" smtClean="0"/>
          </a:br>
          <a:endParaRPr lang="ru-RU" sz="2300" kern="1200" dirty="0"/>
        </a:p>
      </dsp:txBody>
      <dsp:txXfrm>
        <a:off x="3241499" y="445597"/>
        <a:ext cx="2431124" cy="1543764"/>
      </dsp:txXfrm>
    </dsp:sp>
    <dsp:sp modelId="{4C0B0FF0-B67B-4E3F-8A59-0BC206E556F7}">
      <dsp:nvSpPr>
        <dsp:cNvPr id="0" name=""/>
        <dsp:cNvSpPr/>
      </dsp:nvSpPr>
      <dsp:spPr>
        <a:xfrm>
          <a:off x="0" y="2439794"/>
          <a:ext cx="2431124" cy="15437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A44561-7F66-434C-86D9-69B05FEA0519}">
      <dsp:nvSpPr>
        <dsp:cNvPr id="0" name=""/>
        <dsp:cNvSpPr/>
      </dsp:nvSpPr>
      <dsp:spPr>
        <a:xfrm>
          <a:off x="270124" y="2696413"/>
          <a:ext cx="2431124" cy="15437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Parametric Transformations</a:t>
          </a:r>
          <a:endParaRPr lang="ru-RU" sz="2300" kern="1200" dirty="0"/>
        </a:p>
      </dsp:txBody>
      <dsp:txXfrm>
        <a:off x="270124" y="2696413"/>
        <a:ext cx="2431124" cy="1543764"/>
      </dsp:txXfrm>
    </dsp:sp>
    <dsp:sp modelId="{79F6D6F9-C953-4714-98C7-C1D58C6F33EE}">
      <dsp:nvSpPr>
        <dsp:cNvPr id="0" name=""/>
        <dsp:cNvSpPr/>
      </dsp:nvSpPr>
      <dsp:spPr>
        <a:xfrm>
          <a:off x="2971374" y="2439794"/>
          <a:ext cx="2431124" cy="15437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7B57F4-C061-4E79-91D4-BD3F32428D1F}">
      <dsp:nvSpPr>
        <dsp:cNvPr id="0" name=""/>
        <dsp:cNvSpPr/>
      </dsp:nvSpPr>
      <dsp:spPr>
        <a:xfrm>
          <a:off x="3241499" y="2696413"/>
          <a:ext cx="2431124" cy="15437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Procedural Transformations</a:t>
          </a:r>
          <a:endParaRPr lang="ru-RU" sz="2300" kern="1200" dirty="0"/>
        </a:p>
      </dsp:txBody>
      <dsp:txXfrm>
        <a:off x="3241499" y="2696413"/>
        <a:ext cx="2431124" cy="1543764"/>
      </dsp:txXfrm>
    </dsp:sp>
    <dsp:sp modelId="{F32B8384-315B-4C2C-84B2-6F1F0E47DEDF}">
      <dsp:nvSpPr>
        <dsp:cNvPr id="0" name=""/>
        <dsp:cNvSpPr/>
      </dsp:nvSpPr>
      <dsp:spPr>
        <a:xfrm>
          <a:off x="5942748" y="2439794"/>
          <a:ext cx="2431124" cy="15437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33692C-E484-441C-AD43-4C21906837EF}">
      <dsp:nvSpPr>
        <dsp:cNvPr id="0" name=""/>
        <dsp:cNvSpPr/>
      </dsp:nvSpPr>
      <dsp:spPr>
        <a:xfrm>
          <a:off x="6212873" y="2696413"/>
          <a:ext cx="2431124" cy="15437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Generating Transformations</a:t>
          </a:r>
          <a:endParaRPr lang="ru-RU" sz="2300" kern="1200" dirty="0"/>
        </a:p>
      </dsp:txBody>
      <dsp:txXfrm>
        <a:off x="6212873" y="2696413"/>
        <a:ext cx="2431124" cy="1543764"/>
      </dsp:txXfrm>
    </dsp:sp>
  </dsp:spTree>
</dsp:drawing>
</file>

<file path=ppt/diagrams/drawing6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A6BD12-B313-45EC-B2D6-79C3E4838A4F}">
      <dsp:nvSpPr>
        <dsp:cNvPr id="0" name=""/>
        <dsp:cNvSpPr/>
      </dsp:nvSpPr>
      <dsp:spPr>
        <a:xfrm>
          <a:off x="0" y="0"/>
          <a:ext cx="4643503" cy="85524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1. State of the art of mathematical theory of image analysis.</a:t>
          </a:r>
          <a:endParaRPr lang="ru-RU" sz="2000" b="0" kern="1200" dirty="0">
            <a:solidFill>
              <a:schemeClr val="bg1"/>
            </a:solidFill>
          </a:endParaRPr>
        </a:p>
      </dsp:txBody>
      <dsp:txXfrm>
        <a:off x="0" y="0"/>
        <a:ext cx="4643503" cy="855247"/>
      </dsp:txXfrm>
    </dsp:sp>
    <dsp:sp modelId="{67159E1C-A67D-4937-865F-01D112E26A93}">
      <dsp:nvSpPr>
        <dsp:cNvPr id="0" name=""/>
        <dsp:cNvSpPr/>
      </dsp:nvSpPr>
      <dsp:spPr>
        <a:xfrm rot="5400000">
          <a:off x="6216254" y="-516785"/>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2.1 The Basic Theories </a:t>
          </a:r>
          <a:endParaRPr lang="ru-RU" sz="2000" kern="1200" dirty="0"/>
        </a:p>
        <a:p>
          <a:pPr marL="228600" lvl="1" indent="-228600" algn="l" defTabSz="889000">
            <a:lnSpc>
              <a:spcPct val="90000"/>
            </a:lnSpc>
            <a:spcBef>
              <a:spcPct val="0"/>
            </a:spcBef>
            <a:spcAft>
              <a:spcPct val="15000"/>
            </a:spcAft>
            <a:buChar char="••"/>
          </a:pPr>
          <a:r>
            <a:rPr lang="en-US" sz="2000" kern="1200" dirty="0" smtClean="0"/>
            <a:t>2.2 Image Algebras</a:t>
          </a:r>
          <a:endParaRPr lang="ru-RU" sz="2000" kern="1200" dirty="0"/>
        </a:p>
      </dsp:txBody>
      <dsp:txXfrm rot="5400000">
        <a:off x="6216254" y="-516785"/>
        <a:ext cx="1134524" cy="4286264"/>
      </dsp:txXfrm>
    </dsp:sp>
    <dsp:sp modelId="{82415BC2-74CC-410D-BF8D-55B32EDC40C4}">
      <dsp:nvSpPr>
        <dsp:cNvPr id="0" name=""/>
        <dsp:cNvSpPr/>
      </dsp:nvSpPr>
      <dsp:spPr>
        <a:xfrm>
          <a:off x="79" y="930429"/>
          <a:ext cx="4640304" cy="13918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2. The Algebraic </a:t>
          </a:r>
          <a:r>
            <a:rPr lang="en-US" sz="2000" b="0" kern="1200" dirty="0" smtClean="0">
              <a:solidFill>
                <a:schemeClr val="bg1"/>
              </a:solidFill>
              <a:cs typeface="Times New Roman" pitchFamily="18" charset="0"/>
            </a:rPr>
            <a:t>Approaches</a:t>
          </a:r>
          <a:r>
            <a:rPr lang="en-US" sz="2000" b="0" kern="1200" dirty="0" smtClean="0">
              <a:solidFill>
                <a:schemeClr val="bg1"/>
              </a:solidFill>
            </a:rPr>
            <a:t> and Techniques in Image Analysis. </a:t>
          </a:r>
          <a:r>
            <a:rPr lang="en-US" sz="2000" b="0" kern="1200" dirty="0" err="1" smtClean="0">
              <a:solidFill>
                <a:schemeClr val="bg1"/>
              </a:solidFill>
            </a:rPr>
            <a:t>Algebraization</a:t>
          </a:r>
          <a:r>
            <a:rPr lang="en-US" sz="2000" b="0" kern="1200" dirty="0" smtClean="0">
              <a:solidFill>
                <a:schemeClr val="bg1"/>
              </a:solidFill>
            </a:rPr>
            <a:t> of Pattern Recognition (1970 – till now).</a:t>
          </a:r>
          <a:endParaRPr lang="ru-RU" sz="2000" b="0" kern="1200" dirty="0">
            <a:solidFill>
              <a:schemeClr val="bg1"/>
            </a:solidFill>
          </a:endParaRPr>
        </a:p>
      </dsp:txBody>
      <dsp:txXfrm>
        <a:off x="79" y="930429"/>
        <a:ext cx="4640304" cy="1391834"/>
      </dsp:txXfrm>
    </dsp:sp>
    <dsp:sp modelId="{B2CB9DB4-F53F-4EF2-95C7-FD548A730AC0}">
      <dsp:nvSpPr>
        <dsp:cNvPr id="0" name=""/>
        <dsp:cNvSpPr/>
      </dsp:nvSpPr>
      <dsp:spPr>
        <a:xfrm rot="5400000">
          <a:off x="6219243" y="959117"/>
          <a:ext cx="1134524" cy="428626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3.1 Descriptive Approaches – basic steps </a:t>
          </a:r>
          <a:endParaRPr lang="ru-RU" sz="2000" kern="1200" dirty="0"/>
        </a:p>
        <a:p>
          <a:pPr marL="228600" lvl="1" indent="-228600" algn="l" defTabSz="889000">
            <a:lnSpc>
              <a:spcPct val="90000"/>
            </a:lnSpc>
            <a:spcBef>
              <a:spcPct val="0"/>
            </a:spcBef>
            <a:spcAft>
              <a:spcPct val="15000"/>
            </a:spcAft>
            <a:buChar char="••"/>
          </a:pPr>
          <a:r>
            <a:rPr lang="en-US" sz="2000" kern="1200" dirty="0" smtClean="0"/>
            <a:t>3.2 DAIA</a:t>
          </a:r>
          <a:endParaRPr lang="ru-RU" sz="2000" kern="1200" dirty="0"/>
        </a:p>
        <a:p>
          <a:pPr marL="228600" lvl="1" indent="-228600" algn="l" defTabSz="889000">
            <a:lnSpc>
              <a:spcPct val="90000"/>
            </a:lnSpc>
            <a:spcBef>
              <a:spcPct val="0"/>
            </a:spcBef>
            <a:spcAft>
              <a:spcPct val="15000"/>
            </a:spcAft>
            <a:buChar char="••"/>
          </a:pPr>
          <a:r>
            <a:rPr lang="en-US" sz="2000" kern="1200" dirty="0" smtClean="0"/>
            <a:t>3.3 Descriptive Image Models</a:t>
          </a:r>
          <a:endParaRPr lang="ru-RU" sz="2000" kern="1200" dirty="0"/>
        </a:p>
      </dsp:txBody>
      <dsp:txXfrm rot="5400000">
        <a:off x="6219243" y="959117"/>
        <a:ext cx="1134524" cy="4286264"/>
      </dsp:txXfrm>
    </dsp:sp>
    <dsp:sp modelId="{E8E0E728-ECBC-4AFC-959E-8674BF905C5C}">
      <dsp:nvSpPr>
        <dsp:cNvPr id="0" name=""/>
        <dsp:cNvSpPr/>
      </dsp:nvSpPr>
      <dsp:spPr>
        <a:xfrm>
          <a:off x="79" y="2393172"/>
          <a:ext cx="4643294" cy="141815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0" kern="1200" dirty="0" smtClean="0">
              <a:solidFill>
                <a:schemeClr val="bg1"/>
              </a:solidFill>
            </a:rPr>
            <a:t>3. Descriptive Approach to Image Analysis and Understanding (DAIA) and its main tools</a:t>
          </a:r>
          <a:endParaRPr lang="ru-RU" sz="2000" b="0" kern="1200" dirty="0">
            <a:solidFill>
              <a:schemeClr val="bg1"/>
            </a:solidFill>
          </a:endParaRPr>
        </a:p>
      </dsp:txBody>
      <dsp:txXfrm>
        <a:off x="79" y="2393172"/>
        <a:ext cx="4643294" cy="1418155"/>
      </dsp:txXfrm>
    </dsp:sp>
    <dsp:sp modelId="{5C651FAD-A00E-452D-B6DD-98270C854816}">
      <dsp:nvSpPr>
        <dsp:cNvPr id="0" name=""/>
        <dsp:cNvSpPr/>
      </dsp:nvSpPr>
      <dsp:spPr>
        <a:xfrm rot="5400000">
          <a:off x="5980196" y="2549001"/>
          <a:ext cx="1611512" cy="428068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4.1 Problem Set-up</a:t>
          </a:r>
          <a:endParaRPr lang="ru-RU" sz="2000" kern="1200" dirty="0"/>
        </a:p>
        <a:p>
          <a:pPr marL="228600" lvl="1" indent="-228600" algn="l" defTabSz="889000">
            <a:lnSpc>
              <a:spcPct val="90000"/>
            </a:lnSpc>
            <a:spcBef>
              <a:spcPct val="0"/>
            </a:spcBef>
            <a:spcAft>
              <a:spcPct val="15000"/>
            </a:spcAft>
            <a:buChar char="••"/>
          </a:pPr>
          <a:r>
            <a:rPr lang="en-US" sz="2000" kern="1200" dirty="0" smtClean="0"/>
            <a:t>4.2 Mathematical Means Used for Formal Representation of a Descriptive Model</a:t>
          </a:r>
          <a:endParaRPr lang="ru-RU" sz="2000" kern="1200" dirty="0"/>
        </a:p>
        <a:p>
          <a:pPr marL="228600" lvl="1" indent="-228600" algn="l" defTabSz="889000">
            <a:lnSpc>
              <a:spcPct val="90000"/>
            </a:lnSpc>
            <a:spcBef>
              <a:spcPct val="0"/>
            </a:spcBef>
            <a:spcAft>
              <a:spcPct val="15000"/>
            </a:spcAft>
            <a:buChar char="••"/>
          </a:pPr>
          <a:r>
            <a:rPr lang="en-US" sz="2000" kern="1200" dirty="0" smtClean="0"/>
            <a:t>4.3Discussion of the Results</a:t>
          </a:r>
          <a:endParaRPr lang="ru-RU" sz="2000" kern="1200" dirty="0"/>
        </a:p>
      </dsp:txBody>
      <dsp:txXfrm rot="5400000">
        <a:off x="5980196" y="2549001"/>
        <a:ext cx="1611512" cy="4280683"/>
      </dsp:txXfrm>
    </dsp:sp>
    <dsp:sp modelId="{D95A12E6-245B-4A9F-8CBE-C4F87981268F}">
      <dsp:nvSpPr>
        <dsp:cNvPr id="0" name=""/>
        <dsp:cNvSpPr/>
      </dsp:nvSpPr>
      <dsp:spPr>
        <a:xfrm>
          <a:off x="79" y="3882235"/>
          <a:ext cx="4645531" cy="16142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tx1"/>
              </a:solidFill>
            </a:rPr>
            <a:t>4. Descriptive Model of an Information Technology for Early Diagnostic Analysis of Cytological Specimens</a:t>
          </a:r>
          <a:endParaRPr lang="ru-RU" sz="2400" b="1" kern="1200" dirty="0">
            <a:solidFill>
              <a:schemeClr val="tx1"/>
            </a:solidFill>
          </a:endParaRPr>
        </a:p>
      </dsp:txBody>
      <dsp:txXfrm>
        <a:off x="79" y="3882235"/>
        <a:ext cx="4645531" cy="1614215"/>
      </dsp:txXfrm>
    </dsp:sp>
  </dsp:spTree>
</dsp:drawing>
</file>

<file path=ppt/diagrams/drawing6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BBF445-B97E-4EE3-B4F5-FDAA922CA69B}">
      <dsp:nvSpPr>
        <dsp:cNvPr id="0" name=""/>
        <dsp:cNvSpPr/>
      </dsp:nvSpPr>
      <dsp:spPr>
        <a:xfrm>
          <a:off x="4235795" y="1695356"/>
          <a:ext cx="3137214" cy="638264"/>
        </a:xfrm>
        <a:custGeom>
          <a:avLst/>
          <a:gdLst/>
          <a:ahLst/>
          <a:cxnLst/>
          <a:rect l="0" t="0" r="0" b="0"/>
          <a:pathLst>
            <a:path>
              <a:moveTo>
                <a:pt x="0" y="0"/>
              </a:moveTo>
              <a:lnTo>
                <a:pt x="0" y="434958"/>
              </a:lnTo>
              <a:lnTo>
                <a:pt x="3137214" y="434958"/>
              </a:lnTo>
              <a:lnTo>
                <a:pt x="3137214" y="6382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A61CB-C018-498B-864A-748CBC0E4154}">
      <dsp:nvSpPr>
        <dsp:cNvPr id="0" name=""/>
        <dsp:cNvSpPr/>
      </dsp:nvSpPr>
      <dsp:spPr>
        <a:xfrm>
          <a:off x="4190075" y="1695356"/>
          <a:ext cx="91440" cy="638264"/>
        </a:xfrm>
        <a:custGeom>
          <a:avLst/>
          <a:gdLst/>
          <a:ahLst/>
          <a:cxnLst/>
          <a:rect l="0" t="0" r="0" b="0"/>
          <a:pathLst>
            <a:path>
              <a:moveTo>
                <a:pt x="45720" y="0"/>
              </a:moveTo>
              <a:lnTo>
                <a:pt x="45720" y="6382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58C3A7-9330-4B29-8943-50F3EE622DB8}">
      <dsp:nvSpPr>
        <dsp:cNvPr id="0" name=""/>
        <dsp:cNvSpPr/>
      </dsp:nvSpPr>
      <dsp:spPr>
        <a:xfrm>
          <a:off x="1098581" y="1695356"/>
          <a:ext cx="3137214" cy="638264"/>
        </a:xfrm>
        <a:custGeom>
          <a:avLst/>
          <a:gdLst/>
          <a:ahLst/>
          <a:cxnLst/>
          <a:rect l="0" t="0" r="0" b="0"/>
          <a:pathLst>
            <a:path>
              <a:moveTo>
                <a:pt x="3137214" y="0"/>
              </a:moveTo>
              <a:lnTo>
                <a:pt x="3137214" y="434958"/>
              </a:lnTo>
              <a:lnTo>
                <a:pt x="0" y="434958"/>
              </a:lnTo>
              <a:lnTo>
                <a:pt x="0" y="6382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9E56E6-7226-4FDA-B537-20FBC09A853F}">
      <dsp:nvSpPr>
        <dsp:cNvPr id="0" name=""/>
        <dsp:cNvSpPr/>
      </dsp:nvSpPr>
      <dsp:spPr>
        <a:xfrm>
          <a:off x="2714638" y="54103"/>
          <a:ext cx="3042314" cy="16412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6FBADB-89D3-40C0-B5FA-9D26A8B3B0DF}">
      <dsp:nvSpPr>
        <dsp:cNvPr id="0" name=""/>
        <dsp:cNvSpPr/>
      </dsp:nvSpPr>
      <dsp:spPr>
        <a:xfrm>
          <a:off x="2958483" y="285755"/>
          <a:ext cx="3042314" cy="164125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Descriptive Model of an Information Technology for Early Diagnostic Analysis of Cytological Specimens</a:t>
          </a:r>
          <a:endParaRPr lang="ru-RU" sz="2000" kern="1200" dirty="0"/>
        </a:p>
      </dsp:txBody>
      <dsp:txXfrm>
        <a:off x="2958483" y="285755"/>
        <a:ext cx="3042314" cy="1641253"/>
      </dsp:txXfrm>
    </dsp:sp>
    <dsp:sp modelId="{DC16C47E-D5F2-4F28-8729-46170A2D05F4}">
      <dsp:nvSpPr>
        <dsp:cNvPr id="0" name=""/>
        <dsp:cNvSpPr/>
      </dsp:nvSpPr>
      <dsp:spPr>
        <a:xfrm>
          <a:off x="1279" y="2333621"/>
          <a:ext cx="2194604" cy="13935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3CFFC3-5017-4536-8295-A141F4230F9E}">
      <dsp:nvSpPr>
        <dsp:cNvPr id="0" name=""/>
        <dsp:cNvSpPr/>
      </dsp:nvSpPr>
      <dsp:spPr>
        <a:xfrm>
          <a:off x="245123" y="2565273"/>
          <a:ext cx="2194604" cy="139357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Problem set-up</a:t>
          </a:r>
          <a:endParaRPr lang="ru-RU" sz="2000" kern="1200" dirty="0"/>
        </a:p>
      </dsp:txBody>
      <dsp:txXfrm>
        <a:off x="245123" y="2565273"/>
        <a:ext cx="2194604" cy="1393573"/>
      </dsp:txXfrm>
    </dsp:sp>
    <dsp:sp modelId="{77F67814-7068-4BC1-B747-06FDCEE2CDD5}">
      <dsp:nvSpPr>
        <dsp:cNvPr id="0" name=""/>
        <dsp:cNvSpPr/>
      </dsp:nvSpPr>
      <dsp:spPr>
        <a:xfrm>
          <a:off x="2683573" y="2333621"/>
          <a:ext cx="3104443" cy="20955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8CAF55-4091-4AF2-93DC-73163872C685}">
      <dsp:nvSpPr>
        <dsp:cNvPr id="0" name=""/>
        <dsp:cNvSpPr/>
      </dsp:nvSpPr>
      <dsp:spPr>
        <a:xfrm>
          <a:off x="2927418" y="2565273"/>
          <a:ext cx="3104443" cy="209553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Mathematical means used for formal representation of a descriptive model of an information technology for early diagnostic analysis of cytological specimens</a:t>
          </a:r>
          <a:endParaRPr lang="ru-RU" sz="2000" kern="1200" dirty="0"/>
        </a:p>
      </dsp:txBody>
      <dsp:txXfrm>
        <a:off x="2927418" y="2565273"/>
        <a:ext cx="3104443" cy="2095531"/>
      </dsp:txXfrm>
    </dsp:sp>
    <dsp:sp modelId="{A47A584F-67E7-4D46-AD1E-01A7E5F86E48}">
      <dsp:nvSpPr>
        <dsp:cNvPr id="0" name=""/>
        <dsp:cNvSpPr/>
      </dsp:nvSpPr>
      <dsp:spPr>
        <a:xfrm>
          <a:off x="6275707" y="2333621"/>
          <a:ext cx="2194604" cy="13935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E315DC-160A-4E4F-B22C-7E875071A01A}">
      <dsp:nvSpPr>
        <dsp:cNvPr id="0" name=""/>
        <dsp:cNvSpPr/>
      </dsp:nvSpPr>
      <dsp:spPr>
        <a:xfrm>
          <a:off x="6519552" y="2565273"/>
          <a:ext cx="2194604" cy="139357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Discussion of the results</a:t>
          </a:r>
          <a:endParaRPr lang="ru-RU" sz="2000" kern="1200" dirty="0"/>
        </a:p>
      </dsp:txBody>
      <dsp:txXfrm>
        <a:off x="6519552" y="2565273"/>
        <a:ext cx="2194604" cy="1393573"/>
      </dsp:txXfrm>
    </dsp:sp>
  </dsp:spTree>
</dsp:drawing>
</file>

<file path=ppt/diagrams/drawing6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lvl="0" algn="ctr" defTabSz="2622550">
            <a:lnSpc>
              <a:spcPct val="90000"/>
            </a:lnSpc>
            <a:spcBef>
              <a:spcPct val="0"/>
            </a:spcBef>
            <a:spcAft>
              <a:spcPct val="35000"/>
            </a:spcAft>
          </a:pPr>
          <a:r>
            <a:rPr lang="en-US" sz="5900" kern="1200" dirty="0" smtClean="0"/>
            <a:t>Problem Set-Up</a:t>
          </a:r>
          <a:endParaRPr lang="ru-RU" sz="5900" kern="1200" dirty="0"/>
        </a:p>
      </dsp:txBody>
      <dsp:txXfrm>
        <a:off x="2513188" y="1084428"/>
        <a:ext cx="2760364" cy="2760364"/>
      </dsp:txXfrm>
    </dsp:sp>
    <dsp:sp modelId="{99484B21-E3CA-4601-A1D6-7D7687C3C930}">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Mathematical means used for formal representation of a descriptive model of an information technology</a:t>
          </a:r>
          <a:endParaRPr lang="ru-RU" sz="2700" kern="1200" dirty="0"/>
        </a:p>
      </dsp:txBody>
      <dsp:txXfrm>
        <a:off x="2513188" y="1084428"/>
        <a:ext cx="2760364" cy="2760364"/>
      </dsp:txXfrm>
    </dsp:sp>
    <dsp:sp modelId="{99484B21-E3CA-4601-A1D6-7D7687C3C930}">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5B9F80-8065-47CB-AA4C-4C57F3ED5BD9}">
      <dsp:nvSpPr>
        <dsp:cNvPr id="0" name=""/>
        <dsp:cNvSpPr/>
      </dsp:nvSpPr>
      <dsp:spPr>
        <a:xfrm>
          <a:off x="1823097" y="394337"/>
          <a:ext cx="4140546" cy="41405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420" tIns="58420" rIns="58420" bIns="58420" numCol="1" spcCol="1270" anchor="ctr" anchorCtr="0">
          <a:noAutofit/>
        </a:bodyPr>
        <a:lstStyle/>
        <a:p>
          <a:pPr lvl="0" algn="ctr" defTabSz="2044700">
            <a:lnSpc>
              <a:spcPct val="90000"/>
            </a:lnSpc>
            <a:spcBef>
              <a:spcPct val="0"/>
            </a:spcBef>
            <a:spcAft>
              <a:spcPct val="35000"/>
            </a:spcAft>
          </a:pPr>
          <a:r>
            <a:rPr lang="en-US" sz="4600" kern="1200" dirty="0" smtClean="0"/>
            <a:t>Tutorial Conclusion</a:t>
          </a:r>
          <a:endParaRPr lang="ru-RU" sz="4600" kern="1200" dirty="0"/>
        </a:p>
      </dsp:txBody>
      <dsp:txXfrm>
        <a:off x="2513188" y="1084428"/>
        <a:ext cx="2760364" cy="2760364"/>
      </dsp:txXfrm>
    </dsp:sp>
    <dsp:sp modelId="{99484B21-E3CA-4601-A1D6-7D7687C3C930}">
      <dsp:nvSpPr>
        <dsp:cNvPr id="0" name=""/>
        <dsp:cNvSpPr/>
      </dsp:nvSpPr>
      <dsp:spPr>
        <a:xfrm>
          <a:off x="1584778" y="137939"/>
          <a:ext cx="4653185" cy="4653185"/>
        </a:xfrm>
        <a:prstGeom prst="circularArrow">
          <a:avLst>
            <a:gd name="adj1" fmla="val 5085"/>
            <a:gd name="adj2" fmla="val 327528"/>
            <a:gd name="adj3" fmla="val 15842582"/>
            <a:gd name="adj4" fmla="val 1622989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A02FDA-09DC-40A3-AF7C-22AC17D1A7C5}">
      <dsp:nvSpPr>
        <dsp:cNvPr id="0" name=""/>
        <dsp:cNvSpPr/>
      </dsp:nvSpPr>
      <dsp:spPr>
        <a:xfrm>
          <a:off x="4306083" y="1353300"/>
          <a:ext cx="3365667" cy="573456"/>
        </a:xfrm>
        <a:custGeom>
          <a:avLst/>
          <a:gdLst/>
          <a:ahLst/>
          <a:cxnLst/>
          <a:rect l="0" t="0" r="0" b="0"/>
          <a:pathLst>
            <a:path>
              <a:moveTo>
                <a:pt x="0" y="0"/>
              </a:moveTo>
              <a:lnTo>
                <a:pt x="0" y="415566"/>
              </a:lnTo>
              <a:lnTo>
                <a:pt x="3365667" y="415566"/>
              </a:lnTo>
              <a:lnTo>
                <a:pt x="3365667" y="5734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942705-D310-45EA-A224-7013F4AD88CB}">
      <dsp:nvSpPr>
        <dsp:cNvPr id="0" name=""/>
        <dsp:cNvSpPr/>
      </dsp:nvSpPr>
      <dsp:spPr>
        <a:xfrm>
          <a:off x="4306083" y="1353300"/>
          <a:ext cx="1282559" cy="573456"/>
        </a:xfrm>
        <a:custGeom>
          <a:avLst/>
          <a:gdLst/>
          <a:ahLst/>
          <a:cxnLst/>
          <a:rect l="0" t="0" r="0" b="0"/>
          <a:pathLst>
            <a:path>
              <a:moveTo>
                <a:pt x="0" y="0"/>
              </a:moveTo>
              <a:lnTo>
                <a:pt x="0" y="415566"/>
              </a:lnTo>
              <a:lnTo>
                <a:pt x="1282559" y="415566"/>
              </a:lnTo>
              <a:lnTo>
                <a:pt x="1282559" y="5734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9C5892-CC3B-4BE0-8B3D-9B7BB62A9578}">
      <dsp:nvSpPr>
        <dsp:cNvPr id="0" name=""/>
        <dsp:cNvSpPr/>
      </dsp:nvSpPr>
      <dsp:spPr>
        <a:xfrm>
          <a:off x="3221477" y="1353300"/>
          <a:ext cx="1084606" cy="573456"/>
        </a:xfrm>
        <a:custGeom>
          <a:avLst/>
          <a:gdLst/>
          <a:ahLst/>
          <a:cxnLst/>
          <a:rect l="0" t="0" r="0" b="0"/>
          <a:pathLst>
            <a:path>
              <a:moveTo>
                <a:pt x="1084606" y="0"/>
              </a:moveTo>
              <a:lnTo>
                <a:pt x="1084606" y="415566"/>
              </a:lnTo>
              <a:lnTo>
                <a:pt x="0" y="415566"/>
              </a:lnTo>
              <a:lnTo>
                <a:pt x="0" y="5734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604B3D-49E3-4A6F-A9FE-B5D2F28DD856}">
      <dsp:nvSpPr>
        <dsp:cNvPr id="0" name=""/>
        <dsp:cNvSpPr/>
      </dsp:nvSpPr>
      <dsp:spPr>
        <a:xfrm>
          <a:off x="854311" y="1353300"/>
          <a:ext cx="3451772" cy="573456"/>
        </a:xfrm>
        <a:custGeom>
          <a:avLst/>
          <a:gdLst/>
          <a:ahLst/>
          <a:cxnLst/>
          <a:rect l="0" t="0" r="0" b="0"/>
          <a:pathLst>
            <a:path>
              <a:moveTo>
                <a:pt x="3451772" y="0"/>
              </a:moveTo>
              <a:lnTo>
                <a:pt x="3451772" y="415566"/>
              </a:lnTo>
              <a:lnTo>
                <a:pt x="0" y="415566"/>
              </a:lnTo>
              <a:lnTo>
                <a:pt x="0" y="5734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B3A295-375E-47C5-8CE3-20AF69772A79}">
      <dsp:nvSpPr>
        <dsp:cNvPr id="0" name=""/>
        <dsp:cNvSpPr/>
      </dsp:nvSpPr>
      <dsp:spPr>
        <a:xfrm>
          <a:off x="2874632" y="271030"/>
          <a:ext cx="2862901" cy="108226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903F91-871A-4B98-9150-36D879A2AA5F}">
      <dsp:nvSpPr>
        <dsp:cNvPr id="0" name=""/>
        <dsp:cNvSpPr/>
      </dsp:nvSpPr>
      <dsp:spPr>
        <a:xfrm>
          <a:off x="3064006" y="450935"/>
          <a:ext cx="2862901" cy="108226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Critical points of an applied image-mining problem solving</a:t>
          </a:r>
          <a:endParaRPr lang="ru-RU" sz="2000" kern="1200" dirty="0"/>
        </a:p>
      </dsp:txBody>
      <dsp:txXfrm>
        <a:off x="3064006" y="450935"/>
        <a:ext cx="2862901" cy="1082269"/>
      </dsp:txXfrm>
    </dsp:sp>
    <dsp:sp modelId="{B4FEB807-FDB6-4A58-8DAA-E5043AE6A105}">
      <dsp:nvSpPr>
        <dsp:cNvPr id="0" name=""/>
        <dsp:cNvSpPr/>
      </dsp:nvSpPr>
      <dsp:spPr>
        <a:xfrm>
          <a:off x="2130" y="1926757"/>
          <a:ext cx="1704361" cy="108226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5D816A-6628-4219-9FA6-B705ED736F03}">
      <dsp:nvSpPr>
        <dsp:cNvPr id="0" name=""/>
        <dsp:cNvSpPr/>
      </dsp:nvSpPr>
      <dsp:spPr>
        <a:xfrm>
          <a:off x="191504" y="2106662"/>
          <a:ext cx="1704361" cy="108226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Precise setting of a problem</a:t>
          </a:r>
          <a:endParaRPr lang="ru-RU" sz="2000" kern="1200" dirty="0"/>
        </a:p>
      </dsp:txBody>
      <dsp:txXfrm>
        <a:off x="191504" y="2106662"/>
        <a:ext cx="1704361" cy="1082269"/>
      </dsp:txXfrm>
    </dsp:sp>
    <dsp:sp modelId="{FB85A9FC-D1F5-4699-B77F-092DBC8A49AF}">
      <dsp:nvSpPr>
        <dsp:cNvPr id="0" name=""/>
        <dsp:cNvSpPr/>
      </dsp:nvSpPr>
      <dsp:spPr>
        <a:xfrm>
          <a:off x="2085238" y="1926757"/>
          <a:ext cx="2272476" cy="225944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671400-5A8E-44D2-9824-9243491BED23}">
      <dsp:nvSpPr>
        <dsp:cNvPr id="0" name=""/>
        <dsp:cNvSpPr/>
      </dsp:nvSpPr>
      <dsp:spPr>
        <a:xfrm>
          <a:off x="2274612" y="2106662"/>
          <a:ext cx="2272476" cy="22594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Correct and “computable” representation of raw and processed data for each algorithm at each stage of processing</a:t>
          </a:r>
          <a:endParaRPr lang="ru-RU" sz="2000" kern="1200" dirty="0"/>
        </a:p>
      </dsp:txBody>
      <dsp:txXfrm>
        <a:off x="2274612" y="2106662"/>
        <a:ext cx="2272476" cy="2259443"/>
      </dsp:txXfrm>
    </dsp:sp>
    <dsp:sp modelId="{5B02D3B8-D188-4365-8E96-1566C125F5D3}">
      <dsp:nvSpPr>
        <dsp:cNvPr id="0" name=""/>
        <dsp:cNvSpPr/>
      </dsp:nvSpPr>
      <dsp:spPr>
        <a:xfrm>
          <a:off x="4736462" y="1926757"/>
          <a:ext cx="1704361" cy="108226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873C41-A87D-464E-9080-5100AAFA58E0}">
      <dsp:nvSpPr>
        <dsp:cNvPr id="0" name=""/>
        <dsp:cNvSpPr/>
      </dsp:nvSpPr>
      <dsp:spPr>
        <a:xfrm>
          <a:off x="4925835" y="2106662"/>
          <a:ext cx="1704361" cy="108226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Automated selection of an algorithm</a:t>
          </a:r>
          <a:endParaRPr lang="ru-RU" sz="2000" b="1" kern="1200" dirty="0"/>
        </a:p>
      </dsp:txBody>
      <dsp:txXfrm>
        <a:off x="4925835" y="2106662"/>
        <a:ext cx="1704361" cy="1082269"/>
      </dsp:txXfrm>
    </dsp:sp>
    <dsp:sp modelId="{E8894850-D7AF-4F1C-9B47-F3AF7ED98956}">
      <dsp:nvSpPr>
        <dsp:cNvPr id="0" name=""/>
        <dsp:cNvSpPr/>
      </dsp:nvSpPr>
      <dsp:spPr>
        <a:xfrm>
          <a:off x="6819570" y="1926757"/>
          <a:ext cx="1704361" cy="20748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0825D6-E48B-4334-A91F-E26A74BAD556}">
      <dsp:nvSpPr>
        <dsp:cNvPr id="0" name=""/>
        <dsp:cNvSpPr/>
      </dsp:nvSpPr>
      <dsp:spPr>
        <a:xfrm>
          <a:off x="7008943" y="2106662"/>
          <a:ext cx="1704361" cy="207481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Performance evaluation at each step of processing and of the solution</a:t>
          </a:r>
          <a:endParaRPr lang="ru-RU" sz="2000" b="1" kern="1200" dirty="0"/>
        </a:p>
      </dsp:txBody>
      <dsp:txXfrm>
        <a:off x="7008943" y="2106662"/>
        <a:ext cx="1704361" cy="2074818"/>
      </dsp:txXfrm>
    </dsp:sp>
  </dsp:spTree>
</dsp:drawing>
</file>

<file path=ppt/diagrams/drawing6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599AC48-257D-41CE-94E8-5ED88549EBBC}">
      <dsp:nvSpPr>
        <dsp:cNvPr id="0" name=""/>
        <dsp:cNvSpPr/>
      </dsp:nvSpPr>
      <dsp:spPr>
        <a:xfrm>
          <a:off x="4412007" y="645107"/>
          <a:ext cx="3578067" cy="768735"/>
        </a:xfrm>
        <a:custGeom>
          <a:avLst/>
          <a:gdLst/>
          <a:ahLst/>
          <a:cxnLst/>
          <a:rect l="0" t="0" r="0" b="0"/>
          <a:pathLst>
            <a:path>
              <a:moveTo>
                <a:pt x="0" y="0"/>
              </a:moveTo>
              <a:lnTo>
                <a:pt x="0" y="655858"/>
              </a:lnTo>
              <a:lnTo>
                <a:pt x="3578067" y="655858"/>
              </a:lnTo>
              <a:lnTo>
                <a:pt x="3578067" y="7687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A02FDA-09DC-40A3-AF7C-22AC17D1A7C5}">
      <dsp:nvSpPr>
        <dsp:cNvPr id="0" name=""/>
        <dsp:cNvSpPr/>
      </dsp:nvSpPr>
      <dsp:spPr>
        <a:xfrm>
          <a:off x="4412007" y="645107"/>
          <a:ext cx="1578885" cy="768735"/>
        </a:xfrm>
        <a:custGeom>
          <a:avLst/>
          <a:gdLst/>
          <a:ahLst/>
          <a:cxnLst/>
          <a:rect l="0" t="0" r="0" b="0"/>
          <a:pathLst>
            <a:path>
              <a:moveTo>
                <a:pt x="0" y="0"/>
              </a:moveTo>
              <a:lnTo>
                <a:pt x="0" y="655858"/>
              </a:lnTo>
              <a:lnTo>
                <a:pt x="1578885" y="655858"/>
              </a:lnTo>
              <a:lnTo>
                <a:pt x="1578885" y="7687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942705-D310-45EA-A224-7013F4AD88CB}">
      <dsp:nvSpPr>
        <dsp:cNvPr id="0" name=""/>
        <dsp:cNvSpPr/>
      </dsp:nvSpPr>
      <dsp:spPr>
        <a:xfrm>
          <a:off x="4090290" y="645107"/>
          <a:ext cx="321716" cy="768735"/>
        </a:xfrm>
        <a:custGeom>
          <a:avLst/>
          <a:gdLst/>
          <a:ahLst/>
          <a:cxnLst/>
          <a:rect l="0" t="0" r="0" b="0"/>
          <a:pathLst>
            <a:path>
              <a:moveTo>
                <a:pt x="321716" y="0"/>
              </a:moveTo>
              <a:lnTo>
                <a:pt x="321716" y="655858"/>
              </a:lnTo>
              <a:lnTo>
                <a:pt x="0" y="655858"/>
              </a:lnTo>
              <a:lnTo>
                <a:pt x="0" y="7687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9C5892-CC3B-4BE0-8B3D-9B7BB62A9578}">
      <dsp:nvSpPr>
        <dsp:cNvPr id="0" name=""/>
        <dsp:cNvSpPr/>
      </dsp:nvSpPr>
      <dsp:spPr>
        <a:xfrm>
          <a:off x="2307276" y="645107"/>
          <a:ext cx="2104730" cy="768735"/>
        </a:xfrm>
        <a:custGeom>
          <a:avLst/>
          <a:gdLst/>
          <a:ahLst/>
          <a:cxnLst/>
          <a:rect l="0" t="0" r="0" b="0"/>
          <a:pathLst>
            <a:path>
              <a:moveTo>
                <a:pt x="2104730" y="0"/>
              </a:moveTo>
              <a:lnTo>
                <a:pt x="2104730" y="655858"/>
              </a:lnTo>
              <a:lnTo>
                <a:pt x="0" y="655858"/>
              </a:lnTo>
              <a:lnTo>
                <a:pt x="0" y="7687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604B3D-49E3-4A6F-A9FE-B5D2F28DD856}">
      <dsp:nvSpPr>
        <dsp:cNvPr id="0" name=""/>
        <dsp:cNvSpPr/>
      </dsp:nvSpPr>
      <dsp:spPr>
        <a:xfrm>
          <a:off x="614970" y="645107"/>
          <a:ext cx="3797036" cy="768735"/>
        </a:xfrm>
        <a:custGeom>
          <a:avLst/>
          <a:gdLst/>
          <a:ahLst/>
          <a:cxnLst/>
          <a:rect l="0" t="0" r="0" b="0"/>
          <a:pathLst>
            <a:path>
              <a:moveTo>
                <a:pt x="3797036" y="0"/>
              </a:moveTo>
              <a:lnTo>
                <a:pt x="3797036" y="655858"/>
              </a:lnTo>
              <a:lnTo>
                <a:pt x="0" y="655858"/>
              </a:lnTo>
              <a:lnTo>
                <a:pt x="0" y="7687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B3A295-375E-47C5-8CE3-20AF69772A79}">
      <dsp:nvSpPr>
        <dsp:cNvPr id="0" name=""/>
        <dsp:cNvSpPr/>
      </dsp:nvSpPr>
      <dsp:spPr>
        <a:xfrm>
          <a:off x="3388651" y="-128615"/>
          <a:ext cx="2046711" cy="77372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903F91-871A-4B98-9150-36D879A2AA5F}">
      <dsp:nvSpPr>
        <dsp:cNvPr id="0" name=""/>
        <dsp:cNvSpPr/>
      </dsp:nvSpPr>
      <dsp:spPr>
        <a:xfrm>
          <a:off x="3524036" y="0"/>
          <a:ext cx="2046711" cy="77372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rPr>
            <a:t>Automated Selection of an Algorithm</a:t>
          </a:r>
          <a:endParaRPr lang="ru-RU" sz="2000" kern="1200" dirty="0">
            <a:solidFill>
              <a:schemeClr val="tx1"/>
            </a:solidFill>
          </a:endParaRPr>
        </a:p>
      </dsp:txBody>
      <dsp:txXfrm>
        <a:off x="3524036" y="0"/>
        <a:ext cx="2046711" cy="773723"/>
      </dsp:txXfrm>
    </dsp:sp>
    <dsp:sp modelId="{B4FEB807-FDB6-4A58-8DAA-E5043AE6A105}">
      <dsp:nvSpPr>
        <dsp:cNvPr id="0" name=""/>
        <dsp:cNvSpPr/>
      </dsp:nvSpPr>
      <dsp:spPr>
        <a:xfrm>
          <a:off x="5739" y="1413842"/>
          <a:ext cx="1218461" cy="20855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5D816A-6628-4219-9FA6-B705ED736F03}">
      <dsp:nvSpPr>
        <dsp:cNvPr id="0" name=""/>
        <dsp:cNvSpPr/>
      </dsp:nvSpPr>
      <dsp:spPr>
        <a:xfrm>
          <a:off x="141124" y="1542458"/>
          <a:ext cx="1218461" cy="208553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Decomposition of the solution process for main stages</a:t>
          </a:r>
          <a:endParaRPr lang="ru-RU" sz="2000" kern="1200" dirty="0"/>
        </a:p>
      </dsp:txBody>
      <dsp:txXfrm>
        <a:off x="141124" y="1542458"/>
        <a:ext cx="1218461" cy="2085539"/>
      </dsp:txXfrm>
    </dsp:sp>
    <dsp:sp modelId="{FB85A9FC-D1F5-4699-B77F-092DBC8A49AF}">
      <dsp:nvSpPr>
        <dsp:cNvPr id="0" name=""/>
        <dsp:cNvSpPr/>
      </dsp:nvSpPr>
      <dsp:spPr>
        <a:xfrm>
          <a:off x="1494970" y="1413842"/>
          <a:ext cx="1624611" cy="24379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671400-5A8E-44D2-9824-9243491BED23}">
      <dsp:nvSpPr>
        <dsp:cNvPr id="0" name=""/>
        <dsp:cNvSpPr/>
      </dsp:nvSpPr>
      <dsp:spPr>
        <a:xfrm>
          <a:off x="1630355" y="1542458"/>
          <a:ext cx="1624611" cy="24379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Indication of the points of potential improvement of the solution (“branching points”)</a:t>
          </a:r>
          <a:endParaRPr lang="ru-RU" sz="2000" kern="1200" dirty="0"/>
        </a:p>
      </dsp:txBody>
      <dsp:txXfrm>
        <a:off x="1630355" y="1542458"/>
        <a:ext cx="1624611" cy="2437901"/>
      </dsp:txXfrm>
    </dsp:sp>
    <dsp:sp modelId="{5B02D3B8-D188-4365-8E96-1566C125F5D3}">
      <dsp:nvSpPr>
        <dsp:cNvPr id="0" name=""/>
        <dsp:cNvSpPr/>
      </dsp:nvSpPr>
      <dsp:spPr>
        <a:xfrm>
          <a:off x="3390351" y="1413842"/>
          <a:ext cx="1399878" cy="18979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873C41-A87D-464E-9080-5100AAFA58E0}">
      <dsp:nvSpPr>
        <dsp:cNvPr id="0" name=""/>
        <dsp:cNvSpPr/>
      </dsp:nvSpPr>
      <dsp:spPr>
        <a:xfrm>
          <a:off x="3525736" y="1542458"/>
          <a:ext cx="1399878" cy="18979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Collection and application of problem solving experience</a:t>
          </a:r>
          <a:endParaRPr lang="ru-RU" sz="2000" kern="1200" dirty="0"/>
        </a:p>
      </dsp:txBody>
      <dsp:txXfrm>
        <a:off x="3525736" y="1542458"/>
        <a:ext cx="1399878" cy="1897950"/>
      </dsp:txXfrm>
    </dsp:sp>
    <dsp:sp modelId="{E8894850-D7AF-4F1C-9B47-F3AF7ED98956}">
      <dsp:nvSpPr>
        <dsp:cNvPr id="0" name=""/>
        <dsp:cNvSpPr/>
      </dsp:nvSpPr>
      <dsp:spPr>
        <a:xfrm>
          <a:off x="5060999" y="1413842"/>
          <a:ext cx="1859786" cy="28866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0825D6-E48B-4334-A91F-E26A74BAD556}">
      <dsp:nvSpPr>
        <dsp:cNvPr id="0" name=""/>
        <dsp:cNvSpPr/>
      </dsp:nvSpPr>
      <dsp:spPr>
        <a:xfrm>
          <a:off x="5196384" y="1542458"/>
          <a:ext cx="1859786" cy="288669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Selection for each problem solution stage of basic algorithms, basic operations and basic models (operands)</a:t>
          </a:r>
          <a:endParaRPr lang="ru-RU" sz="2000" kern="1200" dirty="0"/>
        </a:p>
      </dsp:txBody>
      <dsp:txXfrm>
        <a:off x="5196384" y="1542458"/>
        <a:ext cx="1859786" cy="2886699"/>
      </dsp:txXfrm>
    </dsp:sp>
    <dsp:sp modelId="{525EB375-44E5-4FCA-B601-C42259330669}">
      <dsp:nvSpPr>
        <dsp:cNvPr id="0" name=""/>
        <dsp:cNvSpPr/>
      </dsp:nvSpPr>
      <dsp:spPr>
        <a:xfrm>
          <a:off x="7191555" y="1413842"/>
          <a:ext cx="1597037" cy="17568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3B0B20-A451-48A7-8B80-170F22D6B11A}">
      <dsp:nvSpPr>
        <dsp:cNvPr id="0" name=""/>
        <dsp:cNvSpPr/>
      </dsp:nvSpPr>
      <dsp:spPr>
        <a:xfrm>
          <a:off x="7326940" y="1542458"/>
          <a:ext cx="1597037" cy="17568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Classification of the basic elements</a:t>
          </a:r>
          <a:endParaRPr lang="ru-RU" sz="2000" kern="1200" dirty="0"/>
        </a:p>
      </dsp:txBody>
      <dsp:txXfrm>
        <a:off x="7326940" y="1542458"/>
        <a:ext cx="1597037" cy="1756862"/>
      </dsp:txXfrm>
    </dsp:sp>
  </dsp:spTree>
</dsp:drawing>
</file>

<file path=ppt/diagrams/drawing6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7942705-D310-45EA-A224-7013F4AD88CB}">
      <dsp:nvSpPr>
        <dsp:cNvPr id="0" name=""/>
        <dsp:cNvSpPr/>
      </dsp:nvSpPr>
      <dsp:spPr>
        <a:xfrm>
          <a:off x="4331512" y="1215727"/>
          <a:ext cx="3056626" cy="841703"/>
        </a:xfrm>
        <a:custGeom>
          <a:avLst/>
          <a:gdLst/>
          <a:ahLst/>
          <a:cxnLst/>
          <a:rect l="0" t="0" r="0" b="0"/>
          <a:pathLst>
            <a:path>
              <a:moveTo>
                <a:pt x="0" y="0"/>
              </a:moveTo>
              <a:lnTo>
                <a:pt x="0" y="662347"/>
              </a:lnTo>
              <a:lnTo>
                <a:pt x="3056626" y="662347"/>
              </a:lnTo>
              <a:lnTo>
                <a:pt x="3056626" y="8417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9C5892-CC3B-4BE0-8B3D-9B7BB62A9578}">
      <dsp:nvSpPr>
        <dsp:cNvPr id="0" name=""/>
        <dsp:cNvSpPr/>
      </dsp:nvSpPr>
      <dsp:spPr>
        <a:xfrm>
          <a:off x="4285792" y="1215727"/>
          <a:ext cx="91440" cy="837597"/>
        </a:xfrm>
        <a:custGeom>
          <a:avLst/>
          <a:gdLst/>
          <a:ahLst/>
          <a:cxnLst/>
          <a:rect l="0" t="0" r="0" b="0"/>
          <a:pathLst>
            <a:path>
              <a:moveTo>
                <a:pt x="45720" y="0"/>
              </a:moveTo>
              <a:lnTo>
                <a:pt x="45720" y="658241"/>
              </a:lnTo>
              <a:lnTo>
                <a:pt x="52554" y="658241"/>
              </a:lnTo>
              <a:lnTo>
                <a:pt x="52554" y="837597"/>
              </a:lnTo>
            </a:path>
          </a:pathLst>
        </a:custGeom>
        <a:noFill/>
        <a:ln w="25400" cap="sq" cmpd="sng" algn="ctr">
          <a:solidFill>
            <a:schemeClr val="accent1"/>
          </a:solidFill>
          <a:prstDash val="solid"/>
        </a:ln>
        <a:effectLst/>
      </dsp:spPr>
      <dsp:style>
        <a:lnRef idx="2">
          <a:scrgbClr r="0" g="0" b="0"/>
        </a:lnRef>
        <a:fillRef idx="0">
          <a:scrgbClr r="0" g="0" b="0"/>
        </a:fillRef>
        <a:effectRef idx="0">
          <a:scrgbClr r="0" g="0" b="0"/>
        </a:effectRef>
        <a:fontRef idx="minor"/>
      </dsp:style>
    </dsp:sp>
    <dsp:sp modelId="{E4604B3D-49E3-4A6F-A9FE-B5D2F28DD856}">
      <dsp:nvSpPr>
        <dsp:cNvPr id="0" name=""/>
        <dsp:cNvSpPr/>
      </dsp:nvSpPr>
      <dsp:spPr>
        <a:xfrm>
          <a:off x="1166533" y="1215727"/>
          <a:ext cx="3164978" cy="851153"/>
        </a:xfrm>
        <a:custGeom>
          <a:avLst/>
          <a:gdLst/>
          <a:ahLst/>
          <a:cxnLst/>
          <a:rect l="0" t="0" r="0" b="0"/>
          <a:pathLst>
            <a:path>
              <a:moveTo>
                <a:pt x="3164978" y="0"/>
              </a:moveTo>
              <a:lnTo>
                <a:pt x="3164978" y="671797"/>
              </a:lnTo>
              <a:lnTo>
                <a:pt x="0" y="671797"/>
              </a:lnTo>
              <a:lnTo>
                <a:pt x="0" y="8511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B3A295-375E-47C5-8CE3-20AF69772A79}">
      <dsp:nvSpPr>
        <dsp:cNvPr id="0" name=""/>
        <dsp:cNvSpPr/>
      </dsp:nvSpPr>
      <dsp:spPr>
        <a:xfrm>
          <a:off x="2282047" y="-204363"/>
          <a:ext cx="4098928" cy="142009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903F91-871A-4B98-9150-36D879A2AA5F}">
      <dsp:nvSpPr>
        <dsp:cNvPr id="0" name=""/>
        <dsp:cNvSpPr/>
      </dsp:nvSpPr>
      <dsp:spPr>
        <a:xfrm>
          <a:off x="2497167" y="0"/>
          <a:ext cx="4098928" cy="142009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rPr>
            <a:t>Performance evaluation at each step of processing and of the solution</a:t>
          </a:r>
          <a:endParaRPr lang="ru-RU" sz="2000" kern="1200" dirty="0">
            <a:solidFill>
              <a:schemeClr val="tx1"/>
            </a:solidFill>
          </a:endParaRPr>
        </a:p>
      </dsp:txBody>
      <dsp:txXfrm>
        <a:off x="2497167" y="0"/>
        <a:ext cx="4098928" cy="1420090"/>
      </dsp:txXfrm>
    </dsp:sp>
    <dsp:sp modelId="{B4FEB807-FDB6-4A58-8DAA-E5043AE6A105}">
      <dsp:nvSpPr>
        <dsp:cNvPr id="0" name=""/>
        <dsp:cNvSpPr/>
      </dsp:nvSpPr>
      <dsp:spPr>
        <a:xfrm>
          <a:off x="-215119" y="2066880"/>
          <a:ext cx="2763305" cy="222934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5D816A-6628-4219-9FA6-B705ED736F03}">
      <dsp:nvSpPr>
        <dsp:cNvPr id="0" name=""/>
        <dsp:cNvSpPr/>
      </dsp:nvSpPr>
      <dsp:spPr>
        <a:xfrm>
          <a:off x="0" y="2271244"/>
          <a:ext cx="2763305" cy="222934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Analysis, estimation and utilization of the raw data specificity</a:t>
          </a:r>
          <a:endParaRPr lang="ru-RU" sz="2000" kern="1200" dirty="0"/>
        </a:p>
      </dsp:txBody>
      <dsp:txXfrm>
        <a:off x="0" y="2271244"/>
        <a:ext cx="2763305" cy="2229349"/>
      </dsp:txXfrm>
    </dsp:sp>
    <dsp:sp modelId="{FB85A9FC-D1F5-4699-B77F-092DBC8A49AF}">
      <dsp:nvSpPr>
        <dsp:cNvPr id="0" name=""/>
        <dsp:cNvSpPr/>
      </dsp:nvSpPr>
      <dsp:spPr>
        <a:xfrm>
          <a:off x="3014040" y="2053324"/>
          <a:ext cx="2648612" cy="18881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671400-5A8E-44D2-9824-9243491BED23}">
      <dsp:nvSpPr>
        <dsp:cNvPr id="0" name=""/>
        <dsp:cNvSpPr/>
      </dsp:nvSpPr>
      <dsp:spPr>
        <a:xfrm>
          <a:off x="3229159" y="2257688"/>
          <a:ext cx="2648612" cy="18881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Diversification of mathematical tools used for performance evaluation</a:t>
          </a:r>
          <a:endParaRPr lang="ru-RU" sz="2000" kern="1200" dirty="0"/>
        </a:p>
      </dsp:txBody>
      <dsp:txXfrm>
        <a:off x="3229159" y="2257688"/>
        <a:ext cx="2648612" cy="1888102"/>
      </dsp:txXfrm>
    </dsp:sp>
    <dsp:sp modelId="{5B02D3B8-D188-4365-8E96-1566C125F5D3}">
      <dsp:nvSpPr>
        <dsp:cNvPr id="0" name=""/>
        <dsp:cNvSpPr/>
      </dsp:nvSpPr>
      <dsp:spPr>
        <a:xfrm>
          <a:off x="6275967" y="2057430"/>
          <a:ext cx="2224340" cy="21978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873C41-A87D-464E-9080-5100AAFA58E0}">
      <dsp:nvSpPr>
        <dsp:cNvPr id="0" name=""/>
        <dsp:cNvSpPr/>
      </dsp:nvSpPr>
      <dsp:spPr>
        <a:xfrm>
          <a:off x="6491087" y="2261794"/>
          <a:ext cx="2224340" cy="2197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Reduction of raw data to the real requirements of the selected algorithms</a:t>
          </a:r>
          <a:endParaRPr lang="ru-RU" sz="2000" kern="1200" dirty="0"/>
        </a:p>
      </dsp:txBody>
      <dsp:txXfrm>
        <a:off x="6491087" y="2261794"/>
        <a:ext cx="2224340" cy="219786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0.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6.wmf"/><Relationship Id="rId1" Type="http://schemas.openxmlformats.org/officeDocument/2006/relationships/image" Target="../media/image4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52.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image" Target="../media/image57.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9.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51.e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image" Target="../media/image66.wmf"/><Relationship Id="rId1" Type="http://schemas.openxmlformats.org/officeDocument/2006/relationships/image" Target="../media/image65.wmf"/><Relationship Id="rId5" Type="http://schemas.openxmlformats.org/officeDocument/2006/relationships/image" Target="../media/image69.wmf"/><Relationship Id="rId4" Type="http://schemas.openxmlformats.org/officeDocument/2006/relationships/image" Target="../media/image68.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image" Target="../media/image73.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77.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78.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81.wmf"/><Relationship Id="rId1" Type="http://schemas.openxmlformats.org/officeDocument/2006/relationships/image" Target="../media/image80.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82.wmf"/></Relationships>
</file>

<file path=ppt/drawings/_rels/vmlDrawing24.vml.rels><?xml version="1.0" encoding="UTF-8" standalone="yes"?>
<Relationships xmlns="http://schemas.openxmlformats.org/package/2006/relationships"><Relationship Id="rId2" Type="http://schemas.openxmlformats.org/officeDocument/2006/relationships/image" Target="../media/image84.wmf"/><Relationship Id="rId1" Type="http://schemas.openxmlformats.org/officeDocument/2006/relationships/image" Target="../media/image83.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85.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image" Target="../media/image86.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89.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90.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9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F199EC-DFAC-4B14-B9F0-E0F96FA21FA9}" type="datetimeFigureOut">
              <a:rPr lang="ru-RU" smtClean="0"/>
              <a:pPr/>
              <a:t>24.06.2010</a:t>
            </a:fld>
            <a:endParaRPr lang="ru-R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4F125C-BBCB-427E-AC59-D132843B607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dirty="0"/>
          </a:p>
        </p:txBody>
      </p:sp>
      <p:sp>
        <p:nvSpPr>
          <p:cNvPr id="4" name="Slide Number Placeholder 3"/>
          <p:cNvSpPr>
            <a:spLocks noGrp="1"/>
          </p:cNvSpPr>
          <p:nvPr>
            <p:ph type="sldNum" sz="quarter" idx="10"/>
          </p:nvPr>
        </p:nvSpPr>
        <p:spPr/>
        <p:txBody>
          <a:bodyPr/>
          <a:lstStyle/>
          <a:p>
            <a:fld id="{6B4F125C-BBCB-427E-AC59-D132843B6073}" type="slidenum">
              <a:rPr lang="ru-RU" smtClean="0"/>
              <a:pPr/>
              <a:t>82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Образ слайда 1"/>
          <p:cNvSpPr>
            <a:spLocks noGrp="1" noRot="1" noChangeAspect="1" noTextEdit="1"/>
          </p:cNvSpPr>
          <p:nvPr>
            <p:ph type="sldImg"/>
          </p:nvPr>
        </p:nvSpPr>
        <p:spPr>
          <a:ln/>
        </p:spPr>
      </p:sp>
      <p:sp>
        <p:nvSpPr>
          <p:cNvPr id="62467" name="Заметки 2"/>
          <p:cNvSpPr>
            <a:spLocks noGrp="1"/>
          </p:cNvSpPr>
          <p:nvPr>
            <p:ph type="body" idx="1"/>
          </p:nvPr>
        </p:nvSpPr>
        <p:spPr>
          <a:noFill/>
          <a:ln/>
        </p:spPr>
        <p:txBody>
          <a:bodyPr/>
          <a:lstStyle/>
          <a:p>
            <a:endParaRPr lang="ru-RU" smtClean="0"/>
          </a:p>
        </p:txBody>
      </p:sp>
      <p:sp>
        <p:nvSpPr>
          <p:cNvPr id="62468" name="Номер слайда 3"/>
          <p:cNvSpPr>
            <a:spLocks noGrp="1"/>
          </p:cNvSpPr>
          <p:nvPr>
            <p:ph type="sldNum" sz="quarter" idx="5"/>
          </p:nvPr>
        </p:nvSpPr>
        <p:spPr>
          <a:noFill/>
        </p:spPr>
        <p:txBody>
          <a:bodyPr/>
          <a:lstStyle/>
          <a:p>
            <a:fld id="{6CC25EA0-0E84-4516-81B5-BB79C35E03EF}" type="slidenum">
              <a:rPr lang="ru-RU" smtClean="0"/>
              <a:pPr/>
              <a:t>91</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Образ слайда 1"/>
          <p:cNvSpPr>
            <a:spLocks noGrp="1" noRot="1" noChangeAspect="1" noTextEdit="1"/>
          </p:cNvSpPr>
          <p:nvPr>
            <p:ph type="sldImg"/>
          </p:nvPr>
        </p:nvSpPr>
        <p:spPr>
          <a:ln/>
        </p:spPr>
      </p:sp>
      <p:sp>
        <p:nvSpPr>
          <p:cNvPr id="65539" name="Заметки 2"/>
          <p:cNvSpPr>
            <a:spLocks noGrp="1"/>
          </p:cNvSpPr>
          <p:nvPr>
            <p:ph type="body" idx="1"/>
          </p:nvPr>
        </p:nvSpPr>
        <p:spPr>
          <a:noFill/>
          <a:ln/>
        </p:spPr>
        <p:txBody>
          <a:bodyPr/>
          <a:lstStyle/>
          <a:p>
            <a:endParaRPr lang="ru-RU" smtClean="0"/>
          </a:p>
        </p:txBody>
      </p:sp>
      <p:sp>
        <p:nvSpPr>
          <p:cNvPr id="65540" name="Номер слайда 3"/>
          <p:cNvSpPr>
            <a:spLocks noGrp="1"/>
          </p:cNvSpPr>
          <p:nvPr>
            <p:ph type="sldNum" sz="quarter" idx="5"/>
          </p:nvPr>
        </p:nvSpPr>
        <p:spPr>
          <a:noFill/>
        </p:spPr>
        <p:txBody>
          <a:bodyPr/>
          <a:lstStyle/>
          <a:p>
            <a:fld id="{5CD4A719-5989-4FCE-9CAB-91735783B5FD}" type="slidenum">
              <a:rPr lang="ru-RU" smtClean="0"/>
              <a:pPr/>
              <a:t>94</a:t>
            </a:fld>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a:ln/>
        </p:spPr>
      </p:sp>
      <p:sp>
        <p:nvSpPr>
          <p:cNvPr id="66563" name="Заметки 2"/>
          <p:cNvSpPr>
            <a:spLocks noGrp="1"/>
          </p:cNvSpPr>
          <p:nvPr>
            <p:ph type="body" idx="1"/>
          </p:nvPr>
        </p:nvSpPr>
        <p:spPr>
          <a:noFill/>
          <a:ln/>
        </p:spPr>
        <p:txBody>
          <a:bodyPr/>
          <a:lstStyle/>
          <a:p>
            <a:endParaRPr lang="ru-RU" smtClean="0"/>
          </a:p>
        </p:txBody>
      </p:sp>
      <p:sp>
        <p:nvSpPr>
          <p:cNvPr id="66564" name="Номер слайда 3"/>
          <p:cNvSpPr>
            <a:spLocks noGrp="1"/>
          </p:cNvSpPr>
          <p:nvPr>
            <p:ph type="sldNum" sz="quarter" idx="5"/>
          </p:nvPr>
        </p:nvSpPr>
        <p:spPr>
          <a:noFill/>
        </p:spPr>
        <p:txBody>
          <a:bodyPr/>
          <a:lstStyle/>
          <a:p>
            <a:fld id="{60F2102D-8D27-4F4A-945D-DEEEF1C0DF62}" type="slidenum">
              <a:rPr lang="ru-RU" smtClean="0"/>
              <a:pPr/>
              <a:t>95</a:t>
            </a:fld>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Образ слайда 1"/>
          <p:cNvSpPr>
            <a:spLocks noGrp="1" noRot="1" noChangeAspect="1" noTextEdit="1"/>
          </p:cNvSpPr>
          <p:nvPr>
            <p:ph type="sldImg"/>
          </p:nvPr>
        </p:nvSpPr>
        <p:spPr>
          <a:ln/>
        </p:spPr>
      </p:sp>
      <p:sp>
        <p:nvSpPr>
          <p:cNvPr id="67587" name="Заметки 2"/>
          <p:cNvSpPr>
            <a:spLocks noGrp="1"/>
          </p:cNvSpPr>
          <p:nvPr>
            <p:ph type="body" idx="1"/>
          </p:nvPr>
        </p:nvSpPr>
        <p:spPr>
          <a:noFill/>
          <a:ln/>
        </p:spPr>
        <p:txBody>
          <a:bodyPr/>
          <a:lstStyle/>
          <a:p>
            <a:endParaRPr lang="ru-RU" smtClean="0"/>
          </a:p>
        </p:txBody>
      </p:sp>
      <p:sp>
        <p:nvSpPr>
          <p:cNvPr id="67588" name="Номер слайда 3"/>
          <p:cNvSpPr>
            <a:spLocks noGrp="1"/>
          </p:cNvSpPr>
          <p:nvPr>
            <p:ph type="sldNum" sz="quarter" idx="5"/>
          </p:nvPr>
        </p:nvSpPr>
        <p:spPr>
          <a:noFill/>
        </p:spPr>
        <p:txBody>
          <a:bodyPr/>
          <a:lstStyle/>
          <a:p>
            <a:fld id="{2F38C91D-FB01-4439-8B7E-615520572346}" type="slidenum">
              <a:rPr lang="ru-RU" smtClean="0"/>
              <a:pPr/>
              <a:t>96</a:t>
            </a:fld>
            <a:endParaRPr lang="ru-RU"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Образ слайда 1"/>
          <p:cNvSpPr>
            <a:spLocks noGrp="1" noRot="1" noChangeAspect="1" noTextEdit="1"/>
          </p:cNvSpPr>
          <p:nvPr>
            <p:ph type="sldImg"/>
          </p:nvPr>
        </p:nvSpPr>
        <p:spPr>
          <a:ln/>
        </p:spPr>
      </p:sp>
      <p:sp>
        <p:nvSpPr>
          <p:cNvPr id="78851" name="Заметки 2"/>
          <p:cNvSpPr>
            <a:spLocks noGrp="1"/>
          </p:cNvSpPr>
          <p:nvPr>
            <p:ph type="body" idx="1"/>
          </p:nvPr>
        </p:nvSpPr>
        <p:spPr>
          <a:noFill/>
          <a:ln/>
        </p:spPr>
        <p:txBody>
          <a:bodyPr/>
          <a:lstStyle/>
          <a:p>
            <a:endParaRPr lang="ru-RU" smtClean="0"/>
          </a:p>
        </p:txBody>
      </p:sp>
      <p:sp>
        <p:nvSpPr>
          <p:cNvPr id="78852" name="Номер слайда 3"/>
          <p:cNvSpPr>
            <a:spLocks noGrp="1"/>
          </p:cNvSpPr>
          <p:nvPr>
            <p:ph type="sldNum" sz="quarter" idx="5"/>
          </p:nvPr>
        </p:nvSpPr>
        <p:spPr>
          <a:noFill/>
        </p:spPr>
        <p:txBody>
          <a:bodyPr/>
          <a:lstStyle/>
          <a:p>
            <a:fld id="{192AD440-B162-4C1A-89A5-D9DA9CB50F13}" type="slidenum">
              <a:rPr lang="ru-RU" smtClean="0"/>
              <a:pPr/>
              <a:t>117</a:t>
            </a:fld>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Образ слайда 1"/>
          <p:cNvSpPr>
            <a:spLocks noGrp="1" noRot="1" noChangeAspect="1" noTextEdit="1"/>
          </p:cNvSpPr>
          <p:nvPr>
            <p:ph type="sldImg"/>
          </p:nvPr>
        </p:nvSpPr>
        <p:spPr>
          <a:ln/>
        </p:spPr>
      </p:sp>
      <p:sp>
        <p:nvSpPr>
          <p:cNvPr id="79875" name="Заметки 2"/>
          <p:cNvSpPr>
            <a:spLocks noGrp="1"/>
          </p:cNvSpPr>
          <p:nvPr>
            <p:ph type="body" idx="1"/>
          </p:nvPr>
        </p:nvSpPr>
        <p:spPr>
          <a:noFill/>
          <a:ln/>
        </p:spPr>
        <p:txBody>
          <a:bodyPr/>
          <a:lstStyle/>
          <a:p>
            <a:endParaRPr lang="ru-RU" smtClean="0"/>
          </a:p>
        </p:txBody>
      </p:sp>
      <p:sp>
        <p:nvSpPr>
          <p:cNvPr id="79876" name="Номер слайда 3"/>
          <p:cNvSpPr>
            <a:spLocks noGrp="1"/>
          </p:cNvSpPr>
          <p:nvPr>
            <p:ph type="sldNum" sz="quarter" idx="5"/>
          </p:nvPr>
        </p:nvSpPr>
        <p:spPr>
          <a:noFill/>
        </p:spPr>
        <p:txBody>
          <a:bodyPr/>
          <a:lstStyle/>
          <a:p>
            <a:fld id="{746FD67E-79C6-4EF2-966E-DD20F83F9D60}" type="slidenum">
              <a:rPr lang="ru-RU" smtClean="0"/>
              <a:pPr/>
              <a:t>118</a:t>
            </a:fld>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Образ слайда 1"/>
          <p:cNvSpPr>
            <a:spLocks noGrp="1" noRot="1" noChangeAspect="1" noTextEdit="1"/>
          </p:cNvSpPr>
          <p:nvPr>
            <p:ph type="sldImg"/>
          </p:nvPr>
        </p:nvSpPr>
        <p:spPr>
          <a:ln/>
        </p:spPr>
      </p:sp>
      <p:sp>
        <p:nvSpPr>
          <p:cNvPr id="80899" name="Заметки 2"/>
          <p:cNvSpPr>
            <a:spLocks noGrp="1"/>
          </p:cNvSpPr>
          <p:nvPr>
            <p:ph type="body" idx="1"/>
          </p:nvPr>
        </p:nvSpPr>
        <p:spPr>
          <a:noFill/>
          <a:ln/>
        </p:spPr>
        <p:txBody>
          <a:bodyPr/>
          <a:lstStyle/>
          <a:p>
            <a:endParaRPr lang="ru-RU" smtClean="0"/>
          </a:p>
        </p:txBody>
      </p:sp>
      <p:sp>
        <p:nvSpPr>
          <p:cNvPr id="80900" name="Номер слайда 3"/>
          <p:cNvSpPr>
            <a:spLocks noGrp="1"/>
          </p:cNvSpPr>
          <p:nvPr>
            <p:ph type="sldNum" sz="quarter" idx="5"/>
          </p:nvPr>
        </p:nvSpPr>
        <p:spPr>
          <a:noFill/>
        </p:spPr>
        <p:txBody>
          <a:bodyPr/>
          <a:lstStyle/>
          <a:p>
            <a:fld id="{1DCF9192-EE0A-4445-9423-FF566F9CAE22}" type="slidenum">
              <a:rPr lang="ru-RU" smtClean="0"/>
              <a:pPr/>
              <a:t>119</a:t>
            </a:fld>
            <a:endParaRPr lang="ru-R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Образ слайда 1"/>
          <p:cNvSpPr>
            <a:spLocks noGrp="1" noRot="1" noChangeAspect="1" noTextEdit="1"/>
          </p:cNvSpPr>
          <p:nvPr>
            <p:ph type="sldImg"/>
          </p:nvPr>
        </p:nvSpPr>
        <p:spPr>
          <a:ln/>
        </p:spPr>
      </p:sp>
      <p:sp>
        <p:nvSpPr>
          <p:cNvPr id="81923" name="Заметки 2"/>
          <p:cNvSpPr>
            <a:spLocks noGrp="1"/>
          </p:cNvSpPr>
          <p:nvPr>
            <p:ph type="body" idx="1"/>
          </p:nvPr>
        </p:nvSpPr>
        <p:spPr>
          <a:noFill/>
          <a:ln/>
        </p:spPr>
        <p:txBody>
          <a:bodyPr/>
          <a:lstStyle/>
          <a:p>
            <a:endParaRPr lang="ru-RU" smtClean="0"/>
          </a:p>
        </p:txBody>
      </p:sp>
      <p:sp>
        <p:nvSpPr>
          <p:cNvPr id="81924" name="Номер слайда 3"/>
          <p:cNvSpPr>
            <a:spLocks noGrp="1"/>
          </p:cNvSpPr>
          <p:nvPr>
            <p:ph type="sldNum" sz="quarter" idx="5"/>
          </p:nvPr>
        </p:nvSpPr>
        <p:spPr>
          <a:noFill/>
        </p:spPr>
        <p:txBody>
          <a:bodyPr/>
          <a:lstStyle/>
          <a:p>
            <a:fld id="{3B431B88-CE80-462A-99C1-1D66B8630124}" type="slidenum">
              <a:rPr lang="ru-RU" smtClean="0"/>
              <a:pPr/>
              <a:t>120</a:t>
            </a:fld>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Образ слайда 1"/>
          <p:cNvSpPr>
            <a:spLocks noGrp="1" noRot="1" noChangeAspect="1" noTextEdit="1"/>
          </p:cNvSpPr>
          <p:nvPr>
            <p:ph type="sldImg"/>
          </p:nvPr>
        </p:nvSpPr>
        <p:spPr>
          <a:ln/>
        </p:spPr>
      </p:sp>
      <p:sp>
        <p:nvSpPr>
          <p:cNvPr id="82947" name="Заметки 2"/>
          <p:cNvSpPr>
            <a:spLocks noGrp="1"/>
          </p:cNvSpPr>
          <p:nvPr>
            <p:ph type="body" idx="1"/>
          </p:nvPr>
        </p:nvSpPr>
        <p:spPr>
          <a:noFill/>
          <a:ln/>
        </p:spPr>
        <p:txBody>
          <a:bodyPr/>
          <a:lstStyle/>
          <a:p>
            <a:endParaRPr lang="ru-RU" smtClean="0"/>
          </a:p>
        </p:txBody>
      </p:sp>
      <p:sp>
        <p:nvSpPr>
          <p:cNvPr id="82948" name="Номер слайда 3"/>
          <p:cNvSpPr>
            <a:spLocks noGrp="1"/>
          </p:cNvSpPr>
          <p:nvPr>
            <p:ph type="sldNum" sz="quarter" idx="5"/>
          </p:nvPr>
        </p:nvSpPr>
        <p:spPr>
          <a:noFill/>
        </p:spPr>
        <p:txBody>
          <a:bodyPr/>
          <a:lstStyle/>
          <a:p>
            <a:fld id="{B77E0CEB-0D78-4D00-94D6-01645189C516}" type="slidenum">
              <a:rPr lang="ru-RU" smtClean="0"/>
              <a:pPr/>
              <a:t>121</a:t>
            </a:fld>
            <a:endParaRPr lang="ru-RU"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a:ln/>
        </p:spPr>
      </p:sp>
      <p:sp>
        <p:nvSpPr>
          <p:cNvPr id="83971" name="Заметки 2"/>
          <p:cNvSpPr>
            <a:spLocks noGrp="1"/>
          </p:cNvSpPr>
          <p:nvPr>
            <p:ph type="body" idx="1"/>
          </p:nvPr>
        </p:nvSpPr>
        <p:spPr>
          <a:noFill/>
          <a:ln/>
        </p:spPr>
        <p:txBody>
          <a:bodyPr/>
          <a:lstStyle/>
          <a:p>
            <a:endParaRPr lang="ru-RU" smtClean="0"/>
          </a:p>
        </p:txBody>
      </p:sp>
      <p:sp>
        <p:nvSpPr>
          <p:cNvPr id="83972" name="Номер слайда 3"/>
          <p:cNvSpPr>
            <a:spLocks noGrp="1"/>
          </p:cNvSpPr>
          <p:nvPr>
            <p:ph type="sldNum" sz="quarter" idx="5"/>
          </p:nvPr>
        </p:nvSpPr>
        <p:spPr>
          <a:noFill/>
        </p:spPr>
        <p:txBody>
          <a:bodyPr/>
          <a:lstStyle/>
          <a:p>
            <a:fld id="{0B80C1A1-BDC8-490B-AB01-89ED5EDCF2B8}" type="slidenum">
              <a:rPr lang="ru-RU" smtClean="0"/>
              <a:pPr/>
              <a:t>122</a:t>
            </a:fld>
            <a:endParaRPr lang="ru-RU"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Образ слайда 1"/>
          <p:cNvSpPr>
            <a:spLocks noGrp="1" noRot="1" noChangeAspect="1" noTextEdit="1"/>
          </p:cNvSpPr>
          <p:nvPr>
            <p:ph type="sldImg"/>
          </p:nvPr>
        </p:nvSpPr>
        <p:spPr>
          <a:ln/>
        </p:spPr>
      </p:sp>
      <p:sp>
        <p:nvSpPr>
          <p:cNvPr id="84995" name="Заметки 2"/>
          <p:cNvSpPr>
            <a:spLocks noGrp="1"/>
          </p:cNvSpPr>
          <p:nvPr>
            <p:ph type="body" idx="1"/>
          </p:nvPr>
        </p:nvSpPr>
        <p:spPr>
          <a:noFill/>
          <a:ln/>
        </p:spPr>
        <p:txBody>
          <a:bodyPr/>
          <a:lstStyle/>
          <a:p>
            <a:endParaRPr lang="ru-RU" smtClean="0"/>
          </a:p>
        </p:txBody>
      </p:sp>
      <p:sp>
        <p:nvSpPr>
          <p:cNvPr id="84996" name="Номер слайда 3"/>
          <p:cNvSpPr>
            <a:spLocks noGrp="1"/>
          </p:cNvSpPr>
          <p:nvPr>
            <p:ph type="sldNum" sz="quarter" idx="5"/>
          </p:nvPr>
        </p:nvSpPr>
        <p:spPr>
          <a:noFill/>
        </p:spPr>
        <p:txBody>
          <a:bodyPr/>
          <a:lstStyle/>
          <a:p>
            <a:fld id="{ED1CBE63-887A-489E-A6A1-7D3FC4B475DF}" type="slidenum">
              <a:rPr lang="ru-RU" smtClean="0"/>
              <a:pPr/>
              <a:t>123</a:t>
            </a:fld>
            <a:endParaRPr lang="ru-RU"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Образ слайда 1"/>
          <p:cNvSpPr>
            <a:spLocks noGrp="1" noRot="1" noChangeAspect="1" noTextEdit="1"/>
          </p:cNvSpPr>
          <p:nvPr>
            <p:ph type="sldImg"/>
          </p:nvPr>
        </p:nvSpPr>
        <p:spPr>
          <a:ln/>
        </p:spPr>
      </p:sp>
      <p:sp>
        <p:nvSpPr>
          <p:cNvPr id="86019" name="Заметки 2"/>
          <p:cNvSpPr>
            <a:spLocks noGrp="1"/>
          </p:cNvSpPr>
          <p:nvPr>
            <p:ph type="body" idx="1"/>
          </p:nvPr>
        </p:nvSpPr>
        <p:spPr>
          <a:noFill/>
          <a:ln/>
        </p:spPr>
        <p:txBody>
          <a:bodyPr/>
          <a:lstStyle/>
          <a:p>
            <a:endParaRPr lang="ru-RU" smtClean="0"/>
          </a:p>
        </p:txBody>
      </p:sp>
      <p:sp>
        <p:nvSpPr>
          <p:cNvPr id="86020" name="Номер слайда 3"/>
          <p:cNvSpPr>
            <a:spLocks noGrp="1"/>
          </p:cNvSpPr>
          <p:nvPr>
            <p:ph type="sldNum" sz="quarter" idx="5"/>
          </p:nvPr>
        </p:nvSpPr>
        <p:spPr>
          <a:noFill/>
        </p:spPr>
        <p:txBody>
          <a:bodyPr/>
          <a:lstStyle/>
          <a:p>
            <a:fld id="{E5CA692A-6944-48E1-A10C-524F7E3B5327}" type="slidenum">
              <a:rPr lang="ru-RU" smtClean="0"/>
              <a:pPr/>
              <a:t>124</a:t>
            </a:fld>
            <a:endParaRPr lang="ru-RU"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Образ слайда 1"/>
          <p:cNvSpPr>
            <a:spLocks noGrp="1" noRot="1" noChangeAspect="1" noTextEdit="1"/>
          </p:cNvSpPr>
          <p:nvPr>
            <p:ph type="sldImg"/>
          </p:nvPr>
        </p:nvSpPr>
        <p:spPr>
          <a:ln/>
        </p:spPr>
      </p:sp>
      <p:sp>
        <p:nvSpPr>
          <p:cNvPr id="87043" name="Заметки 2"/>
          <p:cNvSpPr>
            <a:spLocks noGrp="1"/>
          </p:cNvSpPr>
          <p:nvPr>
            <p:ph type="body" idx="1"/>
          </p:nvPr>
        </p:nvSpPr>
        <p:spPr>
          <a:noFill/>
          <a:ln/>
        </p:spPr>
        <p:txBody>
          <a:bodyPr/>
          <a:lstStyle/>
          <a:p>
            <a:endParaRPr lang="ru-RU" smtClean="0"/>
          </a:p>
        </p:txBody>
      </p:sp>
      <p:sp>
        <p:nvSpPr>
          <p:cNvPr id="87044" name="Номер слайда 3"/>
          <p:cNvSpPr>
            <a:spLocks noGrp="1"/>
          </p:cNvSpPr>
          <p:nvPr>
            <p:ph type="sldNum" sz="quarter" idx="5"/>
          </p:nvPr>
        </p:nvSpPr>
        <p:spPr>
          <a:noFill/>
        </p:spPr>
        <p:txBody>
          <a:bodyPr/>
          <a:lstStyle/>
          <a:p>
            <a:fld id="{554B8692-3E9F-47DC-8A95-0E460B35FB82}" type="slidenum">
              <a:rPr lang="ru-RU" smtClean="0"/>
              <a:pPr/>
              <a:t>125</a:t>
            </a:fld>
            <a:endParaRPr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Образ слайда 1"/>
          <p:cNvSpPr>
            <a:spLocks noGrp="1" noRot="1" noChangeAspect="1" noTextEdit="1"/>
          </p:cNvSpPr>
          <p:nvPr>
            <p:ph type="sldImg"/>
          </p:nvPr>
        </p:nvSpPr>
        <p:spPr>
          <a:ln/>
        </p:spPr>
      </p:sp>
      <p:sp>
        <p:nvSpPr>
          <p:cNvPr id="88067" name="Заметки 2"/>
          <p:cNvSpPr>
            <a:spLocks noGrp="1"/>
          </p:cNvSpPr>
          <p:nvPr>
            <p:ph type="body" idx="1"/>
          </p:nvPr>
        </p:nvSpPr>
        <p:spPr>
          <a:noFill/>
          <a:ln/>
        </p:spPr>
        <p:txBody>
          <a:bodyPr/>
          <a:lstStyle/>
          <a:p>
            <a:endParaRPr lang="ru-RU" smtClean="0"/>
          </a:p>
        </p:txBody>
      </p:sp>
      <p:sp>
        <p:nvSpPr>
          <p:cNvPr id="88068" name="Номер слайда 3"/>
          <p:cNvSpPr>
            <a:spLocks noGrp="1"/>
          </p:cNvSpPr>
          <p:nvPr>
            <p:ph type="sldNum" sz="quarter" idx="5"/>
          </p:nvPr>
        </p:nvSpPr>
        <p:spPr>
          <a:noFill/>
        </p:spPr>
        <p:txBody>
          <a:bodyPr/>
          <a:lstStyle/>
          <a:p>
            <a:fld id="{0408C4B9-6CF6-4842-9BA0-FB06DFD48142}" type="slidenum">
              <a:rPr lang="ru-RU" smtClean="0"/>
              <a:pPr/>
              <a:t>126</a:t>
            </a:fld>
            <a:endParaRPr lang="ru-RU"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Образ слайда 1"/>
          <p:cNvSpPr>
            <a:spLocks noGrp="1" noRot="1" noChangeAspect="1" noTextEdit="1"/>
          </p:cNvSpPr>
          <p:nvPr>
            <p:ph type="sldImg"/>
          </p:nvPr>
        </p:nvSpPr>
        <p:spPr>
          <a:ln/>
        </p:spPr>
      </p:sp>
      <p:sp>
        <p:nvSpPr>
          <p:cNvPr id="89091" name="Заметки 2"/>
          <p:cNvSpPr>
            <a:spLocks noGrp="1"/>
          </p:cNvSpPr>
          <p:nvPr>
            <p:ph type="body" idx="1"/>
          </p:nvPr>
        </p:nvSpPr>
        <p:spPr>
          <a:noFill/>
          <a:ln/>
        </p:spPr>
        <p:txBody>
          <a:bodyPr/>
          <a:lstStyle/>
          <a:p>
            <a:endParaRPr lang="ru-RU" smtClean="0"/>
          </a:p>
        </p:txBody>
      </p:sp>
      <p:sp>
        <p:nvSpPr>
          <p:cNvPr id="89092" name="Номер слайда 3"/>
          <p:cNvSpPr>
            <a:spLocks noGrp="1"/>
          </p:cNvSpPr>
          <p:nvPr>
            <p:ph type="sldNum" sz="quarter" idx="5"/>
          </p:nvPr>
        </p:nvSpPr>
        <p:spPr>
          <a:noFill/>
        </p:spPr>
        <p:txBody>
          <a:bodyPr/>
          <a:lstStyle/>
          <a:p>
            <a:fld id="{F95276B2-9223-4AFF-B84C-B549D5BE6341}" type="slidenum">
              <a:rPr lang="ru-RU" smtClean="0"/>
              <a:pPr/>
              <a:t>127</a:t>
            </a:fld>
            <a:endParaRPr lang="ru-RU"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a:ln/>
        </p:spPr>
      </p:sp>
      <p:sp>
        <p:nvSpPr>
          <p:cNvPr id="90115" name="Заметки 2"/>
          <p:cNvSpPr>
            <a:spLocks noGrp="1"/>
          </p:cNvSpPr>
          <p:nvPr>
            <p:ph type="body" idx="1"/>
          </p:nvPr>
        </p:nvSpPr>
        <p:spPr>
          <a:noFill/>
          <a:ln/>
        </p:spPr>
        <p:txBody>
          <a:bodyPr/>
          <a:lstStyle/>
          <a:p>
            <a:endParaRPr lang="ru-RU" smtClean="0"/>
          </a:p>
        </p:txBody>
      </p:sp>
      <p:sp>
        <p:nvSpPr>
          <p:cNvPr id="90116" name="Номер слайда 3"/>
          <p:cNvSpPr>
            <a:spLocks noGrp="1"/>
          </p:cNvSpPr>
          <p:nvPr>
            <p:ph type="sldNum" sz="quarter" idx="5"/>
          </p:nvPr>
        </p:nvSpPr>
        <p:spPr>
          <a:noFill/>
        </p:spPr>
        <p:txBody>
          <a:bodyPr/>
          <a:lstStyle/>
          <a:p>
            <a:fld id="{42E46CB6-DF72-42A4-B00D-D7C870D117CB}" type="slidenum">
              <a:rPr lang="ru-RU" smtClean="0"/>
              <a:pPr/>
              <a:t>128</a:t>
            </a:fld>
            <a:endParaRPr lang="ru-RU"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Образ слайда 1"/>
          <p:cNvSpPr>
            <a:spLocks noGrp="1" noRot="1" noChangeAspect="1" noTextEdit="1"/>
          </p:cNvSpPr>
          <p:nvPr>
            <p:ph type="sldImg"/>
          </p:nvPr>
        </p:nvSpPr>
        <p:spPr>
          <a:ln/>
        </p:spPr>
      </p:sp>
      <p:sp>
        <p:nvSpPr>
          <p:cNvPr id="91139" name="Заметки 2"/>
          <p:cNvSpPr>
            <a:spLocks noGrp="1"/>
          </p:cNvSpPr>
          <p:nvPr>
            <p:ph type="body" idx="1"/>
          </p:nvPr>
        </p:nvSpPr>
        <p:spPr>
          <a:noFill/>
          <a:ln/>
        </p:spPr>
        <p:txBody>
          <a:bodyPr/>
          <a:lstStyle/>
          <a:p>
            <a:endParaRPr lang="ru-RU" smtClean="0"/>
          </a:p>
        </p:txBody>
      </p:sp>
      <p:sp>
        <p:nvSpPr>
          <p:cNvPr id="91140" name="Номер слайда 3"/>
          <p:cNvSpPr>
            <a:spLocks noGrp="1"/>
          </p:cNvSpPr>
          <p:nvPr>
            <p:ph type="sldNum" sz="quarter" idx="5"/>
          </p:nvPr>
        </p:nvSpPr>
        <p:spPr>
          <a:noFill/>
        </p:spPr>
        <p:txBody>
          <a:bodyPr/>
          <a:lstStyle/>
          <a:p>
            <a:fld id="{E6F92D98-2C20-465C-93DC-60F855DB1F45}" type="slidenum">
              <a:rPr lang="ru-RU" smtClean="0"/>
              <a:pPr/>
              <a:t>129</a:t>
            </a:fld>
            <a:endParaRPr lang="ru-RU"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Образ слайда 1"/>
          <p:cNvSpPr>
            <a:spLocks noGrp="1" noRot="1" noChangeAspect="1" noTextEdit="1"/>
          </p:cNvSpPr>
          <p:nvPr>
            <p:ph type="sldImg"/>
          </p:nvPr>
        </p:nvSpPr>
        <p:spPr>
          <a:ln/>
        </p:spPr>
      </p:sp>
      <p:sp>
        <p:nvSpPr>
          <p:cNvPr id="93187" name="Заметки 2"/>
          <p:cNvSpPr>
            <a:spLocks noGrp="1"/>
          </p:cNvSpPr>
          <p:nvPr>
            <p:ph type="body" idx="1"/>
          </p:nvPr>
        </p:nvSpPr>
        <p:spPr>
          <a:noFill/>
          <a:ln/>
        </p:spPr>
        <p:txBody>
          <a:bodyPr/>
          <a:lstStyle/>
          <a:p>
            <a:endParaRPr lang="ru-RU" smtClean="0"/>
          </a:p>
        </p:txBody>
      </p:sp>
      <p:sp>
        <p:nvSpPr>
          <p:cNvPr id="93188" name="Номер слайда 3"/>
          <p:cNvSpPr>
            <a:spLocks noGrp="1"/>
          </p:cNvSpPr>
          <p:nvPr>
            <p:ph type="sldNum" sz="quarter" idx="5"/>
          </p:nvPr>
        </p:nvSpPr>
        <p:spPr>
          <a:noFill/>
        </p:spPr>
        <p:txBody>
          <a:bodyPr/>
          <a:lstStyle/>
          <a:p>
            <a:fld id="{2D53B87B-0127-4466-8DE0-62491E50A090}" type="slidenum">
              <a:rPr lang="ru-RU" smtClean="0"/>
              <a:pPr/>
              <a:t>130</a:t>
            </a:fld>
            <a:endParaRPr lang="ru-RU"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Образ слайда 1"/>
          <p:cNvSpPr>
            <a:spLocks noGrp="1" noRot="1" noChangeAspect="1" noTextEdit="1"/>
          </p:cNvSpPr>
          <p:nvPr>
            <p:ph type="sldImg"/>
          </p:nvPr>
        </p:nvSpPr>
        <p:spPr>
          <a:ln/>
        </p:spPr>
      </p:sp>
      <p:sp>
        <p:nvSpPr>
          <p:cNvPr id="94211" name="Заметки 2"/>
          <p:cNvSpPr>
            <a:spLocks noGrp="1"/>
          </p:cNvSpPr>
          <p:nvPr>
            <p:ph type="body" idx="1"/>
          </p:nvPr>
        </p:nvSpPr>
        <p:spPr>
          <a:noFill/>
          <a:ln/>
        </p:spPr>
        <p:txBody>
          <a:bodyPr/>
          <a:lstStyle/>
          <a:p>
            <a:endParaRPr lang="ru-RU" smtClean="0"/>
          </a:p>
        </p:txBody>
      </p:sp>
      <p:sp>
        <p:nvSpPr>
          <p:cNvPr id="94212" name="Номер слайда 3"/>
          <p:cNvSpPr>
            <a:spLocks noGrp="1"/>
          </p:cNvSpPr>
          <p:nvPr>
            <p:ph type="sldNum" sz="quarter" idx="5"/>
          </p:nvPr>
        </p:nvSpPr>
        <p:spPr>
          <a:noFill/>
        </p:spPr>
        <p:txBody>
          <a:bodyPr/>
          <a:lstStyle/>
          <a:p>
            <a:fld id="{67CAA29C-C5F9-4351-8749-1446438E92B7}" type="slidenum">
              <a:rPr lang="ru-RU" smtClean="0"/>
              <a:pPr/>
              <a:t>131</a:t>
            </a:fld>
            <a:endParaRPr lang="ru-RU"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Образ слайда 1"/>
          <p:cNvSpPr>
            <a:spLocks noGrp="1" noRot="1" noChangeAspect="1" noTextEdit="1"/>
          </p:cNvSpPr>
          <p:nvPr>
            <p:ph type="sldImg"/>
          </p:nvPr>
        </p:nvSpPr>
        <p:spPr>
          <a:ln/>
        </p:spPr>
      </p:sp>
      <p:sp>
        <p:nvSpPr>
          <p:cNvPr id="95235" name="Заметки 2"/>
          <p:cNvSpPr>
            <a:spLocks noGrp="1"/>
          </p:cNvSpPr>
          <p:nvPr>
            <p:ph type="body" idx="1"/>
          </p:nvPr>
        </p:nvSpPr>
        <p:spPr>
          <a:noFill/>
          <a:ln/>
        </p:spPr>
        <p:txBody>
          <a:bodyPr/>
          <a:lstStyle/>
          <a:p>
            <a:endParaRPr lang="ru-RU" smtClean="0"/>
          </a:p>
        </p:txBody>
      </p:sp>
      <p:sp>
        <p:nvSpPr>
          <p:cNvPr id="95236" name="Номер слайда 3"/>
          <p:cNvSpPr>
            <a:spLocks noGrp="1"/>
          </p:cNvSpPr>
          <p:nvPr>
            <p:ph type="sldNum" sz="quarter" idx="5"/>
          </p:nvPr>
        </p:nvSpPr>
        <p:spPr>
          <a:noFill/>
        </p:spPr>
        <p:txBody>
          <a:bodyPr/>
          <a:lstStyle/>
          <a:p>
            <a:fld id="{E02EC13C-5C55-4DF5-8D13-CE2996A04F99}" type="slidenum">
              <a:rPr lang="ru-RU" smtClean="0"/>
              <a:pPr/>
              <a:t>132</a:t>
            </a:fld>
            <a:endParaRPr lang="ru-RU"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Образ слайда 1"/>
          <p:cNvSpPr>
            <a:spLocks noGrp="1" noRot="1" noChangeAspect="1" noTextEdit="1"/>
          </p:cNvSpPr>
          <p:nvPr>
            <p:ph type="sldImg"/>
          </p:nvPr>
        </p:nvSpPr>
        <p:spPr>
          <a:ln/>
        </p:spPr>
      </p:sp>
      <p:sp>
        <p:nvSpPr>
          <p:cNvPr id="96259" name="Заметки 2"/>
          <p:cNvSpPr>
            <a:spLocks noGrp="1"/>
          </p:cNvSpPr>
          <p:nvPr>
            <p:ph type="body" idx="1"/>
          </p:nvPr>
        </p:nvSpPr>
        <p:spPr>
          <a:noFill/>
          <a:ln/>
        </p:spPr>
        <p:txBody>
          <a:bodyPr/>
          <a:lstStyle/>
          <a:p>
            <a:endParaRPr lang="ru-RU" smtClean="0"/>
          </a:p>
        </p:txBody>
      </p:sp>
      <p:sp>
        <p:nvSpPr>
          <p:cNvPr id="96260" name="Номер слайда 3"/>
          <p:cNvSpPr>
            <a:spLocks noGrp="1"/>
          </p:cNvSpPr>
          <p:nvPr>
            <p:ph type="sldNum" sz="quarter" idx="5"/>
          </p:nvPr>
        </p:nvSpPr>
        <p:spPr>
          <a:noFill/>
        </p:spPr>
        <p:txBody>
          <a:bodyPr/>
          <a:lstStyle/>
          <a:p>
            <a:fld id="{E6BC048C-FCA8-4EC7-B625-E99A6A81A6EC}" type="slidenum">
              <a:rPr lang="ru-RU" smtClean="0"/>
              <a:pPr/>
              <a:t>133</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u-R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u-R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u-R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u-R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u-R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C8E95BC-B8DC-4F7C-A97E-8F16127DB23C}" type="datetimeFigureOut">
              <a:rPr lang="ru-RU" smtClean="0"/>
              <a:pPr/>
              <a:t>24.06.2010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2F4DE2-9DE1-48DF-B522-34294C66A06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3ACCC21-15E6-4583-852A-3309DA711ACD}"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50000">
              <a:schemeClr val="tx2">
                <a:lumMod val="60000"/>
                <a:lumOff val="40000"/>
              </a:schemeClr>
            </a:gs>
            <a:gs pos="100000">
              <a:schemeClr val="tx2">
                <a:lumMod val="75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8E95BC-B8DC-4F7C-A97E-8F16127DB23C}" type="datetimeFigureOut">
              <a:rPr lang="ru-RU" smtClean="0"/>
              <a:pPr/>
              <a:t>24.06.2010</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F4DE2-9DE1-48DF-B522-34294C66A06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jpeg"/><Relationship Id="rId5" Type="http://schemas.openxmlformats.org/officeDocument/2006/relationships/image" Target="../media/image5.png"/><Relationship Id="rId15" Type="http://schemas.openxmlformats.org/officeDocument/2006/relationships/image" Target="../media/image15.tiff"/><Relationship Id="rId10" Type="http://schemas.openxmlformats.org/officeDocument/2006/relationships/image" Target="../media/image10.gif"/><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2.jpeg"/><Relationship Id="rId9"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png"/><Relationship Id="rId7" Type="http://schemas.openxmlformats.org/officeDocument/2006/relationships/image" Target="../media/image19.png"/><Relationship Id="rId12"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8.png"/><Relationship Id="rId11" Type="http://schemas.openxmlformats.org/officeDocument/2006/relationships/image" Target="../media/image25.jpeg"/><Relationship Id="rId5" Type="http://schemas.openxmlformats.org/officeDocument/2006/relationships/image" Target="../media/image17.png"/><Relationship Id="rId10" Type="http://schemas.openxmlformats.org/officeDocument/2006/relationships/image" Target="../media/image24.jpeg"/><Relationship Id="rId4" Type="http://schemas.openxmlformats.org/officeDocument/2006/relationships/image" Target="../media/image22.jpeg"/><Relationship Id="rId9"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png"/><Relationship Id="rId7" Type="http://schemas.openxmlformats.org/officeDocument/2006/relationships/image" Target="../media/image18.png"/><Relationship Id="rId12"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7.png"/><Relationship Id="rId11" Type="http://schemas.openxmlformats.org/officeDocument/2006/relationships/image" Target="../media/image25.jpeg"/><Relationship Id="rId5" Type="http://schemas.openxmlformats.org/officeDocument/2006/relationships/image" Target="../media/image22.jpeg"/><Relationship Id="rId10" Type="http://schemas.openxmlformats.org/officeDocument/2006/relationships/image" Target="../media/image24.jpeg"/><Relationship Id="rId4" Type="http://schemas.openxmlformats.org/officeDocument/2006/relationships/image" Target="../media/image21.jpeg"/><Relationship Id="rId9"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2.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dam.brown.edu/people/ulf/gpt.htm"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6.xml"/><Relationship Id="rId3" Type="http://schemas.openxmlformats.org/officeDocument/2006/relationships/diagramData" Target="../diagrams/data15.xml"/><Relationship Id="rId7" Type="http://schemas.microsoft.com/office/2007/relationships/diagramDrawing" Target="../diagrams/drawing15.xml"/><Relationship Id="rId12" Type="http://schemas.microsoft.com/office/2007/relationships/diagramDrawing" Target="../diagrams/drawing1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5.xml"/><Relationship Id="rId11" Type="http://schemas.openxmlformats.org/officeDocument/2006/relationships/diagramColors" Target="../diagrams/colors16.xml"/><Relationship Id="rId5" Type="http://schemas.openxmlformats.org/officeDocument/2006/relationships/diagramQuickStyle" Target="../diagrams/quickStyle15.xml"/><Relationship Id="rId10" Type="http://schemas.openxmlformats.org/officeDocument/2006/relationships/diagramQuickStyle" Target="../diagrams/quickStyle16.xml"/><Relationship Id="rId4" Type="http://schemas.openxmlformats.org/officeDocument/2006/relationships/diagramLayout" Target="../diagrams/layout15.xml"/><Relationship Id="rId9" Type="http://schemas.openxmlformats.org/officeDocument/2006/relationships/diagramLayout" Target="../diagrams/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ccas.ru/personal/zhuravlev.html"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2.xml"/><Relationship Id="rId7" Type="http://schemas.openxmlformats.org/officeDocument/2006/relationships/image" Target="../media/image2.png"/><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47.xml.rels><?xml version="1.0" encoding="UTF-8" standalone="yes"?>
<Relationships xmlns="http://schemas.openxmlformats.org/package/2006/relationships"><Relationship Id="rId8" Type="http://schemas.openxmlformats.org/officeDocument/2006/relationships/diagramData" Target="../diagrams/data32.xml"/><Relationship Id="rId3" Type="http://schemas.openxmlformats.org/officeDocument/2006/relationships/diagramData" Target="../diagrams/data31.xml"/><Relationship Id="rId7" Type="http://schemas.microsoft.com/office/2007/relationships/diagramDrawing" Target="../diagrams/drawing31.xml"/><Relationship Id="rId12" Type="http://schemas.microsoft.com/office/2007/relationships/diagramDrawing" Target="../diagrams/drawing3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1.xml"/><Relationship Id="rId11" Type="http://schemas.openxmlformats.org/officeDocument/2006/relationships/diagramColors" Target="../diagrams/colors32.xml"/><Relationship Id="rId5" Type="http://schemas.openxmlformats.org/officeDocument/2006/relationships/diagramQuickStyle" Target="../diagrams/quickStyle31.xml"/><Relationship Id="rId10" Type="http://schemas.openxmlformats.org/officeDocument/2006/relationships/diagramQuickStyle" Target="../diagrams/quickStyle32.xml"/><Relationship Id="rId4" Type="http://schemas.openxmlformats.org/officeDocument/2006/relationships/diagramLayout" Target="../diagrams/layout31.xml"/><Relationship Id="rId9" Type="http://schemas.openxmlformats.org/officeDocument/2006/relationships/diagramLayout" Target="../diagrams/layout3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cis.ufl.edu/~jnw/IA/ia-theory.html"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6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74.xml.rels><?xml version="1.0" encoding="UTF-8" standalone="yes"?>
<Relationships xmlns="http://schemas.openxmlformats.org/package/2006/relationships"><Relationship Id="rId8" Type="http://schemas.openxmlformats.org/officeDocument/2006/relationships/diagramData" Target="../diagrams/data39.xml"/><Relationship Id="rId3" Type="http://schemas.openxmlformats.org/officeDocument/2006/relationships/diagramData" Target="../diagrams/data38.xml"/><Relationship Id="rId7" Type="http://schemas.microsoft.com/office/2007/relationships/diagramDrawing" Target="../diagrams/drawing38.xml"/><Relationship Id="rId12" Type="http://schemas.microsoft.com/office/2007/relationships/diagramDrawing" Target="../diagrams/drawing3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8.xml"/><Relationship Id="rId11" Type="http://schemas.openxmlformats.org/officeDocument/2006/relationships/diagramColors" Target="../diagrams/colors39.xml"/><Relationship Id="rId5" Type="http://schemas.openxmlformats.org/officeDocument/2006/relationships/diagramQuickStyle" Target="../diagrams/quickStyle38.xml"/><Relationship Id="rId10" Type="http://schemas.openxmlformats.org/officeDocument/2006/relationships/diagramQuickStyle" Target="../diagrams/quickStyle39.xml"/><Relationship Id="rId4" Type="http://schemas.openxmlformats.org/officeDocument/2006/relationships/diagramLayout" Target="../diagrams/layout38.xml"/><Relationship Id="rId9" Type="http://schemas.openxmlformats.org/officeDocument/2006/relationships/diagramLayout" Target="../diagrams/layout39.xml"/></Relationships>
</file>

<file path=ppt/slides/_rels/slide75.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oleObject17.bin"/></Relationships>
</file>

<file path=ppt/slides/_rels/slide79.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80.xml.rels><?xml version="1.0" encoding="UTF-8" standalone="yes"?>
<Relationships xmlns="http://schemas.openxmlformats.org/package/2006/relationships"><Relationship Id="rId8" Type="http://schemas.microsoft.com/office/2007/relationships/diagramDrawing" Target="../diagrams/drawing44.xml"/><Relationship Id="rId3" Type="http://schemas.openxmlformats.org/officeDocument/2006/relationships/image" Target="../media/image2.png"/><Relationship Id="rId7" Type="http://schemas.openxmlformats.org/officeDocument/2006/relationships/diagramColors" Target="../diagrams/colors44.xml"/><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diagramQuickStyle" Target="../diagrams/quickStyle44.xml"/><Relationship Id="rId5" Type="http://schemas.openxmlformats.org/officeDocument/2006/relationships/diagramLayout" Target="../diagrams/layout44.xml"/><Relationship Id="rId4" Type="http://schemas.openxmlformats.org/officeDocument/2006/relationships/diagramData" Target="../diagrams/data44.xml"/><Relationship Id="rId9" Type="http://schemas.openxmlformats.org/officeDocument/2006/relationships/oleObject" Target="../embeddings/oleObject18.bin"/></Relationships>
</file>

<file path=ppt/slides/_rels/slide8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microsoft.com/office/2007/relationships/diagramDrawing" Target="../diagrams/drawing45.xml"/><Relationship Id="rId3" Type="http://schemas.openxmlformats.org/officeDocument/2006/relationships/image" Target="../media/image2.png"/><Relationship Id="rId7" Type="http://schemas.openxmlformats.org/officeDocument/2006/relationships/diagramColors" Target="../diagrams/colors45.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45.xml"/><Relationship Id="rId5" Type="http://schemas.openxmlformats.org/officeDocument/2006/relationships/diagramLayout" Target="../diagrams/layout45.xml"/><Relationship Id="rId4" Type="http://schemas.openxmlformats.org/officeDocument/2006/relationships/diagramData" Target="../diagrams/data45.xml"/></Relationships>
</file>

<file path=ppt/slides/_rels/slide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85.xml.rels><?xml version="1.0" encoding="UTF-8" standalone="yes"?>
<Relationships xmlns="http://schemas.openxmlformats.org/package/2006/relationships"><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87.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90.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93.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_rels/slide94.xml.rels><?xml version="1.0" encoding="UTF-8" standalone="yes"?>
<Relationships xmlns="http://schemas.openxmlformats.org/package/2006/relationships"><Relationship Id="rId8" Type="http://schemas.microsoft.com/office/2007/relationships/diagramDrawing" Target="../diagrams/drawing54.xml"/><Relationship Id="rId3" Type="http://schemas.openxmlformats.org/officeDocument/2006/relationships/image" Target="../media/image2.png"/><Relationship Id="rId7" Type="http://schemas.openxmlformats.org/officeDocument/2006/relationships/diagramColors" Target="../diagrams/colors54.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54.xml"/><Relationship Id="rId5" Type="http://schemas.openxmlformats.org/officeDocument/2006/relationships/diagramLayout" Target="../diagrams/layout54.xml"/><Relationship Id="rId4" Type="http://schemas.openxmlformats.org/officeDocument/2006/relationships/diagramData" Target="../diagrams/data54.xml"/></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2.png"/><Relationship Id="rId5" Type="http://schemas.openxmlformats.org/officeDocument/2006/relationships/oleObject" Target="../embeddings/oleObject20.bin"/><Relationship Id="rId4" Type="http://schemas.openxmlformats.org/officeDocument/2006/relationships/oleObject" Target="../embeddings/oleObject19.bin"/></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14.vml"/><Relationship Id="rId5" Type="http://schemas.openxmlformats.org/officeDocument/2006/relationships/image" Target="../media/image2.png"/><Relationship Id="rId4" Type="http://schemas.openxmlformats.org/officeDocument/2006/relationships/oleObject" Target="../embeddings/oleObject21.bin"/></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55.xml"/><Relationship Id="rId7" Type="http://schemas.openxmlformats.org/officeDocument/2006/relationships/image" Target="../media/image2.png"/><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6.xml"/><Relationship Id="rId5" Type="http://schemas.openxmlformats.org/officeDocument/2006/relationships/diagramQuickStyle" Target="../diagrams/quickStyle56.xml"/><Relationship Id="rId4" Type="http://schemas.openxmlformats.org/officeDocument/2006/relationships/diagramLayout" Target="../diagrams/layout56.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58.xml"/><Relationship Id="rId7" Type="http://schemas.microsoft.com/office/2007/relationships/diagramDrawing" Target="../diagrams/drawing5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8.xml"/><Relationship Id="rId5" Type="http://schemas.openxmlformats.org/officeDocument/2006/relationships/diagramQuickStyle" Target="../diagrams/quickStyle58.xml"/><Relationship Id="rId4" Type="http://schemas.openxmlformats.org/officeDocument/2006/relationships/diagramLayout" Target="../diagrams/layout58.xml"/></Relationships>
</file>

<file path=ppt/slides/_rels/slide10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59.xml"/><Relationship Id="rId7" Type="http://schemas.openxmlformats.org/officeDocument/2006/relationships/image" Target="../media/image2.png"/><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60.xml"/><Relationship Id="rId7" Type="http://schemas.openxmlformats.org/officeDocument/2006/relationships/image" Target="../media/image2.png"/><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oleObject24.bin"/></Relationships>
</file>

<file path=ppt/slides/_rels/slide1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oleObject" Target="../embeddings/oleObject25.bin"/></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61.xml"/><Relationship Id="rId7" Type="http://schemas.microsoft.com/office/2007/relationships/diagramDrawing" Target="../diagrams/drawing6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1.xml"/><Relationship Id="rId5" Type="http://schemas.openxmlformats.org/officeDocument/2006/relationships/diagramQuickStyle" Target="../diagrams/quickStyle61.xml"/><Relationship Id="rId4" Type="http://schemas.openxmlformats.org/officeDocument/2006/relationships/diagramLayout" Target="../diagrams/layout61.xml"/></Relationships>
</file>

<file path=ppt/slides/_rels/slide10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62.xml"/><Relationship Id="rId7" Type="http://schemas.openxmlformats.org/officeDocument/2006/relationships/image" Target="../media/image2.png"/><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110.xml.rels><?xml version="1.0" encoding="UTF-8" standalone="yes"?>
<Relationships xmlns="http://schemas.openxmlformats.org/package/2006/relationships"><Relationship Id="rId3" Type="http://schemas.openxmlformats.org/officeDocument/2006/relationships/diagramData" Target="../diagrams/data63.xml"/><Relationship Id="rId7" Type="http://schemas.microsoft.com/office/2007/relationships/diagramDrawing" Target="../diagrams/drawing6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3.xml"/><Relationship Id="rId5" Type="http://schemas.openxmlformats.org/officeDocument/2006/relationships/diagramQuickStyle" Target="../diagrams/quickStyle63.xml"/><Relationship Id="rId4" Type="http://schemas.openxmlformats.org/officeDocument/2006/relationships/diagramLayout" Target="../diagrams/layout63.xml"/></Relationships>
</file>

<file path=ppt/slides/_rels/slide11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11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diagramData" Target="../diagrams/data64.xml"/><Relationship Id="rId7" Type="http://schemas.microsoft.com/office/2007/relationships/diagramDrawing" Target="../diagrams/drawing6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4.xml"/><Relationship Id="rId5" Type="http://schemas.openxmlformats.org/officeDocument/2006/relationships/diagramQuickStyle" Target="../diagrams/quickStyle64.xml"/><Relationship Id="rId4" Type="http://schemas.openxmlformats.org/officeDocument/2006/relationships/diagramLayout" Target="../diagrams/layout64.xml"/></Relationships>
</file>

<file path=ppt/slides/_rels/slide1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8" Type="http://schemas.openxmlformats.org/officeDocument/2006/relationships/oleObject" Target="../embeddings/oleObject30.bin"/><Relationship Id="rId3" Type="http://schemas.openxmlformats.org/officeDocument/2006/relationships/image" Target="../media/image2.png"/><Relationship Id="rId7"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28.bin"/><Relationship Id="rId5" Type="http://schemas.openxmlformats.org/officeDocument/2006/relationships/oleObject" Target="../embeddings/oleObject27.bin"/><Relationship Id="rId4" Type="http://schemas.openxmlformats.org/officeDocument/2006/relationships/oleObject" Target="../embeddings/oleObject26.bin"/></Relationships>
</file>

<file path=ppt/slides/_rels/slide11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72.png"/><Relationship Id="rId4" Type="http://schemas.openxmlformats.org/officeDocument/2006/relationships/image" Target="../media/image71.png"/></Relationships>
</file>

<file path=ppt/slides/_rels/slide11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vmlDrawing" Target="../drawings/vmlDrawing19.vml"/><Relationship Id="rId6" Type="http://schemas.openxmlformats.org/officeDocument/2006/relationships/image" Target="../media/image2.png"/><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11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71.png"/><Relationship Id="rId4" Type="http://schemas.openxmlformats.org/officeDocument/2006/relationships/image" Target="../media/image76.png"/></Relationships>
</file>

<file path=ppt/slides/_rels/slide1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vmlDrawing" Target="../drawings/vmlDrawing20.vml"/><Relationship Id="rId5" Type="http://schemas.openxmlformats.org/officeDocument/2006/relationships/image" Target="../media/image2.png"/><Relationship Id="rId4" Type="http://schemas.openxmlformats.org/officeDocument/2006/relationships/oleObject" Target="../embeddings/oleObject33.bin"/></Relationships>
</file>

<file path=ppt/slides/_rels/slide121.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oleObject" Target="../embeddings/oleObject34.bin"/><Relationship Id="rId2" Type="http://schemas.openxmlformats.org/officeDocument/2006/relationships/slideLayout" Target="../slideLayouts/slideLayout12.xml"/><Relationship Id="rId1" Type="http://schemas.openxmlformats.org/officeDocument/2006/relationships/vmlDrawing" Target="../drawings/vmlDrawing21.vml"/><Relationship Id="rId6" Type="http://schemas.openxmlformats.org/officeDocument/2006/relationships/image" Target="../media/image2.png"/><Relationship Id="rId5" Type="http://schemas.openxmlformats.org/officeDocument/2006/relationships/image" Target="../media/image76.png"/><Relationship Id="rId4" Type="http://schemas.openxmlformats.org/officeDocument/2006/relationships/image" Target="../media/image79.png"/></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mlDrawing" Target="../drawings/vmlDrawing22.vml"/><Relationship Id="rId6" Type="http://schemas.openxmlformats.org/officeDocument/2006/relationships/image" Target="../media/image2.png"/><Relationship Id="rId5" Type="http://schemas.openxmlformats.org/officeDocument/2006/relationships/oleObject" Target="../embeddings/oleObject36.bin"/><Relationship Id="rId4" Type="http://schemas.openxmlformats.org/officeDocument/2006/relationships/oleObject" Target="../embeddings/oleObject35.bin"/></Relationships>
</file>

<file path=ppt/slides/_rels/slide1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vmlDrawing" Target="../drawings/vmlDrawing23.vml"/><Relationship Id="rId5" Type="http://schemas.openxmlformats.org/officeDocument/2006/relationships/image" Target="../media/image2.png"/><Relationship Id="rId4" Type="http://schemas.openxmlformats.org/officeDocument/2006/relationships/oleObject" Target="../embeddings/oleObject37.bin"/></Relationships>
</file>

<file path=ppt/slides/_rels/slide12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vmlDrawing" Target="../drawings/vmlDrawing24.vml"/><Relationship Id="rId6" Type="http://schemas.openxmlformats.org/officeDocument/2006/relationships/image" Target="../media/image2.png"/><Relationship Id="rId5" Type="http://schemas.openxmlformats.org/officeDocument/2006/relationships/oleObject" Target="../embeddings/oleObject39.bin"/><Relationship Id="rId4" Type="http://schemas.openxmlformats.org/officeDocument/2006/relationships/oleObject" Target="../embeddings/oleObject38.bin"/></Relationships>
</file>

<file path=ppt/slides/_rels/slide12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vmlDrawing" Target="../drawings/vmlDrawing25.vml"/><Relationship Id="rId5" Type="http://schemas.openxmlformats.org/officeDocument/2006/relationships/image" Target="../media/image2.png"/><Relationship Id="rId4" Type="http://schemas.openxmlformats.org/officeDocument/2006/relationships/oleObject" Target="../embeddings/oleObject40.bin"/></Relationships>
</file>

<file path=ppt/slides/_rels/slide127.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vmlDrawing" Target="../drawings/vmlDrawing26.vml"/><Relationship Id="rId6" Type="http://schemas.openxmlformats.org/officeDocument/2006/relationships/oleObject" Target="../embeddings/oleObject43.bin"/><Relationship Id="rId5" Type="http://schemas.openxmlformats.org/officeDocument/2006/relationships/oleObject" Target="../embeddings/oleObject42.bin"/><Relationship Id="rId4" Type="http://schemas.openxmlformats.org/officeDocument/2006/relationships/oleObject" Target="../embeddings/oleObject41.bin"/></Relationships>
</file>

<file path=ppt/slides/_rels/slide12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vmlDrawing" Target="../drawings/vmlDrawing27.vml"/><Relationship Id="rId5" Type="http://schemas.openxmlformats.org/officeDocument/2006/relationships/image" Target="../media/image2.png"/><Relationship Id="rId4" Type="http://schemas.openxmlformats.org/officeDocument/2006/relationships/oleObject" Target="../embeddings/oleObject44.bin"/></Relationships>
</file>

<file path=ppt/slides/_rels/slide12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vmlDrawing" Target="../drawings/vmlDrawing28.vml"/><Relationship Id="rId5" Type="http://schemas.openxmlformats.org/officeDocument/2006/relationships/image" Target="../media/image2.png"/><Relationship Id="rId4" Type="http://schemas.openxmlformats.org/officeDocument/2006/relationships/oleObject" Target="../embeddings/oleObject45.bin"/></Relationships>
</file>

<file path=ppt/slides/_rels/slide13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vmlDrawing" Target="../drawings/vmlDrawing29.vml"/><Relationship Id="rId5" Type="http://schemas.openxmlformats.org/officeDocument/2006/relationships/image" Target="../media/image2.png"/><Relationship Id="rId4" Type="http://schemas.openxmlformats.org/officeDocument/2006/relationships/oleObject" Target="../embeddings/oleObject46.bin"/></Relationships>
</file>

<file path=ppt/slides/_rels/slide1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1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1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134.xml.rels><?xml version="1.0" encoding="UTF-8" standalone="yes"?>
<Relationships xmlns="http://schemas.openxmlformats.org/package/2006/relationships"><Relationship Id="rId3" Type="http://schemas.openxmlformats.org/officeDocument/2006/relationships/diagramData" Target="../diagrams/data65.xml"/><Relationship Id="rId7" Type="http://schemas.microsoft.com/office/2007/relationships/diagramDrawing" Target="../diagrams/drawing6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5.xml"/><Relationship Id="rId5" Type="http://schemas.openxmlformats.org/officeDocument/2006/relationships/diagramQuickStyle" Target="../diagrams/quickStyle65.xml"/><Relationship Id="rId4" Type="http://schemas.openxmlformats.org/officeDocument/2006/relationships/diagramLayout" Target="../diagrams/layout65.xml"/></Relationships>
</file>

<file path=ppt/slides/_rels/slide135.xml.rels><?xml version="1.0" encoding="UTF-8" standalone="yes"?>
<Relationships xmlns="http://schemas.openxmlformats.org/package/2006/relationships"><Relationship Id="rId3" Type="http://schemas.openxmlformats.org/officeDocument/2006/relationships/diagramData" Target="../diagrams/data66.xml"/><Relationship Id="rId7" Type="http://schemas.microsoft.com/office/2007/relationships/diagramDrawing" Target="../diagrams/drawing6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6.xml"/><Relationship Id="rId5" Type="http://schemas.openxmlformats.org/officeDocument/2006/relationships/diagramQuickStyle" Target="../diagrams/quickStyle66.xml"/><Relationship Id="rId4" Type="http://schemas.openxmlformats.org/officeDocument/2006/relationships/diagramLayout" Target="../diagrams/layout66.xml"/></Relationships>
</file>

<file path=ppt/slides/_rels/slide136.xml.rels><?xml version="1.0" encoding="UTF-8" standalone="yes"?>
<Relationships xmlns="http://schemas.openxmlformats.org/package/2006/relationships"><Relationship Id="rId3" Type="http://schemas.openxmlformats.org/officeDocument/2006/relationships/diagramData" Target="../diagrams/data67.xml"/><Relationship Id="rId7" Type="http://schemas.microsoft.com/office/2007/relationships/diagramDrawing" Target="../diagrams/drawing6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7.xml"/><Relationship Id="rId5" Type="http://schemas.openxmlformats.org/officeDocument/2006/relationships/diagramQuickStyle" Target="../diagrams/quickStyle67.xml"/><Relationship Id="rId4" Type="http://schemas.openxmlformats.org/officeDocument/2006/relationships/diagramLayout" Target="../diagrams/layout67.xml"/></Relationships>
</file>

<file path=ppt/slides/_rels/slide137.xml.rels><?xml version="1.0" encoding="UTF-8" standalone="yes"?>
<Relationships xmlns="http://schemas.openxmlformats.org/package/2006/relationships"><Relationship Id="rId3" Type="http://schemas.openxmlformats.org/officeDocument/2006/relationships/diagramData" Target="../diagrams/data68.xml"/><Relationship Id="rId7" Type="http://schemas.microsoft.com/office/2007/relationships/diagramDrawing" Target="../diagrams/drawing6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8.xml"/><Relationship Id="rId5" Type="http://schemas.openxmlformats.org/officeDocument/2006/relationships/diagramQuickStyle" Target="../diagrams/quickStyle68.xml"/><Relationship Id="rId4" Type="http://schemas.openxmlformats.org/officeDocument/2006/relationships/diagramLayout" Target="../diagrams/layout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0"/>
          <p:cNvSpPr>
            <a:spLocks noChangeArrowheads="1"/>
          </p:cNvSpPr>
          <p:nvPr/>
        </p:nvSpPr>
        <p:spPr bwMode="auto">
          <a:xfrm>
            <a:off x="0" y="1857364"/>
            <a:ext cx="9144000" cy="2554545"/>
          </a:xfrm>
          <a:prstGeom prst="rect">
            <a:avLst/>
          </a:prstGeom>
          <a:noFill/>
          <a:ln w="9525" algn="ctr">
            <a:noFill/>
            <a:miter lim="800000"/>
            <a:headEnd/>
            <a:tailEnd/>
          </a:ln>
        </p:spPr>
        <p:txBody>
          <a:bodyPr wrap="square">
            <a:spAutoFit/>
          </a:bodyPr>
          <a:lstStyle/>
          <a:p>
            <a:pPr algn="ctr"/>
            <a:r>
              <a:rPr lang="en-US" sz="3200" dirty="0">
                <a:latin typeface="Tahoma" pitchFamily="34" charset="0"/>
                <a:ea typeface="Tahoma" pitchFamily="34" charset="0"/>
                <a:cs typeface="Tahoma" pitchFamily="34" charset="0"/>
              </a:rPr>
              <a:t>Dr.-Eng. Igor </a:t>
            </a:r>
            <a:r>
              <a:rPr lang="en-US" sz="3200" dirty="0" err="1">
                <a:latin typeface="Tahoma" pitchFamily="34" charset="0"/>
                <a:ea typeface="Tahoma" pitchFamily="34" charset="0"/>
                <a:cs typeface="Tahoma" pitchFamily="34" charset="0"/>
              </a:rPr>
              <a:t>B.Gurevich</a:t>
            </a:r>
            <a:r>
              <a:rPr lang="en-US" sz="3200" dirty="0">
                <a:latin typeface="Tahoma" pitchFamily="34" charset="0"/>
                <a:ea typeface="Tahoma" pitchFamily="34" charset="0"/>
                <a:cs typeface="Tahoma" pitchFamily="34" charset="0"/>
              </a:rPr>
              <a:t>,</a:t>
            </a:r>
          </a:p>
          <a:p>
            <a:pPr algn="ctr"/>
            <a:r>
              <a:rPr lang="en-US" sz="3200" dirty="0">
                <a:latin typeface="Tahoma" pitchFamily="34" charset="0"/>
                <a:ea typeface="Tahoma" pitchFamily="34" charset="0"/>
                <a:cs typeface="Tahoma" pitchFamily="34" charset="0"/>
              </a:rPr>
              <a:t>Vera </a:t>
            </a:r>
            <a:r>
              <a:rPr lang="en-US" sz="3200" dirty="0" err="1">
                <a:latin typeface="Tahoma" pitchFamily="34" charset="0"/>
                <a:ea typeface="Tahoma" pitchFamily="34" charset="0"/>
                <a:cs typeface="Tahoma" pitchFamily="34" charset="0"/>
              </a:rPr>
              <a:t>Yashina</a:t>
            </a:r>
            <a:endParaRPr lang="en-US" sz="3200" dirty="0">
              <a:latin typeface="Tahoma" pitchFamily="34" charset="0"/>
              <a:ea typeface="Tahoma" pitchFamily="34" charset="0"/>
              <a:cs typeface="Tahoma" pitchFamily="34" charset="0"/>
            </a:endParaRPr>
          </a:p>
          <a:p>
            <a:pPr algn="ctr"/>
            <a:endParaRPr lang="en-US" sz="3200" b="1" dirty="0">
              <a:latin typeface="Tahoma" pitchFamily="34" charset="0"/>
              <a:ea typeface="Tahoma" pitchFamily="34" charset="0"/>
              <a:cs typeface="Tahoma" pitchFamily="34" charset="0"/>
            </a:endParaRPr>
          </a:p>
          <a:p>
            <a:pPr algn="ctr"/>
            <a:r>
              <a:rPr lang="ru-RU" sz="3200" dirty="0" smtClean="0">
                <a:latin typeface="Calibri" pitchFamily="34" charset="0"/>
              </a:rPr>
              <a:t>PROLEGOMENA TOWARD ALGEBRAIC IMAGE ANALYSIS</a:t>
            </a:r>
            <a:endParaRPr lang="ru-RU" sz="3200" b="1" baseline="30000" dirty="0">
              <a:latin typeface="Tahoma" pitchFamily="34" charset="0"/>
              <a:cs typeface="Tahoma" pitchFamily="34" charset="0"/>
            </a:endParaRPr>
          </a:p>
        </p:txBody>
      </p:sp>
      <p:sp>
        <p:nvSpPr>
          <p:cNvPr id="13" name="Rectangle 9"/>
          <p:cNvSpPr txBox="1">
            <a:spLocks noChangeArrowheads="1"/>
          </p:cNvSpPr>
          <p:nvPr/>
        </p:nvSpPr>
        <p:spPr>
          <a:xfrm>
            <a:off x="0" y="4429132"/>
            <a:ext cx="9144000" cy="1584325"/>
          </a:xfrm>
          <a:prstGeom prst="rect">
            <a:avLst/>
          </a:prstGeom>
          <a:noFill/>
        </p:spPr>
        <p:txBody>
          <a:bodyPr vert="horz" lIns="91440" tIns="45720" rIns="91440" bIns="45720" rtlCol="0">
            <a:normAutofit/>
          </a:bodyPr>
          <a:lstStyle/>
          <a:p>
            <a:pPr marL="0" marR="0" lvl="0" indent="0" algn="ctr" defTabSz="198438" rtl="0" eaLnBrk="1" fontAlgn="auto" latinLnBrk="0" hangingPunct="1">
              <a:lnSpc>
                <a:spcPct val="100000"/>
              </a:lnSpc>
              <a:spcBef>
                <a:spcPct val="20000"/>
              </a:spcBef>
              <a:spcAft>
                <a:spcPts val="0"/>
              </a:spcAft>
              <a:buClrTx/>
              <a:buSzTx/>
              <a:buFontTx/>
              <a:buNone/>
              <a:tabLst>
                <a:tab pos="1698625" algn="l"/>
              </a:tabLst>
              <a:defRPr/>
            </a:pPr>
            <a:r>
              <a:rPr kumimoji="0" lang="en-GB" sz="20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Dorodnicyn</a:t>
            </a:r>
            <a:r>
              <a:rPr kumimoji="0" lang="en-GB"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 Computing </a:t>
            </a:r>
            <a:r>
              <a:rPr kumimoji="0" lang="en-GB" sz="20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Center</a:t>
            </a:r>
            <a:r>
              <a:rPr kumimoji="0" lang="en-GB"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 Russian Academy of Sciences</a:t>
            </a:r>
          </a:p>
          <a:p>
            <a:pPr marL="0" marR="0" lvl="0" indent="0" algn="ctr" defTabSz="198438" rtl="0" eaLnBrk="1" fontAlgn="auto" latinLnBrk="0" hangingPunct="1">
              <a:lnSpc>
                <a:spcPct val="100000"/>
              </a:lnSpc>
              <a:spcBef>
                <a:spcPct val="20000"/>
              </a:spcBef>
              <a:spcAft>
                <a:spcPts val="0"/>
              </a:spcAft>
              <a:buClrTx/>
              <a:buSzTx/>
              <a:buFontTx/>
              <a:buNone/>
              <a:tabLst>
                <a:tab pos="1698625" algn="l"/>
              </a:tabLst>
              <a:defRPr/>
            </a:pP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40 </a:t>
            </a:r>
            <a:r>
              <a:rPr kumimoji="0" lang="en-US" sz="20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Vavilov</a:t>
            </a: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 str., Moscow , 119333,</a:t>
            </a:r>
            <a:r>
              <a:rPr kumimoji="0" lang="en-US" sz="2000" b="0" i="0" u="none" strike="noStrike" kern="1200" cap="none" spc="0" normalizeH="0" noProof="0" dirty="0" smtClean="0">
                <a:ln>
                  <a:noFill/>
                </a:ln>
                <a:solidFill>
                  <a:schemeClr val="bg1"/>
                </a:solidFill>
                <a:effectLst/>
                <a:uLnTx/>
                <a:uFillTx/>
                <a:latin typeface="Times New Roman" pitchFamily="18" charset="0"/>
                <a:ea typeface="+mn-ea"/>
                <a:cs typeface="+mn-cs"/>
              </a:rPr>
              <a:t> the</a:t>
            </a: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 Russian Federation. </a:t>
            </a:r>
          </a:p>
          <a:p>
            <a:pPr marL="0" marR="0" lvl="0" indent="0" algn="ctr" defTabSz="198438" rtl="0" eaLnBrk="1" fontAlgn="auto" latinLnBrk="0" hangingPunct="1">
              <a:lnSpc>
                <a:spcPct val="100000"/>
              </a:lnSpc>
              <a:spcBef>
                <a:spcPct val="20000"/>
              </a:spcBef>
              <a:spcAft>
                <a:spcPts val="0"/>
              </a:spcAft>
              <a:buClrTx/>
              <a:buSzTx/>
              <a:buFontTx/>
              <a:buNone/>
              <a:tabLst>
                <a:tab pos="1698625" algn="l"/>
              </a:tabLst>
              <a:defRPr/>
            </a:pP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Tel. (499)1358831, Tel./Fax (499)1359033.</a:t>
            </a:r>
          </a:p>
          <a:p>
            <a:pPr marL="0" marR="0" lvl="0" indent="0" algn="ctr" defTabSz="198438" rtl="0" eaLnBrk="1" fontAlgn="auto" latinLnBrk="0" hangingPunct="1">
              <a:lnSpc>
                <a:spcPct val="100000"/>
              </a:lnSpc>
              <a:spcBef>
                <a:spcPct val="20000"/>
              </a:spcBef>
              <a:spcAft>
                <a:spcPts val="0"/>
              </a:spcAft>
              <a:buClrTx/>
              <a:buSzTx/>
              <a:buFontTx/>
              <a:buNone/>
              <a:tabLst>
                <a:tab pos="1698625" algn="l"/>
              </a:tabLst>
              <a:defRPr/>
            </a:pP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e-mail:</a:t>
            </a:r>
            <a:r>
              <a:rPr kumimoji="0" lang="en-US" sz="2000" b="0" i="0" u="none" strike="noStrike" kern="1200" cap="none" spc="0" normalizeH="0" baseline="0" noProof="0" dirty="0" smtClean="0">
                <a:ln>
                  <a:noFill/>
                </a:ln>
                <a:solidFill>
                  <a:srgbClr val="66FFFF"/>
                </a:solidFill>
                <a:effectLst/>
                <a:uLnTx/>
                <a:uFillTx/>
                <a:latin typeface="Times New Roman" pitchFamily="18" charset="0"/>
                <a:ea typeface="+mn-ea"/>
                <a:cs typeface="+mn-cs"/>
              </a:rPr>
              <a:t> </a:t>
            </a:r>
            <a:r>
              <a:rPr kumimoji="0" lang="en-US" sz="2000" b="0" i="0" u="sng" strike="noStrike" kern="1200" cap="none" spc="0" normalizeH="0" baseline="0" noProof="0" dirty="0" smtClean="0">
                <a:ln>
                  <a:noFill/>
                </a:ln>
                <a:solidFill>
                  <a:schemeClr val="bg1"/>
                </a:solidFill>
                <a:effectLst/>
                <a:uLnTx/>
                <a:uFillTx/>
                <a:latin typeface="Times New Roman" pitchFamily="18" charset="0"/>
                <a:ea typeface="+mn-ea"/>
                <a:cs typeface="+mn-cs"/>
              </a:rPr>
              <a:t>igourevi@ccas.ru</a:t>
            </a:r>
            <a:r>
              <a:rPr kumimoji="0" lang="en-US" sz="20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2000" b="0" i="0" u="sng" strike="noStrike" kern="1200" cap="none" spc="0" normalizeH="0" baseline="0" noProof="0" dirty="0" smtClean="0">
                <a:ln>
                  <a:noFill/>
                </a:ln>
                <a:solidFill>
                  <a:schemeClr val="bg1"/>
                </a:solidFill>
                <a:effectLst/>
                <a:uLnTx/>
                <a:uFillTx/>
                <a:latin typeface="Times New Roman" pitchFamily="18" charset="0"/>
                <a:ea typeface="+mn-ea"/>
                <a:cs typeface="+mn-cs"/>
              </a:rPr>
              <a:t>werayashina@gmail.com</a:t>
            </a:r>
          </a:p>
        </p:txBody>
      </p:sp>
      <p:pic>
        <p:nvPicPr>
          <p:cNvPr id="7" name="Рисунок 7" descr="DCC.gif"/>
          <p:cNvPicPr>
            <a:picLocks noChangeAspect="1"/>
          </p:cNvPicPr>
          <p:nvPr/>
        </p:nvPicPr>
        <p:blipFill>
          <a:blip r:embed="rId2" cstate="print"/>
          <a:srcRect/>
          <a:stretch>
            <a:fillRect/>
          </a:stretch>
        </p:blipFill>
        <p:spPr bwMode="auto">
          <a:xfrm>
            <a:off x="4000496" y="5929330"/>
            <a:ext cx="857256" cy="857256"/>
          </a:xfrm>
          <a:prstGeom prst="rect">
            <a:avLst/>
          </a:prstGeom>
          <a:noFill/>
          <a:ln w="9525">
            <a:noFill/>
            <a:miter lim="800000"/>
            <a:headEnd/>
            <a:tailEnd/>
          </a:ln>
        </p:spPr>
      </p:pic>
      <p:sp>
        <p:nvSpPr>
          <p:cNvPr id="6" name="Title 5"/>
          <p:cNvSpPr>
            <a:spLocks noGrp="1"/>
          </p:cNvSpPr>
          <p:nvPr>
            <p:ph type="title"/>
          </p:nvPr>
        </p:nvSpPr>
        <p:spPr/>
        <p:txBody>
          <a:bodyPr/>
          <a:lstStyle/>
          <a:p>
            <a:r>
              <a:rPr lang="en-US" dirty="0" smtClean="0">
                <a:solidFill>
                  <a:schemeClr val="bg1"/>
                </a:solidFill>
              </a:rPr>
              <a:t>Tutorial</a:t>
            </a:r>
            <a:endParaRPr lang="ru-RU"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8433" name="Rectangle 1"/>
          <p:cNvSpPr>
            <a:spLocks noChangeArrowheads="1"/>
          </p:cNvSpPr>
          <p:nvPr/>
        </p:nvSpPr>
        <p:spPr bwMode="auto">
          <a:xfrm>
            <a:off x="857224" y="1071546"/>
            <a:ext cx="6786610"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bg1"/>
                </a:solidFill>
                <a:effectLst/>
                <a:ea typeface="Times New Roman" pitchFamily="18" charset="0"/>
                <a:cs typeface="Times New Roman" pitchFamily="18" charset="0"/>
              </a:rPr>
              <a:t>The purposes of this tutorial are:</a:t>
            </a:r>
            <a:endParaRPr kumimoji="0" lang="en-US" sz="3000" b="0" i="0" u="none" strike="noStrike" cap="none" normalizeH="0" baseline="0" dirty="0" smtClean="0">
              <a:ln>
                <a:noFill/>
              </a:ln>
              <a:solidFill>
                <a:schemeClr val="bg1"/>
              </a:solidFill>
              <a:effectLst/>
              <a:cs typeface="Times New Roman" pitchFamily="18" charset="0"/>
            </a:endParaRPr>
          </a:p>
        </p:txBody>
      </p:sp>
      <p:graphicFrame>
        <p:nvGraphicFramePr>
          <p:cNvPr id="9" name="Diagram 8"/>
          <p:cNvGraphicFramePr/>
          <p:nvPr/>
        </p:nvGraphicFramePr>
        <p:xfrm>
          <a:off x="1428728" y="185736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graphicEl>
                                              <a:dgm id="{67E92B03-AEB8-42FC-A3A1-AAD5A1513576}"/>
                                            </p:graphicEl>
                                          </p:spTgt>
                                        </p:tgtEl>
                                        <p:attrNameLst>
                                          <p:attrName>style.visibility</p:attrName>
                                        </p:attrNameLst>
                                      </p:cBhvr>
                                      <p:to>
                                        <p:strVal val="visible"/>
                                      </p:to>
                                    </p:set>
                                    <p:animEffect transition="in" filter="fade">
                                      <p:cBhvr>
                                        <p:cTn id="7" dur="3000"/>
                                        <p:tgtEl>
                                          <p:spTgt spid="9">
                                            <p:graphicEl>
                                              <a:dgm id="{67E92B03-AEB8-42FC-A3A1-AAD5A151357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graphicEl>
                                              <a:dgm id="{0993D0C3-1D8D-4049-9EA5-6AF3371CA2FF}"/>
                                            </p:graphicEl>
                                          </p:spTgt>
                                        </p:tgtEl>
                                        <p:attrNameLst>
                                          <p:attrName>style.visibility</p:attrName>
                                        </p:attrNameLst>
                                      </p:cBhvr>
                                      <p:to>
                                        <p:strVal val="visible"/>
                                      </p:to>
                                    </p:set>
                                    <p:animEffect transition="in" filter="fade">
                                      <p:cBhvr>
                                        <p:cTn id="12" dur="3000"/>
                                        <p:tgtEl>
                                          <p:spTgt spid="9">
                                            <p:graphicEl>
                                              <a:dgm id="{0993D0C3-1D8D-4049-9EA5-6AF3371CA2F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graphicEl>
                                              <a:dgm id="{7E1E7200-4ECC-491A-8DC9-71B528B794AC}"/>
                                            </p:graphicEl>
                                          </p:spTgt>
                                        </p:tgtEl>
                                        <p:attrNameLst>
                                          <p:attrName>style.visibility</p:attrName>
                                        </p:attrNameLst>
                                      </p:cBhvr>
                                      <p:to>
                                        <p:strVal val="visible"/>
                                      </p:to>
                                    </p:set>
                                    <p:animEffect transition="in" filter="fade">
                                      <p:cBhvr>
                                        <p:cTn id="17" dur="3000"/>
                                        <p:tgtEl>
                                          <p:spTgt spid="9">
                                            <p:graphicEl>
                                              <a:dgm id="{7E1E7200-4ECC-491A-8DC9-71B528B794A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graphicEl>
                                              <a:dgm id="{B07577AD-1A70-439F-8D48-205E323C7629}"/>
                                            </p:graphicEl>
                                          </p:spTgt>
                                        </p:tgtEl>
                                        <p:attrNameLst>
                                          <p:attrName>style.visibility</p:attrName>
                                        </p:attrNameLst>
                                      </p:cBhvr>
                                      <p:to>
                                        <p:strVal val="visible"/>
                                      </p:to>
                                    </p:set>
                                    <p:animEffect transition="in" filter="fade">
                                      <p:cBhvr>
                                        <p:cTn id="22" dur="3000"/>
                                        <p:tgtEl>
                                          <p:spTgt spid="9">
                                            <p:graphicEl>
                                              <a:dgm id="{B07577AD-1A70-439F-8D48-205E323C762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uiExpand="1">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600" dirty="0"/>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graphicFrame>
        <p:nvGraphicFramePr>
          <p:cNvPr id="13" name="Diagram 12"/>
          <p:cNvGraphicFramePr/>
          <p:nvPr/>
        </p:nvGraphicFramePr>
        <p:xfrm>
          <a:off x="0" y="928670"/>
          <a:ext cx="8929718" cy="53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214282" y="928670"/>
          <a:ext cx="8715436" cy="53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40"/>
          <p:cNvSpPr>
            <a:spLocks noChangeArrowheads="1"/>
          </p:cNvSpPr>
          <p:nvPr/>
        </p:nvSpPr>
        <p:spPr bwMode="auto">
          <a:xfrm rot="5400000">
            <a:off x="-1045401" y="2331229"/>
            <a:ext cx="4748217" cy="1943100"/>
          </a:xfrm>
          <a:prstGeom prst="rect">
            <a:avLst/>
          </a:prstGeom>
          <a:solidFill>
            <a:schemeClr val="bg1"/>
          </a:solidFill>
          <a:ln w="9525">
            <a:solidFill>
              <a:schemeClr val="tx1"/>
            </a:solidFill>
            <a:prstDash val="dash"/>
            <a:miter lim="800000"/>
            <a:headEnd/>
            <a:tailEnd/>
          </a:ln>
          <a:effectLst>
            <a:outerShdw dist="107763" dir="8100000" algn="ctr" rotWithShape="0">
              <a:srgbClr val="808080">
                <a:alpha val="50000"/>
              </a:srgbClr>
            </a:outerShdw>
          </a:effectLst>
        </p:spPr>
        <p:txBody>
          <a:bodyPr wrap="none" anchor="ctr"/>
          <a:lstStyle/>
          <a:p>
            <a:endParaRPr lang="ru-RU"/>
          </a:p>
        </p:txBody>
      </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On a Way to a Unified Theory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0" name="Rectangle 9"/>
          <p:cNvSpPr/>
          <p:nvPr/>
        </p:nvSpPr>
        <p:spPr>
          <a:xfrm>
            <a:off x="0" y="5715017"/>
            <a:ext cx="9144000" cy="830997"/>
          </a:xfrm>
          <a:prstGeom prst="rect">
            <a:avLst/>
          </a:prstGeom>
        </p:spPr>
        <p:txBody>
          <a:bodyPr wrap="square">
            <a:spAutoFit/>
          </a:bodyPr>
          <a:lstStyle/>
          <a:p>
            <a:pPr algn="ctr"/>
            <a:r>
              <a:rPr lang="en-US" sz="2400" dirty="0" smtClean="0">
                <a:solidFill>
                  <a:schemeClr val="bg1"/>
                </a:solidFill>
              </a:rPr>
              <a:t>Automation of Image Processing, Analysis, Estimating and Understanding</a:t>
            </a:r>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pic>
        <p:nvPicPr>
          <p:cNvPr id="13" name="Picture 6" descr="multimedia_new"/>
          <p:cNvPicPr>
            <a:picLocks noChangeAspect="1" noChangeArrowheads="1"/>
          </p:cNvPicPr>
          <p:nvPr/>
        </p:nvPicPr>
        <p:blipFill>
          <a:blip r:embed="rId3" cstate="print"/>
          <a:srcRect/>
          <a:stretch>
            <a:fillRect/>
          </a:stretch>
        </p:blipFill>
        <p:spPr bwMode="auto">
          <a:xfrm>
            <a:off x="3357554" y="2214554"/>
            <a:ext cx="2303462" cy="2074862"/>
          </a:xfrm>
          <a:prstGeom prst="rect">
            <a:avLst/>
          </a:prstGeom>
          <a:noFill/>
        </p:spPr>
      </p:pic>
      <p:pic>
        <p:nvPicPr>
          <p:cNvPr id="1026" name="Picture 2" descr="C:\Users\Vera\Documents\ВЦ им. Дородницина РАН\Рабочая\Томография\Изображения\Felicioni\uomo_i1.bmp"/>
          <p:cNvPicPr>
            <a:picLocks noChangeAspect="1" noChangeArrowheads="1"/>
          </p:cNvPicPr>
          <p:nvPr/>
        </p:nvPicPr>
        <p:blipFill>
          <a:blip r:embed="rId4" cstate="print"/>
          <a:srcRect/>
          <a:stretch>
            <a:fillRect/>
          </a:stretch>
        </p:blipFill>
        <p:spPr bwMode="auto">
          <a:xfrm>
            <a:off x="919422" y="958555"/>
            <a:ext cx="928694" cy="928694"/>
          </a:xfrm>
          <a:prstGeom prst="rect">
            <a:avLst/>
          </a:prstGeom>
          <a:noFill/>
        </p:spPr>
      </p:pic>
      <p:pic>
        <p:nvPicPr>
          <p:cNvPr id="1027" name="Picture 3" descr="C:\Users\Vera\Documents\ВЦ им. Дородницина РАН\Рабочая\Томография\Изображения\Frangioni\Frangioni_3.bmp"/>
          <p:cNvPicPr>
            <a:picLocks noChangeAspect="1" noChangeArrowheads="1"/>
          </p:cNvPicPr>
          <p:nvPr/>
        </p:nvPicPr>
        <p:blipFill>
          <a:blip r:embed="rId5" cstate="print"/>
          <a:srcRect/>
          <a:stretch>
            <a:fillRect/>
          </a:stretch>
        </p:blipFill>
        <p:spPr bwMode="auto">
          <a:xfrm>
            <a:off x="928663" y="3699625"/>
            <a:ext cx="928694" cy="928693"/>
          </a:xfrm>
          <a:prstGeom prst="rect">
            <a:avLst/>
          </a:prstGeom>
          <a:noFill/>
        </p:spPr>
      </p:pic>
      <p:pic>
        <p:nvPicPr>
          <p:cNvPr id="1030" name="Picture 6"/>
          <p:cNvPicPr>
            <a:picLocks noChangeAspect="1" noChangeArrowheads="1"/>
          </p:cNvPicPr>
          <p:nvPr/>
        </p:nvPicPr>
        <p:blipFill>
          <a:blip r:embed="rId6" cstate="print"/>
          <a:srcRect/>
          <a:stretch>
            <a:fillRect/>
          </a:stretch>
        </p:blipFill>
        <p:spPr bwMode="auto">
          <a:xfrm>
            <a:off x="928662" y="4714884"/>
            <a:ext cx="978420" cy="785818"/>
          </a:xfrm>
          <a:prstGeom prst="rect">
            <a:avLst/>
          </a:prstGeom>
          <a:noFill/>
          <a:ln w="9525">
            <a:noFill/>
            <a:miter lim="800000"/>
            <a:headEnd/>
            <a:tailEnd/>
          </a:ln>
          <a:effectLst/>
        </p:spPr>
      </p:pic>
      <p:pic>
        <p:nvPicPr>
          <p:cNvPr id="1031" name="Picture 7" descr="gema_last"/>
          <p:cNvPicPr preferRelativeResize="0">
            <a:picLocks noChangeAspect="1" noChangeArrowheads="1"/>
          </p:cNvPicPr>
          <p:nvPr/>
        </p:nvPicPr>
        <p:blipFill>
          <a:blip r:embed="rId7" cstate="print"/>
          <a:srcRect/>
          <a:stretch>
            <a:fillRect/>
          </a:stretch>
        </p:blipFill>
        <p:spPr bwMode="auto">
          <a:xfrm>
            <a:off x="928662" y="2970118"/>
            <a:ext cx="949576" cy="642942"/>
          </a:xfrm>
          <a:prstGeom prst="rect">
            <a:avLst/>
          </a:prstGeom>
          <a:noFill/>
          <a:ln w="9525">
            <a:noFill/>
            <a:miter lim="800000"/>
            <a:headEnd/>
            <a:tailEnd/>
          </a:ln>
        </p:spPr>
      </p:pic>
      <p:pic>
        <p:nvPicPr>
          <p:cNvPr id="1033" name="Picture 9"/>
          <p:cNvPicPr>
            <a:picLocks noChangeAspect="1" noChangeArrowheads="1"/>
          </p:cNvPicPr>
          <p:nvPr/>
        </p:nvPicPr>
        <p:blipFill>
          <a:blip r:embed="rId8" cstate="print"/>
          <a:srcRect/>
          <a:stretch>
            <a:fillRect/>
          </a:stretch>
        </p:blipFill>
        <p:spPr bwMode="auto">
          <a:xfrm>
            <a:off x="919421" y="1973814"/>
            <a:ext cx="928694" cy="909739"/>
          </a:xfrm>
          <a:prstGeom prst="rect">
            <a:avLst/>
          </a:prstGeom>
          <a:noFill/>
          <a:ln w="9525">
            <a:noFill/>
            <a:miter lim="800000"/>
            <a:headEnd/>
            <a:tailEnd/>
          </a:ln>
          <a:effectLst/>
        </p:spPr>
      </p:pic>
      <p:sp>
        <p:nvSpPr>
          <p:cNvPr id="16" name="AutoShape 11"/>
          <p:cNvSpPr>
            <a:spLocks noChangeArrowheads="1"/>
          </p:cNvSpPr>
          <p:nvPr/>
        </p:nvSpPr>
        <p:spPr bwMode="auto">
          <a:xfrm>
            <a:off x="2357422" y="3108317"/>
            <a:ext cx="863600" cy="287337"/>
          </a:xfrm>
          <a:prstGeom prst="leftRightArrow">
            <a:avLst>
              <a:gd name="adj1" fmla="val 50000"/>
              <a:gd name="adj2" fmla="val 60111"/>
            </a:avLst>
          </a:prstGeom>
          <a:gradFill rotWithShape="1">
            <a:gsLst>
              <a:gs pos="0">
                <a:srgbClr val="800080"/>
              </a:gs>
              <a:gs pos="50000">
                <a:schemeClr val="bg1"/>
              </a:gs>
              <a:gs pos="100000">
                <a:srgbClr val="800080"/>
              </a:gs>
            </a:gsLst>
            <a:lin ang="2700000" scaled="1"/>
          </a:gradFill>
          <a:ln w="9525">
            <a:solidFill>
              <a:srgbClr val="660066"/>
            </a:solidFill>
            <a:miter lim="800000"/>
            <a:headEnd/>
            <a:tailEnd/>
          </a:ln>
          <a:effectLst/>
        </p:spPr>
        <p:txBody>
          <a:bodyPr wrap="none" anchor="ctr"/>
          <a:lstStyle/>
          <a:p>
            <a:endParaRPr lang="ru-RU"/>
          </a:p>
        </p:txBody>
      </p:sp>
      <p:sp>
        <p:nvSpPr>
          <p:cNvPr id="20" name="Rectangle 40"/>
          <p:cNvSpPr>
            <a:spLocks noChangeArrowheads="1"/>
          </p:cNvSpPr>
          <p:nvPr/>
        </p:nvSpPr>
        <p:spPr bwMode="auto">
          <a:xfrm rot="5400000">
            <a:off x="5455457" y="2331229"/>
            <a:ext cx="4748217" cy="1943100"/>
          </a:xfrm>
          <a:prstGeom prst="rect">
            <a:avLst/>
          </a:prstGeom>
          <a:solidFill>
            <a:schemeClr val="bg1"/>
          </a:solidFill>
          <a:ln w="9525">
            <a:solidFill>
              <a:schemeClr val="tx1"/>
            </a:solidFill>
            <a:prstDash val="dash"/>
            <a:miter lim="800000"/>
            <a:headEnd/>
            <a:tailEnd/>
          </a:ln>
          <a:effectLst>
            <a:outerShdw dist="107763" dir="8100000" algn="ctr" rotWithShape="0">
              <a:srgbClr val="808080">
                <a:alpha val="50000"/>
              </a:srgbClr>
            </a:outerShdw>
          </a:effectLst>
        </p:spPr>
        <p:txBody>
          <a:bodyPr wrap="none" anchor="ctr"/>
          <a:lstStyle/>
          <a:p>
            <a:endParaRPr lang="ru-RU"/>
          </a:p>
        </p:txBody>
      </p:sp>
      <p:sp>
        <p:nvSpPr>
          <p:cNvPr id="21" name="AutoShape 11"/>
          <p:cNvSpPr>
            <a:spLocks noChangeArrowheads="1"/>
          </p:cNvSpPr>
          <p:nvPr/>
        </p:nvSpPr>
        <p:spPr bwMode="auto">
          <a:xfrm>
            <a:off x="5643570" y="3108317"/>
            <a:ext cx="863600" cy="287337"/>
          </a:xfrm>
          <a:prstGeom prst="leftRightArrow">
            <a:avLst>
              <a:gd name="adj1" fmla="val 50000"/>
              <a:gd name="adj2" fmla="val 60111"/>
            </a:avLst>
          </a:prstGeom>
          <a:gradFill rotWithShape="1">
            <a:gsLst>
              <a:gs pos="0">
                <a:srgbClr val="800080"/>
              </a:gs>
              <a:gs pos="50000">
                <a:schemeClr val="bg1"/>
              </a:gs>
              <a:gs pos="100000">
                <a:srgbClr val="800080"/>
              </a:gs>
            </a:gsLst>
            <a:lin ang="2700000" scaled="1"/>
          </a:gradFill>
          <a:ln w="9525">
            <a:solidFill>
              <a:srgbClr val="660066"/>
            </a:solidFill>
            <a:miter lim="800000"/>
            <a:headEnd/>
            <a:tailEnd/>
          </a:ln>
          <a:effectLst/>
        </p:spPr>
        <p:txBody>
          <a:bodyPr wrap="none" anchor="ctr"/>
          <a:lstStyle/>
          <a:p>
            <a:endParaRPr lang="ru-RU"/>
          </a:p>
        </p:txBody>
      </p:sp>
      <p:pic>
        <p:nvPicPr>
          <p:cNvPr id="22" name="Picture 28" descr="hits"/>
          <p:cNvPicPr>
            <a:picLocks noChangeAspect="1" noChangeArrowheads="1"/>
          </p:cNvPicPr>
          <p:nvPr/>
        </p:nvPicPr>
        <p:blipFill>
          <a:blip r:embed="rId9" cstate="print"/>
          <a:srcRect/>
          <a:stretch>
            <a:fillRect/>
          </a:stretch>
        </p:blipFill>
        <p:spPr bwMode="auto">
          <a:xfrm>
            <a:off x="7358082" y="1000108"/>
            <a:ext cx="831154" cy="785818"/>
          </a:xfrm>
          <a:prstGeom prst="rect">
            <a:avLst/>
          </a:prstGeom>
          <a:noFill/>
          <a:effectLst/>
        </p:spPr>
      </p:pic>
      <p:pic>
        <p:nvPicPr>
          <p:cNvPr id="23" name="Picture 39" descr="prova"/>
          <p:cNvPicPr>
            <a:picLocks noChangeAspect="1" noChangeArrowheads="1" noCrop="1"/>
          </p:cNvPicPr>
          <p:nvPr/>
        </p:nvPicPr>
        <p:blipFill>
          <a:blip r:embed="rId10" cstate="print"/>
          <a:srcRect/>
          <a:stretch>
            <a:fillRect/>
          </a:stretch>
        </p:blipFill>
        <p:spPr bwMode="auto">
          <a:xfrm>
            <a:off x="7358082" y="1857364"/>
            <a:ext cx="857256" cy="785818"/>
          </a:xfrm>
          <a:prstGeom prst="rect">
            <a:avLst/>
          </a:prstGeom>
          <a:noFill/>
        </p:spPr>
      </p:pic>
      <p:grpSp>
        <p:nvGrpSpPr>
          <p:cNvPr id="24" name="Group 33"/>
          <p:cNvGrpSpPr>
            <a:grpSpLocks/>
          </p:cNvGrpSpPr>
          <p:nvPr/>
        </p:nvGrpSpPr>
        <p:grpSpPr bwMode="auto">
          <a:xfrm>
            <a:off x="1071538" y="1500174"/>
            <a:ext cx="1076325" cy="466725"/>
            <a:chOff x="256" y="808"/>
            <a:chExt cx="3534" cy="2066"/>
          </a:xfrm>
        </p:grpSpPr>
        <p:pic>
          <p:nvPicPr>
            <p:cNvPr id="25" name="Picture 34"/>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56" y="1692"/>
              <a:ext cx="3534" cy="1182"/>
            </a:xfrm>
            <a:prstGeom prst="rect">
              <a:avLst/>
            </a:prstGeom>
            <a:noFill/>
            <a:ln w="6350">
              <a:noFill/>
              <a:miter lim="800000"/>
              <a:headEnd/>
              <a:tailEnd/>
            </a:ln>
            <a:effectLst/>
          </p:spPr>
        </p:pic>
        <p:pic>
          <p:nvPicPr>
            <p:cNvPr id="26" name="Picture 35"/>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56" y="1471"/>
              <a:ext cx="3534" cy="1182"/>
            </a:xfrm>
            <a:prstGeom prst="rect">
              <a:avLst/>
            </a:prstGeom>
            <a:noFill/>
            <a:ln w="6350">
              <a:noFill/>
              <a:miter lim="800000"/>
              <a:headEnd/>
              <a:tailEnd/>
            </a:ln>
            <a:effectLst/>
          </p:spPr>
        </p:pic>
        <p:pic>
          <p:nvPicPr>
            <p:cNvPr id="27" name="Picture 36"/>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56" y="1250"/>
              <a:ext cx="3534" cy="1182"/>
            </a:xfrm>
            <a:prstGeom prst="rect">
              <a:avLst/>
            </a:prstGeom>
            <a:noFill/>
            <a:ln w="6350">
              <a:noFill/>
              <a:miter lim="800000"/>
              <a:headEnd/>
              <a:tailEnd/>
            </a:ln>
            <a:effectLst/>
          </p:spPr>
        </p:pic>
        <p:pic>
          <p:nvPicPr>
            <p:cNvPr id="28" name="Picture 37"/>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56" y="1029"/>
              <a:ext cx="3534" cy="1182"/>
            </a:xfrm>
            <a:prstGeom prst="rect">
              <a:avLst/>
            </a:prstGeom>
            <a:noFill/>
            <a:ln w="6350">
              <a:noFill/>
              <a:miter lim="800000"/>
              <a:headEnd/>
              <a:tailEnd/>
            </a:ln>
            <a:effectLst/>
          </p:spPr>
        </p:pic>
        <p:pic>
          <p:nvPicPr>
            <p:cNvPr id="29" name="Picture 38"/>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56" y="808"/>
              <a:ext cx="3534" cy="1182"/>
            </a:xfrm>
            <a:prstGeom prst="rect">
              <a:avLst/>
            </a:prstGeom>
            <a:noFill/>
            <a:ln w="6350">
              <a:noFill/>
              <a:miter lim="800000"/>
              <a:headEnd/>
              <a:tailEnd/>
            </a:ln>
            <a:effectLst/>
          </p:spPr>
        </p:pic>
      </p:grpSp>
      <p:pic>
        <p:nvPicPr>
          <p:cNvPr id="30" name="Picture 52" descr="3"/>
          <p:cNvPicPr>
            <a:picLocks noChangeAspect="1" noChangeArrowheads="1"/>
          </p:cNvPicPr>
          <p:nvPr/>
        </p:nvPicPr>
        <p:blipFill>
          <a:blip r:embed="rId12" cstate="print"/>
          <a:srcRect/>
          <a:stretch>
            <a:fillRect/>
          </a:stretch>
        </p:blipFill>
        <p:spPr bwMode="auto">
          <a:xfrm>
            <a:off x="7358082" y="2643182"/>
            <a:ext cx="857256" cy="779324"/>
          </a:xfrm>
          <a:prstGeom prst="rect">
            <a:avLst/>
          </a:prstGeom>
          <a:noFill/>
          <a:ln w="9525">
            <a:noFill/>
            <a:miter lim="800000"/>
            <a:headEnd/>
            <a:tailEnd/>
          </a:ln>
        </p:spPr>
      </p:pic>
      <p:pic>
        <p:nvPicPr>
          <p:cNvPr id="31" name="Picture 53" descr="4"/>
          <p:cNvPicPr>
            <a:picLocks noChangeAspect="1" noChangeArrowheads="1"/>
          </p:cNvPicPr>
          <p:nvPr/>
        </p:nvPicPr>
        <p:blipFill>
          <a:blip r:embed="rId13" cstate="print"/>
          <a:srcRect/>
          <a:stretch>
            <a:fillRect/>
          </a:stretch>
        </p:blipFill>
        <p:spPr bwMode="auto">
          <a:xfrm>
            <a:off x="7358082" y="3429000"/>
            <a:ext cx="1000132" cy="928694"/>
          </a:xfrm>
          <a:prstGeom prst="rect">
            <a:avLst/>
          </a:prstGeom>
          <a:noFill/>
          <a:ln w="9525">
            <a:noFill/>
            <a:miter lim="800000"/>
            <a:headEnd/>
            <a:tailEnd/>
          </a:ln>
        </p:spPr>
      </p:pic>
      <p:pic>
        <p:nvPicPr>
          <p:cNvPr id="32" name="Picture 51" descr="8"/>
          <p:cNvPicPr>
            <a:picLocks noChangeAspect="1" noChangeArrowheads="1"/>
          </p:cNvPicPr>
          <p:nvPr/>
        </p:nvPicPr>
        <p:blipFill>
          <a:blip r:embed="rId14" cstate="print"/>
          <a:srcRect/>
          <a:stretch>
            <a:fillRect/>
          </a:stretch>
        </p:blipFill>
        <p:spPr bwMode="auto">
          <a:xfrm>
            <a:off x="7215206" y="4286256"/>
            <a:ext cx="1296988" cy="504825"/>
          </a:xfrm>
          <a:prstGeom prst="rect">
            <a:avLst/>
          </a:prstGeom>
          <a:noFill/>
          <a:ln w="9525">
            <a:noFill/>
            <a:miter lim="800000"/>
            <a:headEnd/>
            <a:tailEnd/>
          </a:ln>
        </p:spPr>
      </p:pic>
      <p:pic>
        <p:nvPicPr>
          <p:cNvPr id="2" name="Picture 2" descr="C:\Users\Vera\Desktop\MATLAB\eq1.tiff"/>
          <p:cNvPicPr>
            <a:picLocks noChangeAspect="1" noChangeArrowheads="1"/>
          </p:cNvPicPr>
          <p:nvPr/>
        </p:nvPicPr>
        <p:blipFill>
          <a:blip r:embed="rId15" cstate="print"/>
          <a:srcRect/>
          <a:stretch>
            <a:fillRect/>
          </a:stretch>
        </p:blipFill>
        <p:spPr bwMode="auto">
          <a:xfrm>
            <a:off x="7358082" y="4857760"/>
            <a:ext cx="975576" cy="734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000" fill="hold"/>
                                        <p:tgtEl>
                                          <p:spTgt spid="19"/>
                                        </p:tgtEl>
                                        <p:attrNameLst>
                                          <p:attrName>ppt_x</p:attrName>
                                        </p:attrNameLst>
                                      </p:cBhvr>
                                      <p:tavLst>
                                        <p:tav tm="0">
                                          <p:val>
                                            <p:strVal val="0-#ppt_w/2"/>
                                          </p:val>
                                        </p:tav>
                                        <p:tav tm="100000">
                                          <p:val>
                                            <p:strVal val="#ppt_x"/>
                                          </p:val>
                                        </p:tav>
                                      </p:tavLst>
                                    </p:anim>
                                    <p:anim calcmode="lin" valueType="num">
                                      <p:cBhvr additive="base">
                                        <p:cTn id="8" dur="20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30"/>
                                        </p:tgtEl>
                                        <p:attrNameLst>
                                          <p:attrName>style.visibility</p:attrName>
                                        </p:attrNameLst>
                                      </p:cBhvr>
                                      <p:to>
                                        <p:strVal val="visible"/>
                                      </p:to>
                                    </p:set>
                                    <p:anim calcmode="lin" valueType="num">
                                      <p:cBhvr additive="base">
                                        <p:cTn id="11" dur="2000" fill="hold"/>
                                        <p:tgtEl>
                                          <p:spTgt spid="1030"/>
                                        </p:tgtEl>
                                        <p:attrNameLst>
                                          <p:attrName>ppt_x</p:attrName>
                                        </p:attrNameLst>
                                      </p:cBhvr>
                                      <p:tavLst>
                                        <p:tav tm="0">
                                          <p:val>
                                            <p:strVal val="0-#ppt_w/2"/>
                                          </p:val>
                                        </p:tav>
                                        <p:tav tm="100000">
                                          <p:val>
                                            <p:strVal val="#ppt_x"/>
                                          </p:val>
                                        </p:tav>
                                      </p:tavLst>
                                    </p:anim>
                                    <p:anim calcmode="lin" valueType="num">
                                      <p:cBhvr additive="base">
                                        <p:cTn id="12" dur="2000" fill="hold"/>
                                        <p:tgtEl>
                                          <p:spTgt spid="103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additive="base">
                                        <p:cTn id="15" dur="2000" fill="hold"/>
                                        <p:tgtEl>
                                          <p:spTgt spid="1027"/>
                                        </p:tgtEl>
                                        <p:attrNameLst>
                                          <p:attrName>ppt_x</p:attrName>
                                        </p:attrNameLst>
                                      </p:cBhvr>
                                      <p:tavLst>
                                        <p:tav tm="0">
                                          <p:val>
                                            <p:strVal val="0-#ppt_w/2"/>
                                          </p:val>
                                        </p:tav>
                                        <p:tav tm="100000">
                                          <p:val>
                                            <p:strVal val="#ppt_x"/>
                                          </p:val>
                                        </p:tav>
                                      </p:tavLst>
                                    </p:anim>
                                    <p:anim calcmode="lin" valueType="num">
                                      <p:cBhvr additive="base">
                                        <p:cTn id="16" dur="2000" fill="hold"/>
                                        <p:tgtEl>
                                          <p:spTgt spid="102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31"/>
                                        </p:tgtEl>
                                        <p:attrNameLst>
                                          <p:attrName>style.visibility</p:attrName>
                                        </p:attrNameLst>
                                      </p:cBhvr>
                                      <p:to>
                                        <p:strVal val="visible"/>
                                      </p:to>
                                    </p:set>
                                    <p:anim calcmode="lin" valueType="num">
                                      <p:cBhvr additive="base">
                                        <p:cTn id="19" dur="2000" fill="hold"/>
                                        <p:tgtEl>
                                          <p:spTgt spid="1031"/>
                                        </p:tgtEl>
                                        <p:attrNameLst>
                                          <p:attrName>ppt_x</p:attrName>
                                        </p:attrNameLst>
                                      </p:cBhvr>
                                      <p:tavLst>
                                        <p:tav tm="0">
                                          <p:val>
                                            <p:strVal val="0-#ppt_w/2"/>
                                          </p:val>
                                        </p:tav>
                                        <p:tav tm="100000">
                                          <p:val>
                                            <p:strVal val="#ppt_x"/>
                                          </p:val>
                                        </p:tav>
                                      </p:tavLst>
                                    </p:anim>
                                    <p:anim calcmode="lin" valueType="num">
                                      <p:cBhvr additive="base">
                                        <p:cTn id="20" dur="2000" fill="hold"/>
                                        <p:tgtEl>
                                          <p:spTgt spid="103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33"/>
                                        </p:tgtEl>
                                        <p:attrNameLst>
                                          <p:attrName>style.visibility</p:attrName>
                                        </p:attrNameLst>
                                      </p:cBhvr>
                                      <p:to>
                                        <p:strVal val="visible"/>
                                      </p:to>
                                    </p:set>
                                    <p:anim calcmode="lin" valueType="num">
                                      <p:cBhvr additive="base">
                                        <p:cTn id="23" dur="2000" fill="hold"/>
                                        <p:tgtEl>
                                          <p:spTgt spid="1033"/>
                                        </p:tgtEl>
                                        <p:attrNameLst>
                                          <p:attrName>ppt_x</p:attrName>
                                        </p:attrNameLst>
                                      </p:cBhvr>
                                      <p:tavLst>
                                        <p:tav tm="0">
                                          <p:val>
                                            <p:strVal val="0-#ppt_w/2"/>
                                          </p:val>
                                        </p:tav>
                                        <p:tav tm="100000">
                                          <p:val>
                                            <p:strVal val="#ppt_x"/>
                                          </p:val>
                                        </p:tav>
                                      </p:tavLst>
                                    </p:anim>
                                    <p:anim calcmode="lin" valueType="num">
                                      <p:cBhvr additive="base">
                                        <p:cTn id="24" dur="2000" fill="hold"/>
                                        <p:tgtEl>
                                          <p:spTgt spid="103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2000" fill="hold"/>
                                        <p:tgtEl>
                                          <p:spTgt spid="24"/>
                                        </p:tgtEl>
                                        <p:attrNameLst>
                                          <p:attrName>ppt_x</p:attrName>
                                        </p:attrNameLst>
                                      </p:cBhvr>
                                      <p:tavLst>
                                        <p:tav tm="0">
                                          <p:val>
                                            <p:strVal val="0-#ppt_w/2"/>
                                          </p:val>
                                        </p:tav>
                                        <p:tav tm="100000">
                                          <p:val>
                                            <p:strVal val="#ppt_x"/>
                                          </p:val>
                                        </p:tav>
                                      </p:tavLst>
                                    </p:anim>
                                    <p:anim calcmode="lin" valueType="num">
                                      <p:cBhvr additive="base">
                                        <p:cTn id="28" dur="20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additive="base">
                                        <p:cTn id="31" dur="2000" fill="hold"/>
                                        <p:tgtEl>
                                          <p:spTgt spid="1026"/>
                                        </p:tgtEl>
                                        <p:attrNameLst>
                                          <p:attrName>ppt_x</p:attrName>
                                        </p:attrNameLst>
                                      </p:cBhvr>
                                      <p:tavLst>
                                        <p:tav tm="0">
                                          <p:val>
                                            <p:strVal val="0-#ppt_w/2"/>
                                          </p:val>
                                        </p:tav>
                                        <p:tav tm="100000">
                                          <p:val>
                                            <p:strVal val="#ppt_x"/>
                                          </p:val>
                                        </p:tav>
                                      </p:tavLst>
                                    </p:anim>
                                    <p:anim calcmode="lin" valueType="num">
                                      <p:cBhvr additive="base">
                                        <p:cTn id="32" dur="2000" fill="hold"/>
                                        <p:tgtEl>
                                          <p:spTgt spid="102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2000" fill="hold"/>
                                        <p:tgtEl>
                                          <p:spTgt spid="20"/>
                                        </p:tgtEl>
                                        <p:attrNameLst>
                                          <p:attrName>ppt_x</p:attrName>
                                        </p:attrNameLst>
                                      </p:cBhvr>
                                      <p:tavLst>
                                        <p:tav tm="0">
                                          <p:val>
                                            <p:strVal val="0-#ppt_w/2"/>
                                          </p:val>
                                        </p:tav>
                                        <p:tav tm="100000">
                                          <p:val>
                                            <p:strVal val="#ppt_x"/>
                                          </p:val>
                                        </p:tav>
                                      </p:tavLst>
                                    </p:anim>
                                    <p:anim calcmode="lin" valueType="num">
                                      <p:cBhvr additive="base">
                                        <p:cTn id="52" dur="2000" fill="hold"/>
                                        <p:tgtEl>
                                          <p:spTgt spid="20"/>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2000" fill="hold"/>
                                        <p:tgtEl>
                                          <p:spTgt spid="2"/>
                                        </p:tgtEl>
                                        <p:attrNameLst>
                                          <p:attrName>ppt_x</p:attrName>
                                        </p:attrNameLst>
                                      </p:cBhvr>
                                      <p:tavLst>
                                        <p:tav tm="0">
                                          <p:val>
                                            <p:strVal val="0-#ppt_w/2"/>
                                          </p:val>
                                        </p:tav>
                                        <p:tav tm="100000">
                                          <p:val>
                                            <p:strVal val="#ppt_x"/>
                                          </p:val>
                                        </p:tav>
                                      </p:tavLst>
                                    </p:anim>
                                    <p:anim calcmode="lin" valueType="num">
                                      <p:cBhvr additive="base">
                                        <p:cTn id="56" dur="2000" fill="hold"/>
                                        <p:tgtEl>
                                          <p:spTgt spid="2"/>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2000" fill="hold"/>
                                        <p:tgtEl>
                                          <p:spTgt spid="32"/>
                                        </p:tgtEl>
                                        <p:attrNameLst>
                                          <p:attrName>ppt_x</p:attrName>
                                        </p:attrNameLst>
                                      </p:cBhvr>
                                      <p:tavLst>
                                        <p:tav tm="0">
                                          <p:val>
                                            <p:strVal val="0-#ppt_w/2"/>
                                          </p:val>
                                        </p:tav>
                                        <p:tav tm="100000">
                                          <p:val>
                                            <p:strVal val="#ppt_x"/>
                                          </p:val>
                                        </p:tav>
                                      </p:tavLst>
                                    </p:anim>
                                    <p:anim calcmode="lin" valueType="num">
                                      <p:cBhvr additive="base">
                                        <p:cTn id="60" dur="2000" fill="hold"/>
                                        <p:tgtEl>
                                          <p:spTgt spid="32"/>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2000" fill="hold"/>
                                        <p:tgtEl>
                                          <p:spTgt spid="30"/>
                                        </p:tgtEl>
                                        <p:attrNameLst>
                                          <p:attrName>ppt_x</p:attrName>
                                        </p:attrNameLst>
                                      </p:cBhvr>
                                      <p:tavLst>
                                        <p:tav tm="0">
                                          <p:val>
                                            <p:strVal val="0-#ppt_w/2"/>
                                          </p:val>
                                        </p:tav>
                                        <p:tav tm="100000">
                                          <p:val>
                                            <p:strVal val="#ppt_x"/>
                                          </p:val>
                                        </p:tav>
                                      </p:tavLst>
                                    </p:anim>
                                    <p:anim calcmode="lin" valueType="num">
                                      <p:cBhvr additive="base">
                                        <p:cTn id="64" dur="2000" fill="hold"/>
                                        <p:tgtEl>
                                          <p:spTgt spid="30"/>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2000" fill="hold"/>
                                        <p:tgtEl>
                                          <p:spTgt spid="31"/>
                                        </p:tgtEl>
                                        <p:attrNameLst>
                                          <p:attrName>ppt_x</p:attrName>
                                        </p:attrNameLst>
                                      </p:cBhvr>
                                      <p:tavLst>
                                        <p:tav tm="0">
                                          <p:val>
                                            <p:strVal val="0-#ppt_w/2"/>
                                          </p:val>
                                        </p:tav>
                                        <p:tav tm="100000">
                                          <p:val>
                                            <p:strVal val="#ppt_x"/>
                                          </p:val>
                                        </p:tav>
                                      </p:tavLst>
                                    </p:anim>
                                    <p:anim calcmode="lin" valueType="num">
                                      <p:cBhvr additive="base">
                                        <p:cTn id="68" dur="2000" fill="hold"/>
                                        <p:tgtEl>
                                          <p:spTgt spid="31"/>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2000" fill="hold"/>
                                        <p:tgtEl>
                                          <p:spTgt spid="22"/>
                                        </p:tgtEl>
                                        <p:attrNameLst>
                                          <p:attrName>ppt_x</p:attrName>
                                        </p:attrNameLst>
                                      </p:cBhvr>
                                      <p:tavLst>
                                        <p:tav tm="0">
                                          <p:val>
                                            <p:strVal val="0-#ppt_w/2"/>
                                          </p:val>
                                        </p:tav>
                                        <p:tav tm="100000">
                                          <p:val>
                                            <p:strVal val="#ppt_x"/>
                                          </p:val>
                                        </p:tav>
                                      </p:tavLst>
                                    </p:anim>
                                    <p:anim calcmode="lin" valueType="num">
                                      <p:cBhvr additive="base">
                                        <p:cTn id="72" dur="2000" fill="hold"/>
                                        <p:tgtEl>
                                          <p:spTgt spid="2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000" fill="hold"/>
                                        <p:tgtEl>
                                          <p:spTgt spid="23"/>
                                        </p:tgtEl>
                                        <p:attrNameLst>
                                          <p:attrName>ppt_x</p:attrName>
                                        </p:attrNameLst>
                                      </p:cBhvr>
                                      <p:tavLst>
                                        <p:tav tm="0">
                                          <p:val>
                                            <p:strVal val="0-#ppt_w/2"/>
                                          </p:val>
                                        </p:tav>
                                        <p:tav tm="100000">
                                          <p:val>
                                            <p:strVal val="#ppt_x"/>
                                          </p:val>
                                        </p:tav>
                                      </p:tavLst>
                                    </p:anim>
                                    <p:anim calcmode="lin" valueType="num">
                                      <p:cBhvr additive="base">
                                        <p:cTn id="76" dur="2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6"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On a Way to a Unified Theory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142844" y="1214422"/>
          <a:ext cx="9001156" cy="514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p:cNvSpPr txBox="1"/>
          <p:nvPr/>
        </p:nvSpPr>
        <p:spPr>
          <a:xfrm>
            <a:off x="0" y="1000108"/>
            <a:ext cx="9144000" cy="553998"/>
          </a:xfrm>
          <a:prstGeom prst="rect">
            <a:avLst/>
          </a:prstGeom>
          <a:noFill/>
        </p:spPr>
        <p:txBody>
          <a:bodyPr wrap="square" rtlCol="0">
            <a:spAutoFit/>
          </a:bodyPr>
          <a:lstStyle/>
          <a:p>
            <a:pPr algn="ctr"/>
            <a:r>
              <a:rPr lang="en-US" sz="3000" dirty="0" smtClean="0">
                <a:solidFill>
                  <a:schemeClr val="bg1"/>
                </a:solidFill>
              </a:rPr>
              <a:t>Image Analysis and Estimation  (IAE) Problems</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On a Way to a Unified Theory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TextBox 12"/>
          <p:cNvSpPr txBox="1"/>
          <p:nvPr/>
        </p:nvSpPr>
        <p:spPr>
          <a:xfrm>
            <a:off x="0" y="1071546"/>
            <a:ext cx="9144000" cy="553998"/>
          </a:xfrm>
          <a:prstGeom prst="rect">
            <a:avLst/>
          </a:prstGeom>
          <a:noFill/>
        </p:spPr>
        <p:txBody>
          <a:bodyPr wrap="square" rtlCol="0">
            <a:spAutoFit/>
          </a:bodyPr>
          <a:lstStyle/>
          <a:p>
            <a:pPr algn="ctr"/>
            <a:r>
              <a:rPr lang="en-US" sz="3000" dirty="0" smtClean="0">
                <a:solidFill>
                  <a:schemeClr val="bg1"/>
                </a:solidFill>
              </a:rPr>
              <a:t>Purposes of Automation</a:t>
            </a:r>
            <a:endParaRPr lang="ru-RU" sz="3000" dirty="0">
              <a:solidFill>
                <a:schemeClr val="bg1"/>
              </a:solidFill>
            </a:endParaRPr>
          </a:p>
        </p:txBody>
      </p:sp>
      <p:graphicFrame>
        <p:nvGraphicFramePr>
          <p:cNvPr id="10" name="Diagram 9"/>
          <p:cNvGraphicFramePr/>
          <p:nvPr/>
        </p:nvGraphicFramePr>
        <p:xfrm>
          <a:off x="0" y="1714488"/>
          <a:ext cx="9144000" cy="4500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A52AFF50-34E0-49AD-9130-9976971DAEB0}"/>
                                            </p:graphicEl>
                                          </p:spTgt>
                                        </p:tgtEl>
                                        <p:attrNameLst>
                                          <p:attrName>style.visibility</p:attrName>
                                        </p:attrNameLst>
                                      </p:cBhvr>
                                      <p:to>
                                        <p:strVal val="visible"/>
                                      </p:to>
                                    </p:set>
                                    <p:animEffect transition="in" filter="fade">
                                      <p:cBhvr>
                                        <p:cTn id="7" dur="3000"/>
                                        <p:tgtEl>
                                          <p:spTgt spid="10">
                                            <p:graphicEl>
                                              <a:dgm id="{A52AFF50-34E0-49AD-9130-9976971DAEB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1D5BA0F4-7744-44B5-AA1A-77089B5A6AE7}"/>
                                            </p:graphicEl>
                                          </p:spTgt>
                                        </p:tgtEl>
                                        <p:attrNameLst>
                                          <p:attrName>style.visibility</p:attrName>
                                        </p:attrNameLst>
                                      </p:cBhvr>
                                      <p:to>
                                        <p:strVal val="visible"/>
                                      </p:to>
                                    </p:set>
                                    <p:animEffect transition="in" filter="fade">
                                      <p:cBhvr>
                                        <p:cTn id="12" dur="3000"/>
                                        <p:tgtEl>
                                          <p:spTgt spid="10">
                                            <p:graphicEl>
                                              <a:dgm id="{1D5BA0F4-7744-44B5-AA1A-77089B5A6AE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graphicEl>
                                              <a:dgm id="{F9BE31D5-7677-4F60-B47E-D5EDF2FAEADE}"/>
                                            </p:graphicEl>
                                          </p:spTgt>
                                        </p:tgtEl>
                                        <p:attrNameLst>
                                          <p:attrName>style.visibility</p:attrName>
                                        </p:attrNameLst>
                                      </p:cBhvr>
                                      <p:to>
                                        <p:strVal val="visible"/>
                                      </p:to>
                                    </p:set>
                                    <p:animEffect transition="in" filter="fade">
                                      <p:cBhvr>
                                        <p:cTn id="17" dur="3000"/>
                                        <p:tgtEl>
                                          <p:spTgt spid="10">
                                            <p:graphicEl>
                                              <a:dgm id="{F9BE31D5-7677-4F60-B47E-D5EDF2FAEAD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graphicEl>
                                              <a:dgm id="{1A09FA76-A47F-4AE4-BE6F-C846B96D9BB1}"/>
                                            </p:graphicEl>
                                          </p:spTgt>
                                        </p:tgtEl>
                                        <p:attrNameLst>
                                          <p:attrName>style.visibility</p:attrName>
                                        </p:attrNameLst>
                                      </p:cBhvr>
                                      <p:to>
                                        <p:strVal val="visible"/>
                                      </p:to>
                                    </p:set>
                                    <p:animEffect transition="in" filter="fade">
                                      <p:cBhvr>
                                        <p:cTn id="22" dur="3000"/>
                                        <p:tgtEl>
                                          <p:spTgt spid="10">
                                            <p:graphicEl>
                                              <a:dgm id="{1A09FA76-A47F-4AE4-BE6F-C846B96D9B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On a Way to a Unified Theory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2" name="Diagram 11"/>
          <p:cNvGraphicFramePr/>
          <p:nvPr/>
        </p:nvGraphicFramePr>
        <p:xfrm>
          <a:off x="142876" y="1785926"/>
          <a:ext cx="8715404" cy="457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p:cNvSpPr txBox="1"/>
          <p:nvPr/>
        </p:nvSpPr>
        <p:spPr>
          <a:xfrm>
            <a:off x="500034" y="1142984"/>
            <a:ext cx="8501122" cy="553998"/>
          </a:xfrm>
          <a:prstGeom prst="rect">
            <a:avLst/>
          </a:prstGeom>
          <a:noFill/>
        </p:spPr>
        <p:txBody>
          <a:bodyPr wrap="square" rtlCol="0">
            <a:spAutoFit/>
          </a:bodyPr>
          <a:lstStyle/>
          <a:p>
            <a:pPr algn="ctr"/>
            <a:r>
              <a:rPr lang="en-US" sz="3000" dirty="0" smtClean="0">
                <a:solidFill>
                  <a:schemeClr val="bg1"/>
                </a:solidFill>
              </a:rPr>
              <a:t>The Mathematical Theory of Image Analysis</a:t>
            </a:r>
            <a:endParaRPr lang="ru-RU" sz="3000" dirty="0">
              <a:solidFill>
                <a:schemeClr val="bg1"/>
              </a:solidFill>
            </a:endParaRPr>
          </a:p>
        </p:txBody>
      </p:sp>
      <p:sp>
        <p:nvSpPr>
          <p:cNvPr id="18" name="Down Arrow 17"/>
          <p:cNvSpPr/>
          <p:nvPr/>
        </p:nvSpPr>
        <p:spPr>
          <a:xfrm>
            <a:off x="4429124" y="2857496"/>
            <a:ext cx="357190"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Rounded Rectangle 18"/>
          <p:cNvSpPr/>
          <p:nvPr/>
        </p:nvSpPr>
        <p:spPr>
          <a:xfrm>
            <a:off x="3571868" y="3286124"/>
            <a:ext cx="2143140" cy="1143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err="1" smtClean="0">
                <a:solidFill>
                  <a:schemeClr val="bg1"/>
                </a:solidFill>
              </a:rPr>
              <a:t>Algebraization</a:t>
            </a:r>
            <a:endParaRPr lang="ru-RU" sz="22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On a Way to a Unified Theory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0" y="1142984"/>
            <a:ext cx="9144000" cy="553998"/>
          </a:xfrm>
          <a:prstGeom prst="rect">
            <a:avLst/>
          </a:prstGeom>
        </p:spPr>
        <p:txBody>
          <a:bodyPr wrap="square">
            <a:spAutoFit/>
          </a:bodyPr>
          <a:lstStyle/>
          <a:p>
            <a:pPr algn="ctr"/>
            <a:r>
              <a:rPr lang="en-US" sz="3000" dirty="0" err="1" smtClean="0">
                <a:solidFill>
                  <a:schemeClr val="bg1"/>
                </a:solidFill>
              </a:rPr>
              <a:t>Algebraization</a:t>
            </a:r>
            <a:r>
              <a:rPr lang="en-US" sz="3000" dirty="0" smtClean="0">
                <a:solidFill>
                  <a:schemeClr val="bg1"/>
                </a:solidFill>
              </a:rPr>
              <a:t> Stages</a:t>
            </a:r>
            <a:endParaRPr lang="ru-RU" sz="3000" dirty="0">
              <a:solidFill>
                <a:schemeClr val="bg1"/>
              </a:solidFill>
            </a:endParaRPr>
          </a:p>
        </p:txBody>
      </p:sp>
      <p:graphicFrame>
        <p:nvGraphicFramePr>
          <p:cNvPr id="15" name="Diagram 14"/>
          <p:cNvGraphicFramePr/>
          <p:nvPr/>
        </p:nvGraphicFramePr>
        <p:xfrm>
          <a:off x="928662" y="1785926"/>
          <a:ext cx="7358114" cy="4429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dgm id="{E36B5295-52A7-4DF5-B54C-3B2ABB63E842}"/>
                                            </p:graphicEl>
                                          </p:spTgt>
                                        </p:tgtEl>
                                        <p:attrNameLst>
                                          <p:attrName>style.visibility</p:attrName>
                                        </p:attrNameLst>
                                      </p:cBhvr>
                                      <p:to>
                                        <p:strVal val="visible"/>
                                      </p:to>
                                    </p:set>
                                    <p:animEffect transition="in" filter="fade">
                                      <p:cBhvr>
                                        <p:cTn id="7" dur="2000"/>
                                        <p:tgtEl>
                                          <p:spTgt spid="15">
                                            <p:graphicEl>
                                              <a:dgm id="{E36B5295-52A7-4DF5-B54C-3B2ABB63E84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dgm id="{89E0A8B7-7B92-4B09-8DE7-3E7322DAB46E}"/>
                                            </p:graphicEl>
                                          </p:spTgt>
                                        </p:tgtEl>
                                        <p:attrNameLst>
                                          <p:attrName>style.visibility</p:attrName>
                                        </p:attrNameLst>
                                      </p:cBhvr>
                                      <p:to>
                                        <p:strVal val="visible"/>
                                      </p:to>
                                    </p:set>
                                    <p:animEffect transition="in" filter="fade">
                                      <p:cBhvr>
                                        <p:cTn id="12" dur="2000"/>
                                        <p:tgtEl>
                                          <p:spTgt spid="15">
                                            <p:graphicEl>
                                              <a:dgm id="{89E0A8B7-7B92-4B09-8DE7-3E7322DAB46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graphicEl>
                                              <a:dgm id="{56A003A6-0099-4D2F-BD4E-EA3EA3ADBE78}"/>
                                            </p:graphicEl>
                                          </p:spTgt>
                                        </p:tgtEl>
                                        <p:attrNameLst>
                                          <p:attrName>style.visibility</p:attrName>
                                        </p:attrNameLst>
                                      </p:cBhvr>
                                      <p:to>
                                        <p:strVal val="visible"/>
                                      </p:to>
                                    </p:set>
                                    <p:animEffect transition="in" filter="fade">
                                      <p:cBhvr>
                                        <p:cTn id="17" dur="2000"/>
                                        <p:tgtEl>
                                          <p:spTgt spid="15">
                                            <p:graphicEl>
                                              <a:dgm id="{56A003A6-0099-4D2F-BD4E-EA3EA3ADBE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graphicEl>
                                              <a:dgm id="{0BEA0483-D99D-4D68-A924-B0CC76C16508}"/>
                                            </p:graphicEl>
                                          </p:spTgt>
                                        </p:tgtEl>
                                        <p:attrNameLst>
                                          <p:attrName>style.visibility</p:attrName>
                                        </p:attrNameLst>
                                      </p:cBhvr>
                                      <p:to>
                                        <p:strVal val="visible"/>
                                      </p:to>
                                    </p:set>
                                    <p:animEffect transition="in" filter="fade">
                                      <p:cBhvr>
                                        <p:cTn id="22" dur="2000"/>
                                        <p:tgtEl>
                                          <p:spTgt spid="15">
                                            <p:graphicEl>
                                              <a:dgm id="{0BEA0483-D99D-4D68-A924-B0CC76C1650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graphicEl>
                                              <a:dgm id="{6462351F-7026-48E5-8237-D2323D5A1A15}"/>
                                            </p:graphicEl>
                                          </p:spTgt>
                                        </p:tgtEl>
                                        <p:attrNameLst>
                                          <p:attrName>style.visibility</p:attrName>
                                        </p:attrNameLst>
                                      </p:cBhvr>
                                      <p:to>
                                        <p:strVal val="visible"/>
                                      </p:to>
                                    </p:set>
                                    <p:animEffect transition="in" filter="fade">
                                      <p:cBhvr>
                                        <p:cTn id="27" dur="2000"/>
                                        <p:tgtEl>
                                          <p:spTgt spid="15">
                                            <p:graphicEl>
                                              <a:dgm id="{6462351F-7026-48E5-8237-D2323D5A1A1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dgm id="{2863C688-0E6E-43CD-91C4-15BF92579CE6}"/>
                                            </p:graphicEl>
                                          </p:spTgt>
                                        </p:tgtEl>
                                        <p:attrNameLst>
                                          <p:attrName>style.visibility</p:attrName>
                                        </p:attrNameLst>
                                      </p:cBhvr>
                                      <p:to>
                                        <p:strVal val="visible"/>
                                      </p:to>
                                    </p:set>
                                    <p:animEffect transition="in" filter="fade">
                                      <p:cBhvr>
                                        <p:cTn id="32" dur="2000"/>
                                        <p:tgtEl>
                                          <p:spTgt spid="15">
                                            <p:graphicEl>
                                              <a:dgm id="{2863C688-0E6E-43CD-91C4-15BF92579CE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graphicEl>
                                              <a:dgm id="{EB396763-4318-4071-82BE-3F3D4E5FCB45}"/>
                                            </p:graphicEl>
                                          </p:spTgt>
                                        </p:tgtEl>
                                        <p:attrNameLst>
                                          <p:attrName>style.visibility</p:attrName>
                                        </p:attrNameLst>
                                      </p:cBhvr>
                                      <p:to>
                                        <p:strVal val="visible"/>
                                      </p:to>
                                    </p:set>
                                    <p:animEffect transition="in" filter="fade">
                                      <p:cBhvr>
                                        <p:cTn id="37" dur="2000"/>
                                        <p:tgtEl>
                                          <p:spTgt spid="15">
                                            <p:graphicEl>
                                              <a:dgm id="{EB396763-4318-4071-82BE-3F3D4E5FCB4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graphicEl>
                                              <a:dgm id="{572FD2BF-3F73-4BD3-860A-832800A849D9}"/>
                                            </p:graphicEl>
                                          </p:spTgt>
                                        </p:tgtEl>
                                        <p:attrNameLst>
                                          <p:attrName>style.visibility</p:attrName>
                                        </p:attrNameLst>
                                      </p:cBhvr>
                                      <p:to>
                                        <p:strVal val="visible"/>
                                      </p:to>
                                    </p:set>
                                    <p:animEffect transition="in" filter="fade">
                                      <p:cBhvr>
                                        <p:cTn id="42" dur="2000"/>
                                        <p:tgtEl>
                                          <p:spTgt spid="15">
                                            <p:graphicEl>
                                              <a:dgm id="{572FD2BF-3F73-4BD3-860A-832800A849D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214282" y="928670"/>
          <a:ext cx="8929718" cy="53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2931863" y="1500174"/>
            <a:ext cx="3208836" cy="2214578"/>
            <a:chOff x="75522" y="777848"/>
            <a:chExt cx="3169607" cy="3110294"/>
          </a:xfrm>
        </p:grpSpPr>
        <p:sp>
          <p:nvSpPr>
            <p:cNvPr id="29" name="Rounded Rectangle 28"/>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Selected </a:t>
              </a:r>
            </a:p>
            <a:p>
              <a:pPr algn="ctr"/>
              <a:r>
                <a:rPr lang="en-US" sz="3000" dirty="0" smtClean="0">
                  <a:solidFill>
                    <a:schemeClr val="bg1"/>
                  </a:solidFill>
                </a:rPr>
                <a:t>Algorithm</a:t>
              </a:r>
              <a:endParaRPr lang="ru-RU" sz="3000" dirty="0">
                <a:solidFill>
                  <a:schemeClr val="bg1"/>
                </a:solidFill>
              </a:endParaRPr>
            </a:p>
          </p:txBody>
        </p:sp>
        <p:sp>
          <p:nvSpPr>
            <p:cNvPr id="30"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pSp>
        <p:nvGrpSpPr>
          <p:cNvPr id="22" name="Group 21"/>
          <p:cNvGrpSpPr/>
          <p:nvPr/>
        </p:nvGrpSpPr>
        <p:grpSpPr>
          <a:xfrm>
            <a:off x="428596" y="3643314"/>
            <a:ext cx="3000396" cy="2643206"/>
            <a:chOff x="2056" y="777848"/>
            <a:chExt cx="3316539" cy="2508302"/>
          </a:xfrm>
        </p:grpSpPr>
        <p:sp>
          <p:nvSpPr>
            <p:cNvPr id="23" name="Rounded Rectangle 22"/>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Raw Images</a:t>
              </a:r>
              <a:endParaRPr lang="ru-RU" sz="3000" dirty="0">
                <a:solidFill>
                  <a:schemeClr val="bg1"/>
                </a:solidFill>
              </a:endParaRPr>
            </a:p>
          </p:txBody>
        </p:sp>
        <p:sp>
          <p:nvSpPr>
            <p:cNvPr id="24"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TextBox 8"/>
          <p:cNvSpPr txBox="1"/>
          <p:nvPr/>
        </p:nvSpPr>
        <p:spPr>
          <a:xfrm>
            <a:off x="0" y="928670"/>
            <a:ext cx="9144000" cy="553998"/>
          </a:xfrm>
          <a:prstGeom prst="rect">
            <a:avLst/>
          </a:prstGeom>
          <a:noFill/>
        </p:spPr>
        <p:txBody>
          <a:bodyPr wrap="square" rtlCol="0">
            <a:spAutoFit/>
          </a:bodyPr>
          <a:lstStyle/>
          <a:p>
            <a:pPr algn="ctr"/>
            <a:r>
              <a:rPr lang="en-US" sz="3000" dirty="0" smtClean="0">
                <a:solidFill>
                  <a:schemeClr val="bg1"/>
                </a:solidFill>
              </a:rPr>
              <a:t>Image Recognition. Classical Case</a:t>
            </a:r>
            <a:endParaRPr lang="ru-RU" sz="3000" dirty="0">
              <a:solidFill>
                <a:schemeClr val="bg1"/>
              </a:solidFill>
            </a:endParaRPr>
          </a:p>
        </p:txBody>
      </p:sp>
      <p:pic>
        <p:nvPicPr>
          <p:cNvPr id="10" name="Picture 5" descr="6"/>
          <p:cNvPicPr>
            <a:picLocks noChangeAspect="1" noChangeArrowheads="1"/>
          </p:cNvPicPr>
          <p:nvPr/>
        </p:nvPicPr>
        <p:blipFill>
          <a:blip r:embed="rId4" cstate="print"/>
          <a:srcRect/>
          <a:stretch>
            <a:fillRect/>
          </a:stretch>
        </p:blipFill>
        <p:spPr bwMode="auto">
          <a:xfrm>
            <a:off x="1069952" y="3927481"/>
            <a:ext cx="1628775" cy="1352550"/>
          </a:xfrm>
          <a:prstGeom prst="rect">
            <a:avLst/>
          </a:prstGeom>
          <a:noFill/>
          <a:ln w="9525">
            <a:noFill/>
            <a:miter lim="800000"/>
            <a:headEnd/>
            <a:tailEnd/>
          </a:ln>
        </p:spPr>
      </p:pic>
      <p:pic>
        <p:nvPicPr>
          <p:cNvPr id="12" name="Picture 6" descr="5"/>
          <p:cNvPicPr>
            <a:picLocks noChangeAspect="1" noChangeArrowheads="1"/>
          </p:cNvPicPr>
          <p:nvPr/>
        </p:nvPicPr>
        <p:blipFill>
          <a:blip r:embed="rId5" cstate="print"/>
          <a:srcRect/>
          <a:stretch>
            <a:fillRect/>
          </a:stretch>
        </p:blipFill>
        <p:spPr bwMode="auto">
          <a:xfrm>
            <a:off x="1212827" y="4070356"/>
            <a:ext cx="1628775" cy="1352550"/>
          </a:xfrm>
          <a:prstGeom prst="rect">
            <a:avLst/>
          </a:prstGeom>
          <a:noFill/>
          <a:ln w="9525">
            <a:noFill/>
            <a:miter lim="800000"/>
            <a:headEnd/>
            <a:tailEnd/>
          </a:ln>
        </p:spPr>
      </p:pic>
      <p:pic>
        <p:nvPicPr>
          <p:cNvPr id="13" name="Picture 7" descr="4"/>
          <p:cNvPicPr>
            <a:picLocks noChangeAspect="1" noChangeArrowheads="1"/>
          </p:cNvPicPr>
          <p:nvPr/>
        </p:nvPicPr>
        <p:blipFill>
          <a:blip r:embed="rId6" cstate="print"/>
          <a:srcRect/>
          <a:stretch>
            <a:fillRect/>
          </a:stretch>
        </p:blipFill>
        <p:spPr bwMode="auto">
          <a:xfrm>
            <a:off x="1357290" y="4214818"/>
            <a:ext cx="1628775" cy="1352550"/>
          </a:xfrm>
          <a:prstGeom prst="rect">
            <a:avLst/>
          </a:prstGeom>
          <a:noFill/>
          <a:ln w="9525">
            <a:noFill/>
            <a:miter lim="800000"/>
            <a:headEnd/>
            <a:tailEnd/>
          </a:ln>
        </p:spPr>
      </p:pic>
      <p:sp>
        <p:nvSpPr>
          <p:cNvPr id="14" name="Rectangle 8"/>
          <p:cNvSpPr>
            <a:spLocks noChangeArrowheads="1"/>
          </p:cNvSpPr>
          <p:nvPr/>
        </p:nvSpPr>
        <p:spPr bwMode="auto">
          <a:xfrm>
            <a:off x="1116009" y="5646742"/>
            <a:ext cx="2447925" cy="649287"/>
          </a:xfrm>
          <a:prstGeom prst="rect">
            <a:avLst/>
          </a:prstGeom>
          <a:noFill/>
          <a:ln w="9525">
            <a:noFill/>
            <a:miter lim="800000"/>
            <a:headEnd/>
            <a:tailEnd/>
          </a:ln>
        </p:spPr>
        <p:txBody>
          <a:bodyPr anchor="ctr"/>
          <a:lstStyle/>
          <a:p>
            <a:endParaRPr lang="en-US">
              <a:solidFill>
                <a:schemeClr val="tx2"/>
              </a:solidFill>
              <a:latin typeface="Arial" pitchFamily="34" charset="0"/>
            </a:endParaRPr>
          </a:p>
        </p:txBody>
      </p:sp>
      <p:pic>
        <p:nvPicPr>
          <p:cNvPr id="18" name="Picture 2"/>
          <p:cNvPicPr>
            <a:picLocks noChangeAspect="1" noChangeArrowheads="1"/>
          </p:cNvPicPr>
          <p:nvPr/>
        </p:nvPicPr>
        <p:blipFill>
          <a:blip r:embed="rId7" cstate="print"/>
          <a:srcRect/>
          <a:stretch>
            <a:fillRect/>
          </a:stretch>
        </p:blipFill>
        <p:spPr bwMode="auto">
          <a:xfrm>
            <a:off x="3786182" y="1571612"/>
            <a:ext cx="1454102" cy="1071570"/>
          </a:xfrm>
          <a:prstGeom prst="rect">
            <a:avLst/>
          </a:prstGeom>
          <a:noFill/>
          <a:ln w="9525" algn="ctr">
            <a:noFill/>
            <a:miter lim="800000"/>
            <a:headEnd/>
            <a:tailEnd/>
          </a:ln>
        </p:spPr>
      </p:pic>
      <p:sp>
        <p:nvSpPr>
          <p:cNvPr id="19" name="Стрелка вправо 24"/>
          <p:cNvSpPr/>
          <p:nvPr/>
        </p:nvSpPr>
        <p:spPr bwMode="auto">
          <a:xfrm>
            <a:off x="3500430" y="3857628"/>
            <a:ext cx="1927239"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grpSp>
        <p:nvGrpSpPr>
          <p:cNvPr id="25" name="Group 24"/>
          <p:cNvGrpSpPr/>
          <p:nvPr/>
        </p:nvGrpSpPr>
        <p:grpSpPr>
          <a:xfrm>
            <a:off x="5500694" y="3643314"/>
            <a:ext cx="3000396" cy="2643206"/>
            <a:chOff x="2056" y="777848"/>
            <a:chExt cx="3316539" cy="2508302"/>
          </a:xfrm>
        </p:grpSpPr>
        <p:sp>
          <p:nvSpPr>
            <p:cNvPr id="26" name="Rounded Rectangle 25"/>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Solution</a:t>
              </a:r>
              <a:endParaRPr lang="ru-RU" sz="3000" dirty="0">
                <a:solidFill>
                  <a:schemeClr val="bg1"/>
                </a:solidFill>
              </a:endParaRPr>
            </a:p>
          </p:txBody>
        </p:sp>
        <p:sp>
          <p:nvSpPr>
            <p:cNvPr id="27"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aphicFrame>
        <p:nvGraphicFramePr>
          <p:cNvPr id="41985" name="Object 1"/>
          <p:cNvGraphicFramePr>
            <a:graphicFrameLocks noChangeAspect="1"/>
          </p:cNvGraphicFramePr>
          <p:nvPr/>
        </p:nvGraphicFramePr>
        <p:xfrm>
          <a:off x="5715008" y="4286256"/>
          <a:ext cx="2832517" cy="928694"/>
        </p:xfrm>
        <a:graphic>
          <a:graphicData uri="http://schemas.openxmlformats.org/presentationml/2006/ole">
            <p:oleObj spid="_x0000_s41985" name="Equation" r:id="rId8" imgW="774360" imgH="2538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2000" fill="hold"/>
                                        <p:tgtEl>
                                          <p:spTgt spid="22"/>
                                        </p:tgtEl>
                                        <p:attrNameLst>
                                          <p:attrName>ppt_x</p:attrName>
                                        </p:attrNameLst>
                                      </p:cBhvr>
                                      <p:tavLst>
                                        <p:tav tm="0">
                                          <p:val>
                                            <p:strVal val="0-#ppt_w/2"/>
                                          </p:val>
                                        </p:tav>
                                        <p:tav tm="100000">
                                          <p:val>
                                            <p:strVal val="#ppt_x"/>
                                          </p:val>
                                        </p:tav>
                                      </p:tavLst>
                                    </p:anim>
                                    <p:anim calcmode="lin" valueType="num">
                                      <p:cBhvr additive="base">
                                        <p:cTn id="8" dur="20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0-#ppt_w/2"/>
                                          </p:val>
                                        </p:tav>
                                        <p:tav tm="100000">
                                          <p:val>
                                            <p:strVal val="#ppt_x"/>
                                          </p:val>
                                        </p:tav>
                                      </p:tavLst>
                                    </p:anim>
                                    <p:anim calcmode="lin" valueType="num">
                                      <p:cBhvr additive="base">
                                        <p:cTn id="12" dur="2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2000" fill="hold"/>
                                        <p:tgtEl>
                                          <p:spTgt spid="12"/>
                                        </p:tgtEl>
                                        <p:attrNameLst>
                                          <p:attrName>ppt_x</p:attrName>
                                        </p:attrNameLst>
                                      </p:cBhvr>
                                      <p:tavLst>
                                        <p:tav tm="0">
                                          <p:val>
                                            <p:strVal val="0-#ppt_w/2"/>
                                          </p:val>
                                        </p:tav>
                                        <p:tav tm="100000">
                                          <p:val>
                                            <p:strVal val="#ppt_x"/>
                                          </p:val>
                                        </p:tav>
                                      </p:tavLst>
                                    </p:anim>
                                    <p:anim calcmode="lin" valueType="num">
                                      <p:cBhvr additive="base">
                                        <p:cTn id="16" dur="2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2000" fill="hold"/>
                                        <p:tgtEl>
                                          <p:spTgt spid="13"/>
                                        </p:tgtEl>
                                        <p:attrNameLst>
                                          <p:attrName>ppt_x</p:attrName>
                                        </p:attrNameLst>
                                      </p:cBhvr>
                                      <p:tavLst>
                                        <p:tav tm="0">
                                          <p:val>
                                            <p:strVal val="0-#ppt_w/2"/>
                                          </p:val>
                                        </p:tav>
                                        <p:tav tm="100000">
                                          <p:val>
                                            <p:strVal val="#ppt_x"/>
                                          </p:val>
                                        </p:tav>
                                      </p:tavLst>
                                    </p:anim>
                                    <p:anim calcmode="lin" valueType="num">
                                      <p:cBhvr additive="base">
                                        <p:cTn id="20" dur="20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0-#ppt_w/2"/>
                                          </p:val>
                                        </p:tav>
                                        <p:tav tm="100000">
                                          <p:val>
                                            <p:strVal val="#ppt_x"/>
                                          </p:val>
                                        </p:tav>
                                      </p:tavLst>
                                    </p:anim>
                                    <p:anim calcmode="lin" valueType="num">
                                      <p:cBhvr additive="base">
                                        <p:cTn id="26" dur="20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000" fill="hold"/>
                                        <p:tgtEl>
                                          <p:spTgt spid="28"/>
                                        </p:tgtEl>
                                        <p:attrNameLst>
                                          <p:attrName>ppt_x</p:attrName>
                                        </p:attrNameLst>
                                      </p:cBhvr>
                                      <p:tavLst>
                                        <p:tav tm="0">
                                          <p:val>
                                            <p:strVal val="0-#ppt_w/2"/>
                                          </p:val>
                                        </p:tav>
                                        <p:tav tm="100000">
                                          <p:val>
                                            <p:strVal val="#ppt_x"/>
                                          </p:val>
                                        </p:tav>
                                      </p:tavLst>
                                    </p:anim>
                                    <p:anim calcmode="lin" valueType="num">
                                      <p:cBhvr additive="base">
                                        <p:cTn id="30" dur="2000" fill="hold"/>
                                        <p:tgtEl>
                                          <p:spTgt spid="2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2000" fill="hold"/>
                                        <p:tgtEl>
                                          <p:spTgt spid="25"/>
                                        </p:tgtEl>
                                        <p:attrNameLst>
                                          <p:attrName>ppt_x</p:attrName>
                                        </p:attrNameLst>
                                      </p:cBhvr>
                                      <p:tavLst>
                                        <p:tav tm="0">
                                          <p:val>
                                            <p:strVal val="0-#ppt_w/2"/>
                                          </p:val>
                                        </p:tav>
                                        <p:tav tm="100000">
                                          <p:val>
                                            <p:strVal val="#ppt_x"/>
                                          </p:val>
                                        </p:tav>
                                      </p:tavLst>
                                    </p:anim>
                                    <p:anim calcmode="lin" valueType="num">
                                      <p:cBhvr additive="base">
                                        <p:cTn id="40" dur="20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41985"/>
                                        </p:tgtEl>
                                        <p:attrNameLst>
                                          <p:attrName>style.visibility</p:attrName>
                                        </p:attrNameLst>
                                      </p:cBhvr>
                                      <p:to>
                                        <p:strVal val="visible"/>
                                      </p:to>
                                    </p:set>
                                    <p:anim calcmode="lin" valueType="num">
                                      <p:cBhvr additive="base">
                                        <p:cTn id="43" dur="2000" fill="hold"/>
                                        <p:tgtEl>
                                          <p:spTgt spid="41985"/>
                                        </p:tgtEl>
                                        <p:attrNameLst>
                                          <p:attrName>ppt_x</p:attrName>
                                        </p:attrNameLst>
                                      </p:cBhvr>
                                      <p:tavLst>
                                        <p:tav tm="0">
                                          <p:val>
                                            <p:strVal val="0-#ppt_w/2"/>
                                          </p:val>
                                        </p:tav>
                                        <p:tav tm="100000">
                                          <p:val>
                                            <p:strVal val="#ppt_x"/>
                                          </p:val>
                                        </p:tav>
                                      </p:tavLst>
                                    </p:anim>
                                    <p:anim calcmode="lin" valueType="num">
                                      <p:cBhvr additive="base">
                                        <p:cTn id="44" dur="2000" fill="hold"/>
                                        <p:tgtEl>
                                          <p:spTgt spid="419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2931863" y="1500174"/>
            <a:ext cx="3208836" cy="2214578"/>
            <a:chOff x="75522" y="777848"/>
            <a:chExt cx="3169607" cy="3110294"/>
          </a:xfrm>
        </p:grpSpPr>
        <p:sp>
          <p:nvSpPr>
            <p:cNvPr id="37" name="Rounded Rectangle 36"/>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Algorithms</a:t>
              </a:r>
              <a:endParaRPr lang="ru-RU" sz="3000" dirty="0">
                <a:solidFill>
                  <a:schemeClr val="bg1"/>
                </a:solidFill>
              </a:endParaRPr>
            </a:p>
          </p:txBody>
        </p:sp>
        <p:sp>
          <p:nvSpPr>
            <p:cNvPr id="38"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TextBox 8"/>
          <p:cNvSpPr txBox="1"/>
          <p:nvPr/>
        </p:nvSpPr>
        <p:spPr>
          <a:xfrm>
            <a:off x="0" y="1000108"/>
            <a:ext cx="9144000" cy="553998"/>
          </a:xfrm>
          <a:prstGeom prst="rect">
            <a:avLst/>
          </a:prstGeom>
          <a:noFill/>
        </p:spPr>
        <p:txBody>
          <a:bodyPr wrap="square" rtlCol="0">
            <a:spAutoFit/>
          </a:bodyPr>
          <a:lstStyle/>
          <a:p>
            <a:pPr algn="ctr"/>
            <a:r>
              <a:rPr lang="en-US" sz="3000" dirty="0" err="1" smtClean="0">
                <a:solidFill>
                  <a:schemeClr val="bg1"/>
                </a:solidFill>
              </a:rPr>
              <a:t>Multiclassifiers</a:t>
            </a:r>
            <a:r>
              <a:rPr lang="en-US" sz="3000" dirty="0" smtClean="0">
                <a:solidFill>
                  <a:schemeClr val="bg1"/>
                </a:solidFill>
              </a:rPr>
              <a:t>. </a:t>
            </a:r>
            <a:r>
              <a:rPr lang="en-US" sz="3000" dirty="0" err="1" smtClean="0">
                <a:solidFill>
                  <a:schemeClr val="bg1"/>
                </a:solidFill>
              </a:rPr>
              <a:t>Zhuravlev’s</a:t>
            </a:r>
            <a:r>
              <a:rPr lang="en-US" sz="3000" dirty="0" smtClean="0">
                <a:solidFill>
                  <a:schemeClr val="bg1"/>
                </a:solidFill>
              </a:rPr>
              <a:t> Algebra.</a:t>
            </a:r>
            <a:endParaRPr lang="ru-RU" sz="3000" dirty="0">
              <a:solidFill>
                <a:schemeClr val="bg1"/>
              </a:solidFill>
            </a:endParaRPr>
          </a:p>
        </p:txBody>
      </p:sp>
      <p:pic>
        <p:nvPicPr>
          <p:cNvPr id="19" name="Рисунок 37" descr="algorithms.jpg"/>
          <p:cNvPicPr>
            <a:picLocks noChangeAspect="1"/>
          </p:cNvPicPr>
          <p:nvPr/>
        </p:nvPicPr>
        <p:blipFill>
          <a:blip r:embed="rId4" cstate="print"/>
          <a:srcRect/>
          <a:stretch>
            <a:fillRect/>
          </a:stretch>
        </p:blipFill>
        <p:spPr bwMode="auto">
          <a:xfrm>
            <a:off x="3786182" y="1643050"/>
            <a:ext cx="1357313" cy="1143000"/>
          </a:xfrm>
          <a:prstGeom prst="rect">
            <a:avLst/>
          </a:prstGeom>
          <a:noFill/>
          <a:ln w="9525">
            <a:noFill/>
            <a:miter lim="800000"/>
            <a:headEnd/>
            <a:tailEnd/>
          </a:ln>
        </p:spPr>
      </p:pic>
      <p:grpSp>
        <p:nvGrpSpPr>
          <p:cNvPr id="39" name="Group 38"/>
          <p:cNvGrpSpPr/>
          <p:nvPr/>
        </p:nvGrpSpPr>
        <p:grpSpPr>
          <a:xfrm>
            <a:off x="428596" y="3643314"/>
            <a:ext cx="3000396" cy="2643206"/>
            <a:chOff x="2056" y="777848"/>
            <a:chExt cx="3316539" cy="2508302"/>
          </a:xfrm>
        </p:grpSpPr>
        <p:sp>
          <p:nvSpPr>
            <p:cNvPr id="40" name="Rounded Rectangle 39"/>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Raw Images</a:t>
              </a:r>
              <a:endParaRPr lang="ru-RU" sz="3000" dirty="0">
                <a:solidFill>
                  <a:schemeClr val="bg1"/>
                </a:solidFill>
              </a:endParaRPr>
            </a:p>
          </p:txBody>
        </p:sp>
        <p:sp>
          <p:nvSpPr>
            <p:cNvPr id="41"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42" name="Picture 5" descr="6"/>
          <p:cNvPicPr>
            <a:picLocks noChangeAspect="1" noChangeArrowheads="1"/>
          </p:cNvPicPr>
          <p:nvPr/>
        </p:nvPicPr>
        <p:blipFill>
          <a:blip r:embed="rId5" cstate="print"/>
          <a:srcRect/>
          <a:stretch>
            <a:fillRect/>
          </a:stretch>
        </p:blipFill>
        <p:spPr bwMode="auto">
          <a:xfrm>
            <a:off x="1069952" y="3927481"/>
            <a:ext cx="1628775" cy="1352550"/>
          </a:xfrm>
          <a:prstGeom prst="rect">
            <a:avLst/>
          </a:prstGeom>
          <a:noFill/>
          <a:ln w="9525">
            <a:noFill/>
            <a:miter lim="800000"/>
            <a:headEnd/>
            <a:tailEnd/>
          </a:ln>
        </p:spPr>
      </p:pic>
      <p:pic>
        <p:nvPicPr>
          <p:cNvPr id="43" name="Picture 6" descr="5"/>
          <p:cNvPicPr>
            <a:picLocks noChangeAspect="1" noChangeArrowheads="1"/>
          </p:cNvPicPr>
          <p:nvPr/>
        </p:nvPicPr>
        <p:blipFill>
          <a:blip r:embed="rId6" cstate="print"/>
          <a:srcRect/>
          <a:stretch>
            <a:fillRect/>
          </a:stretch>
        </p:blipFill>
        <p:spPr bwMode="auto">
          <a:xfrm>
            <a:off x="1212827" y="4070356"/>
            <a:ext cx="1628775" cy="1352550"/>
          </a:xfrm>
          <a:prstGeom prst="rect">
            <a:avLst/>
          </a:prstGeom>
          <a:noFill/>
          <a:ln w="9525">
            <a:noFill/>
            <a:miter lim="800000"/>
            <a:headEnd/>
            <a:tailEnd/>
          </a:ln>
        </p:spPr>
      </p:pic>
      <p:pic>
        <p:nvPicPr>
          <p:cNvPr id="44" name="Picture 7" descr="4"/>
          <p:cNvPicPr>
            <a:picLocks noChangeAspect="1" noChangeArrowheads="1"/>
          </p:cNvPicPr>
          <p:nvPr/>
        </p:nvPicPr>
        <p:blipFill>
          <a:blip r:embed="rId7" cstate="print"/>
          <a:srcRect/>
          <a:stretch>
            <a:fillRect/>
          </a:stretch>
        </p:blipFill>
        <p:spPr bwMode="auto">
          <a:xfrm>
            <a:off x="1357290" y="4214818"/>
            <a:ext cx="1628775" cy="1352550"/>
          </a:xfrm>
          <a:prstGeom prst="rect">
            <a:avLst/>
          </a:prstGeom>
          <a:noFill/>
          <a:ln w="9525">
            <a:noFill/>
            <a:miter lim="800000"/>
            <a:headEnd/>
            <a:tailEnd/>
          </a:ln>
        </p:spPr>
      </p:pic>
      <p:sp>
        <p:nvSpPr>
          <p:cNvPr id="46" name="Стрелка вправо 24"/>
          <p:cNvSpPr/>
          <p:nvPr/>
        </p:nvSpPr>
        <p:spPr bwMode="auto">
          <a:xfrm>
            <a:off x="3500430" y="3857628"/>
            <a:ext cx="1927239"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grpSp>
        <p:nvGrpSpPr>
          <p:cNvPr id="47" name="Group 46"/>
          <p:cNvGrpSpPr/>
          <p:nvPr/>
        </p:nvGrpSpPr>
        <p:grpSpPr>
          <a:xfrm>
            <a:off x="5500694" y="3643314"/>
            <a:ext cx="3000396" cy="2643206"/>
            <a:chOff x="2056" y="777848"/>
            <a:chExt cx="3316539" cy="2508302"/>
          </a:xfrm>
        </p:grpSpPr>
        <p:sp>
          <p:nvSpPr>
            <p:cNvPr id="48" name="Rounded Rectangle 47"/>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Solution</a:t>
              </a:r>
              <a:endParaRPr lang="ru-RU" sz="3000" dirty="0">
                <a:solidFill>
                  <a:schemeClr val="bg1"/>
                </a:solidFill>
              </a:endParaRPr>
            </a:p>
          </p:txBody>
        </p:sp>
        <p:sp>
          <p:nvSpPr>
            <p:cNvPr id="49"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aphicFrame>
        <p:nvGraphicFramePr>
          <p:cNvPr id="50" name="Object 1"/>
          <p:cNvGraphicFramePr>
            <a:graphicFrameLocks noChangeAspect="1"/>
          </p:cNvGraphicFramePr>
          <p:nvPr/>
        </p:nvGraphicFramePr>
        <p:xfrm>
          <a:off x="5715008" y="4286256"/>
          <a:ext cx="2832517" cy="928694"/>
        </p:xfrm>
        <a:graphic>
          <a:graphicData uri="http://schemas.openxmlformats.org/presentationml/2006/ole">
            <p:oleObj spid="_x0000_s5122" name="Equation" r:id="rId8" imgW="774360" imgH="253800" progId="">
              <p:embed/>
            </p:oleObj>
          </a:graphicData>
        </a:graphic>
      </p:graphicFrame>
      <p:sp>
        <p:nvSpPr>
          <p:cNvPr id="24"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2000" fill="hold"/>
                                        <p:tgtEl>
                                          <p:spTgt spid="39"/>
                                        </p:tgtEl>
                                        <p:attrNameLst>
                                          <p:attrName>ppt_x</p:attrName>
                                        </p:attrNameLst>
                                      </p:cBhvr>
                                      <p:tavLst>
                                        <p:tav tm="0">
                                          <p:val>
                                            <p:strVal val="0-#ppt_w/2"/>
                                          </p:val>
                                        </p:tav>
                                        <p:tav tm="100000">
                                          <p:val>
                                            <p:strVal val="#ppt_x"/>
                                          </p:val>
                                        </p:tav>
                                      </p:tavLst>
                                    </p:anim>
                                    <p:anim calcmode="lin" valueType="num">
                                      <p:cBhvr additive="base">
                                        <p:cTn id="8" dur="200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2000" fill="hold"/>
                                        <p:tgtEl>
                                          <p:spTgt spid="44"/>
                                        </p:tgtEl>
                                        <p:attrNameLst>
                                          <p:attrName>ppt_x</p:attrName>
                                        </p:attrNameLst>
                                      </p:cBhvr>
                                      <p:tavLst>
                                        <p:tav tm="0">
                                          <p:val>
                                            <p:strVal val="0-#ppt_w/2"/>
                                          </p:val>
                                        </p:tav>
                                        <p:tav tm="100000">
                                          <p:val>
                                            <p:strVal val="#ppt_x"/>
                                          </p:val>
                                        </p:tav>
                                      </p:tavLst>
                                    </p:anim>
                                    <p:anim calcmode="lin" valueType="num">
                                      <p:cBhvr additive="base">
                                        <p:cTn id="12" dur="2000" fill="hold"/>
                                        <p:tgtEl>
                                          <p:spTgt spid="4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2000" fill="hold"/>
                                        <p:tgtEl>
                                          <p:spTgt spid="43"/>
                                        </p:tgtEl>
                                        <p:attrNameLst>
                                          <p:attrName>ppt_x</p:attrName>
                                        </p:attrNameLst>
                                      </p:cBhvr>
                                      <p:tavLst>
                                        <p:tav tm="0">
                                          <p:val>
                                            <p:strVal val="0-#ppt_w/2"/>
                                          </p:val>
                                        </p:tav>
                                        <p:tav tm="100000">
                                          <p:val>
                                            <p:strVal val="#ppt_x"/>
                                          </p:val>
                                        </p:tav>
                                      </p:tavLst>
                                    </p:anim>
                                    <p:anim calcmode="lin" valueType="num">
                                      <p:cBhvr additive="base">
                                        <p:cTn id="16" dur="2000" fill="hold"/>
                                        <p:tgtEl>
                                          <p:spTgt spid="4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2000" fill="hold"/>
                                        <p:tgtEl>
                                          <p:spTgt spid="42"/>
                                        </p:tgtEl>
                                        <p:attrNameLst>
                                          <p:attrName>ppt_x</p:attrName>
                                        </p:attrNameLst>
                                      </p:cBhvr>
                                      <p:tavLst>
                                        <p:tav tm="0">
                                          <p:val>
                                            <p:strVal val="0-#ppt_w/2"/>
                                          </p:val>
                                        </p:tav>
                                        <p:tav tm="100000">
                                          <p:val>
                                            <p:strVal val="#ppt_x"/>
                                          </p:val>
                                        </p:tav>
                                      </p:tavLst>
                                    </p:anim>
                                    <p:anim calcmode="lin" valueType="num">
                                      <p:cBhvr additive="base">
                                        <p:cTn id="20" dur="20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2000" fill="hold"/>
                                        <p:tgtEl>
                                          <p:spTgt spid="36"/>
                                        </p:tgtEl>
                                        <p:attrNameLst>
                                          <p:attrName>ppt_x</p:attrName>
                                        </p:attrNameLst>
                                      </p:cBhvr>
                                      <p:tavLst>
                                        <p:tav tm="0">
                                          <p:val>
                                            <p:strVal val="0-#ppt_w/2"/>
                                          </p:val>
                                        </p:tav>
                                        <p:tav tm="100000">
                                          <p:val>
                                            <p:strVal val="#ppt_x"/>
                                          </p:val>
                                        </p:tav>
                                      </p:tavLst>
                                    </p:anim>
                                    <p:anim calcmode="lin" valueType="num">
                                      <p:cBhvr additive="base">
                                        <p:cTn id="26" dur="20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0-#ppt_w/2"/>
                                          </p:val>
                                        </p:tav>
                                        <p:tav tm="100000">
                                          <p:val>
                                            <p:strVal val="#ppt_x"/>
                                          </p:val>
                                        </p:tav>
                                      </p:tavLst>
                                    </p:anim>
                                    <p:anim calcmode="lin" valueType="num">
                                      <p:cBhvr additive="base">
                                        <p:cTn id="30" dur="2000" fill="hold"/>
                                        <p:tgtEl>
                                          <p:spTgt spid="1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2000" fill="hold"/>
                                        <p:tgtEl>
                                          <p:spTgt spid="46"/>
                                        </p:tgtEl>
                                        <p:attrNameLst>
                                          <p:attrName>ppt_x</p:attrName>
                                        </p:attrNameLst>
                                      </p:cBhvr>
                                      <p:tavLst>
                                        <p:tav tm="0">
                                          <p:val>
                                            <p:strVal val="0-#ppt_w/2"/>
                                          </p:val>
                                        </p:tav>
                                        <p:tav tm="100000">
                                          <p:val>
                                            <p:strVal val="#ppt_x"/>
                                          </p:val>
                                        </p:tav>
                                      </p:tavLst>
                                    </p:anim>
                                    <p:anim calcmode="lin" valueType="num">
                                      <p:cBhvr additive="base">
                                        <p:cTn id="34" dur="2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2000" fill="hold"/>
                                        <p:tgtEl>
                                          <p:spTgt spid="47"/>
                                        </p:tgtEl>
                                        <p:attrNameLst>
                                          <p:attrName>ppt_x</p:attrName>
                                        </p:attrNameLst>
                                      </p:cBhvr>
                                      <p:tavLst>
                                        <p:tav tm="0">
                                          <p:val>
                                            <p:strVal val="0-#ppt_w/2"/>
                                          </p:val>
                                        </p:tav>
                                        <p:tav tm="100000">
                                          <p:val>
                                            <p:strVal val="#ppt_x"/>
                                          </p:val>
                                        </p:tav>
                                      </p:tavLst>
                                    </p:anim>
                                    <p:anim calcmode="lin" valueType="num">
                                      <p:cBhvr additive="base">
                                        <p:cTn id="40" dur="2000" fill="hold"/>
                                        <p:tgtEl>
                                          <p:spTgt spid="4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additive="base">
                                        <p:cTn id="43" dur="2000" fill="hold"/>
                                        <p:tgtEl>
                                          <p:spTgt spid="50"/>
                                        </p:tgtEl>
                                        <p:attrNameLst>
                                          <p:attrName>ppt_x</p:attrName>
                                        </p:attrNameLst>
                                      </p:cBhvr>
                                      <p:tavLst>
                                        <p:tav tm="0">
                                          <p:val>
                                            <p:strVal val="0-#ppt_w/2"/>
                                          </p:val>
                                        </p:tav>
                                        <p:tav tm="100000">
                                          <p:val>
                                            <p:strVal val="#ppt_x"/>
                                          </p:val>
                                        </p:tav>
                                      </p:tavLst>
                                    </p:anim>
                                    <p:anim calcmode="lin" valueType="num">
                                      <p:cBhvr additive="base">
                                        <p:cTn id="44" dur="20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1643042" y="1500174"/>
            <a:ext cx="2786082" cy="2000264"/>
            <a:chOff x="75522" y="777848"/>
            <a:chExt cx="3169607" cy="3110294"/>
          </a:xfrm>
        </p:grpSpPr>
        <p:sp>
          <p:nvSpPr>
            <p:cNvPr id="46" name="Rounded Rectangle 45"/>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Some Class of Models</a:t>
              </a:r>
              <a:endParaRPr lang="ru-RU" sz="3000" dirty="0">
                <a:solidFill>
                  <a:schemeClr val="bg1"/>
                </a:solidFill>
              </a:endParaRPr>
            </a:p>
          </p:txBody>
        </p:sp>
        <p:sp>
          <p:nvSpPr>
            <p:cNvPr id="47"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pSp>
        <p:nvGrpSpPr>
          <p:cNvPr id="41" name="Group 40"/>
          <p:cNvGrpSpPr/>
          <p:nvPr/>
        </p:nvGrpSpPr>
        <p:grpSpPr>
          <a:xfrm>
            <a:off x="3214678" y="3571876"/>
            <a:ext cx="2786082" cy="2143140"/>
            <a:chOff x="75522" y="777848"/>
            <a:chExt cx="3169607" cy="3110294"/>
          </a:xfrm>
        </p:grpSpPr>
        <p:sp>
          <p:nvSpPr>
            <p:cNvPr id="42" name="Rounded Rectangle 41"/>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Image Models</a:t>
              </a:r>
              <a:endParaRPr lang="ru-RU" sz="3000" dirty="0">
                <a:solidFill>
                  <a:schemeClr val="bg1"/>
                </a:solidFill>
              </a:endParaRPr>
            </a:p>
          </p:txBody>
        </p:sp>
        <p:sp>
          <p:nvSpPr>
            <p:cNvPr id="43"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TextBox 8"/>
          <p:cNvSpPr txBox="1"/>
          <p:nvPr/>
        </p:nvSpPr>
        <p:spPr>
          <a:xfrm>
            <a:off x="0" y="928670"/>
            <a:ext cx="9144000" cy="553998"/>
          </a:xfrm>
          <a:prstGeom prst="rect">
            <a:avLst/>
          </a:prstGeom>
          <a:noFill/>
        </p:spPr>
        <p:txBody>
          <a:bodyPr wrap="square" rtlCol="0">
            <a:spAutoFit/>
          </a:bodyPr>
          <a:lstStyle/>
          <a:p>
            <a:pPr algn="ctr"/>
            <a:r>
              <a:rPr lang="en-US" sz="3000" dirty="0" smtClean="0">
                <a:solidFill>
                  <a:schemeClr val="bg1"/>
                </a:solidFill>
              </a:rPr>
              <a:t>Image Recognition. Reduction of Images to Models.</a:t>
            </a:r>
            <a:endParaRPr lang="ru-RU" sz="3000" dirty="0">
              <a:solidFill>
                <a:schemeClr val="bg1"/>
              </a:solidFill>
            </a:endParaRPr>
          </a:p>
        </p:txBody>
      </p:sp>
      <p:pic>
        <p:nvPicPr>
          <p:cNvPr id="18" name="Рисунок 34" descr="earth.jpg"/>
          <p:cNvPicPr>
            <a:picLocks noChangeAspect="1"/>
          </p:cNvPicPr>
          <p:nvPr/>
        </p:nvPicPr>
        <p:blipFill>
          <a:blip r:embed="rId4" cstate="print"/>
          <a:srcRect/>
          <a:stretch>
            <a:fillRect/>
          </a:stretch>
        </p:blipFill>
        <p:spPr bwMode="auto">
          <a:xfrm>
            <a:off x="3857620" y="4000504"/>
            <a:ext cx="790575" cy="704850"/>
          </a:xfrm>
          <a:prstGeom prst="rect">
            <a:avLst/>
          </a:prstGeom>
          <a:noFill/>
          <a:ln w="9525">
            <a:noFill/>
            <a:miter lim="800000"/>
            <a:headEnd/>
            <a:tailEnd/>
          </a:ln>
        </p:spPr>
      </p:pic>
      <p:pic>
        <p:nvPicPr>
          <p:cNvPr id="19" name="Рисунок 34" descr="earth.jpg"/>
          <p:cNvPicPr>
            <a:picLocks noChangeAspect="1"/>
          </p:cNvPicPr>
          <p:nvPr/>
        </p:nvPicPr>
        <p:blipFill>
          <a:blip r:embed="rId4" cstate="print"/>
          <a:srcRect/>
          <a:stretch>
            <a:fillRect/>
          </a:stretch>
        </p:blipFill>
        <p:spPr bwMode="auto">
          <a:xfrm>
            <a:off x="4429124" y="3714752"/>
            <a:ext cx="790575" cy="704850"/>
          </a:xfrm>
          <a:prstGeom prst="rect">
            <a:avLst/>
          </a:prstGeom>
          <a:noFill/>
          <a:ln w="9525">
            <a:noFill/>
            <a:miter lim="800000"/>
            <a:headEnd/>
            <a:tailEnd/>
          </a:ln>
        </p:spPr>
      </p:pic>
      <p:pic>
        <p:nvPicPr>
          <p:cNvPr id="20" name="Рисунок 34" descr="earth.jpg"/>
          <p:cNvPicPr>
            <a:picLocks noChangeAspect="1"/>
          </p:cNvPicPr>
          <p:nvPr/>
        </p:nvPicPr>
        <p:blipFill>
          <a:blip r:embed="rId4" cstate="print"/>
          <a:srcRect/>
          <a:stretch>
            <a:fillRect/>
          </a:stretch>
        </p:blipFill>
        <p:spPr bwMode="auto">
          <a:xfrm>
            <a:off x="4643438" y="4071942"/>
            <a:ext cx="790575" cy="704850"/>
          </a:xfrm>
          <a:prstGeom prst="rect">
            <a:avLst/>
          </a:prstGeom>
          <a:noFill/>
          <a:ln w="9525">
            <a:noFill/>
            <a:miter lim="800000"/>
            <a:headEnd/>
            <a:tailEnd/>
          </a:ln>
        </p:spPr>
      </p:pic>
      <p:pic>
        <p:nvPicPr>
          <p:cNvPr id="21" name="Рисунок 34" descr="earth.jpg"/>
          <p:cNvPicPr>
            <a:picLocks noChangeAspect="1"/>
          </p:cNvPicPr>
          <p:nvPr/>
        </p:nvPicPr>
        <p:blipFill>
          <a:blip r:embed="rId4" cstate="print"/>
          <a:srcRect/>
          <a:stretch>
            <a:fillRect/>
          </a:stretch>
        </p:blipFill>
        <p:spPr bwMode="auto">
          <a:xfrm>
            <a:off x="3643306" y="3714752"/>
            <a:ext cx="790575" cy="704850"/>
          </a:xfrm>
          <a:prstGeom prst="rect">
            <a:avLst/>
          </a:prstGeom>
          <a:noFill/>
          <a:ln w="9525">
            <a:noFill/>
            <a:miter lim="800000"/>
            <a:headEnd/>
            <a:tailEnd/>
          </a:ln>
        </p:spPr>
      </p:pic>
      <p:grpSp>
        <p:nvGrpSpPr>
          <p:cNvPr id="26" name="Group 25"/>
          <p:cNvGrpSpPr/>
          <p:nvPr/>
        </p:nvGrpSpPr>
        <p:grpSpPr>
          <a:xfrm>
            <a:off x="4786314" y="1500174"/>
            <a:ext cx="2643206" cy="2000264"/>
            <a:chOff x="75522" y="777848"/>
            <a:chExt cx="3169607" cy="3110294"/>
          </a:xfrm>
        </p:grpSpPr>
        <p:sp>
          <p:nvSpPr>
            <p:cNvPr id="27" name="Rounded Rectangle 26"/>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Selected </a:t>
              </a:r>
            </a:p>
            <a:p>
              <a:pPr algn="ctr"/>
              <a:r>
                <a:rPr lang="en-US" sz="3000" dirty="0" smtClean="0">
                  <a:solidFill>
                    <a:schemeClr val="bg1"/>
                  </a:solidFill>
                </a:rPr>
                <a:t>Algorithm</a:t>
              </a:r>
              <a:endParaRPr lang="ru-RU" sz="3000" dirty="0">
                <a:solidFill>
                  <a:schemeClr val="bg1"/>
                </a:solidFill>
              </a:endParaRPr>
            </a:p>
          </p:txBody>
        </p:sp>
        <p:sp>
          <p:nvSpPr>
            <p:cNvPr id="28"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pSp>
        <p:nvGrpSpPr>
          <p:cNvPr id="29" name="Group 28"/>
          <p:cNvGrpSpPr/>
          <p:nvPr/>
        </p:nvGrpSpPr>
        <p:grpSpPr>
          <a:xfrm>
            <a:off x="214282" y="3571876"/>
            <a:ext cx="2285984" cy="2219061"/>
            <a:chOff x="2056" y="777848"/>
            <a:chExt cx="3316539" cy="2434836"/>
          </a:xfrm>
        </p:grpSpPr>
        <p:sp>
          <p:nvSpPr>
            <p:cNvPr id="30" name="Rounded Rectangle 29"/>
            <p:cNvSpPr/>
            <p:nvPr/>
          </p:nvSpPr>
          <p:spPr>
            <a:xfrm>
              <a:off x="2056" y="777848"/>
              <a:ext cx="3316539" cy="235153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Raw Images</a:t>
              </a:r>
              <a:endParaRPr lang="ru-RU" sz="3000" dirty="0">
                <a:solidFill>
                  <a:schemeClr val="bg1"/>
                </a:solidFill>
              </a:endParaRPr>
            </a:p>
          </p:txBody>
        </p:sp>
        <p:sp>
          <p:nvSpPr>
            <p:cNvPr id="31"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32" name="Picture 5" descr="6"/>
          <p:cNvPicPr>
            <a:picLocks noChangeAspect="1" noChangeArrowheads="1"/>
          </p:cNvPicPr>
          <p:nvPr/>
        </p:nvPicPr>
        <p:blipFill>
          <a:blip r:embed="rId5" cstate="print"/>
          <a:srcRect/>
          <a:stretch>
            <a:fillRect/>
          </a:stretch>
        </p:blipFill>
        <p:spPr bwMode="auto">
          <a:xfrm>
            <a:off x="569887" y="3856043"/>
            <a:ext cx="1120266" cy="930279"/>
          </a:xfrm>
          <a:prstGeom prst="rect">
            <a:avLst/>
          </a:prstGeom>
          <a:noFill/>
          <a:ln w="9525">
            <a:noFill/>
            <a:miter lim="800000"/>
            <a:headEnd/>
            <a:tailEnd/>
          </a:ln>
        </p:spPr>
      </p:pic>
      <p:pic>
        <p:nvPicPr>
          <p:cNvPr id="33" name="Picture 6" descr="5"/>
          <p:cNvPicPr>
            <a:picLocks noChangeAspect="1" noChangeArrowheads="1"/>
          </p:cNvPicPr>
          <p:nvPr/>
        </p:nvPicPr>
        <p:blipFill>
          <a:blip r:embed="rId6" cstate="print"/>
          <a:srcRect/>
          <a:stretch>
            <a:fillRect/>
          </a:stretch>
        </p:blipFill>
        <p:spPr bwMode="auto">
          <a:xfrm>
            <a:off x="712762" y="3998917"/>
            <a:ext cx="1073156" cy="891159"/>
          </a:xfrm>
          <a:prstGeom prst="rect">
            <a:avLst/>
          </a:prstGeom>
          <a:noFill/>
          <a:ln w="9525">
            <a:noFill/>
            <a:miter lim="800000"/>
            <a:headEnd/>
            <a:tailEnd/>
          </a:ln>
        </p:spPr>
      </p:pic>
      <p:pic>
        <p:nvPicPr>
          <p:cNvPr id="34" name="Picture 7" descr="4"/>
          <p:cNvPicPr>
            <a:picLocks noChangeAspect="1" noChangeArrowheads="1"/>
          </p:cNvPicPr>
          <p:nvPr/>
        </p:nvPicPr>
        <p:blipFill>
          <a:blip r:embed="rId7" cstate="print"/>
          <a:srcRect/>
          <a:stretch>
            <a:fillRect/>
          </a:stretch>
        </p:blipFill>
        <p:spPr bwMode="auto">
          <a:xfrm>
            <a:off x="857224" y="4143380"/>
            <a:ext cx="1032329" cy="857256"/>
          </a:xfrm>
          <a:prstGeom prst="rect">
            <a:avLst/>
          </a:prstGeom>
          <a:noFill/>
          <a:ln w="9525">
            <a:noFill/>
            <a:miter lim="800000"/>
            <a:headEnd/>
            <a:tailEnd/>
          </a:ln>
        </p:spPr>
      </p:pic>
      <p:pic>
        <p:nvPicPr>
          <p:cNvPr id="35" name="Picture 2"/>
          <p:cNvPicPr>
            <a:picLocks noChangeAspect="1" noChangeArrowheads="1"/>
          </p:cNvPicPr>
          <p:nvPr/>
        </p:nvPicPr>
        <p:blipFill>
          <a:blip r:embed="rId8" cstate="print"/>
          <a:srcRect/>
          <a:stretch>
            <a:fillRect/>
          </a:stretch>
        </p:blipFill>
        <p:spPr bwMode="auto">
          <a:xfrm>
            <a:off x="5572132" y="1571612"/>
            <a:ext cx="1000132" cy="913636"/>
          </a:xfrm>
          <a:prstGeom prst="rect">
            <a:avLst/>
          </a:prstGeom>
          <a:noFill/>
          <a:ln w="9525" algn="ctr">
            <a:noFill/>
            <a:miter lim="800000"/>
            <a:headEnd/>
            <a:tailEnd/>
          </a:ln>
        </p:spPr>
      </p:pic>
      <p:sp>
        <p:nvSpPr>
          <p:cNvPr id="36" name="Стрелка вправо 24"/>
          <p:cNvSpPr/>
          <p:nvPr/>
        </p:nvSpPr>
        <p:spPr bwMode="auto">
          <a:xfrm>
            <a:off x="2571736"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grpSp>
        <p:nvGrpSpPr>
          <p:cNvPr id="37" name="Group 36"/>
          <p:cNvGrpSpPr/>
          <p:nvPr/>
        </p:nvGrpSpPr>
        <p:grpSpPr>
          <a:xfrm>
            <a:off x="6500826" y="3571876"/>
            <a:ext cx="2214578" cy="2143140"/>
            <a:chOff x="2056" y="777848"/>
            <a:chExt cx="3316539" cy="2508302"/>
          </a:xfrm>
        </p:grpSpPr>
        <p:sp>
          <p:nvSpPr>
            <p:cNvPr id="38" name="Rounded Rectangle 37"/>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Solution</a:t>
              </a:r>
              <a:endParaRPr lang="ru-RU" sz="3000" dirty="0">
                <a:solidFill>
                  <a:schemeClr val="bg1"/>
                </a:solidFill>
              </a:endParaRPr>
            </a:p>
          </p:txBody>
        </p:sp>
        <p:sp>
          <p:nvSpPr>
            <p:cNvPr id="39"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aphicFrame>
        <p:nvGraphicFramePr>
          <p:cNvPr id="40" name="Object 1"/>
          <p:cNvGraphicFramePr>
            <a:graphicFrameLocks noChangeAspect="1"/>
          </p:cNvGraphicFramePr>
          <p:nvPr/>
        </p:nvGraphicFramePr>
        <p:xfrm>
          <a:off x="6643702" y="3786190"/>
          <a:ext cx="1918110" cy="628889"/>
        </p:xfrm>
        <a:graphic>
          <a:graphicData uri="http://schemas.openxmlformats.org/presentationml/2006/ole">
            <p:oleObj spid="_x0000_s4097" name="Equation" r:id="rId9" imgW="774360" imgH="253800" progId="">
              <p:embed/>
            </p:oleObj>
          </a:graphicData>
        </a:graphic>
      </p:graphicFrame>
      <p:pic>
        <p:nvPicPr>
          <p:cNvPr id="44" name="Рисунок 34" descr="earth.jpg"/>
          <p:cNvPicPr>
            <a:picLocks noChangeAspect="1"/>
          </p:cNvPicPr>
          <p:nvPr/>
        </p:nvPicPr>
        <p:blipFill>
          <a:blip r:embed="rId4" cstate="print"/>
          <a:srcRect/>
          <a:stretch>
            <a:fillRect/>
          </a:stretch>
        </p:blipFill>
        <p:spPr bwMode="auto">
          <a:xfrm>
            <a:off x="2571736" y="1714488"/>
            <a:ext cx="790575" cy="704850"/>
          </a:xfrm>
          <a:prstGeom prst="rect">
            <a:avLst/>
          </a:prstGeom>
          <a:noFill/>
          <a:ln w="9525">
            <a:noFill/>
            <a:miter lim="800000"/>
            <a:headEnd/>
            <a:tailEnd/>
          </a:ln>
        </p:spPr>
      </p:pic>
      <p:sp>
        <p:nvSpPr>
          <p:cNvPr id="48" name="Стрелка вправо 24"/>
          <p:cNvSpPr/>
          <p:nvPr/>
        </p:nvSpPr>
        <p:spPr bwMode="auto">
          <a:xfrm>
            <a:off x="5715008"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sp>
        <p:nvSpPr>
          <p:cNvPr id="50"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2000" fill="hold"/>
                                        <p:tgtEl>
                                          <p:spTgt spid="34"/>
                                        </p:tgtEl>
                                        <p:attrNameLst>
                                          <p:attrName>ppt_x</p:attrName>
                                        </p:attrNameLst>
                                      </p:cBhvr>
                                      <p:tavLst>
                                        <p:tav tm="0">
                                          <p:val>
                                            <p:strVal val="0-#ppt_w/2"/>
                                          </p:val>
                                        </p:tav>
                                        <p:tav tm="100000">
                                          <p:val>
                                            <p:strVal val="#ppt_x"/>
                                          </p:val>
                                        </p:tav>
                                      </p:tavLst>
                                    </p:anim>
                                    <p:anim calcmode="lin" valueType="num">
                                      <p:cBhvr additive="base">
                                        <p:cTn id="8" dur="2000" fill="hold"/>
                                        <p:tgtEl>
                                          <p:spTgt spid="3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2000" fill="hold"/>
                                        <p:tgtEl>
                                          <p:spTgt spid="33"/>
                                        </p:tgtEl>
                                        <p:attrNameLst>
                                          <p:attrName>ppt_x</p:attrName>
                                        </p:attrNameLst>
                                      </p:cBhvr>
                                      <p:tavLst>
                                        <p:tav tm="0">
                                          <p:val>
                                            <p:strVal val="0-#ppt_w/2"/>
                                          </p:val>
                                        </p:tav>
                                        <p:tav tm="100000">
                                          <p:val>
                                            <p:strVal val="#ppt_x"/>
                                          </p:val>
                                        </p:tav>
                                      </p:tavLst>
                                    </p:anim>
                                    <p:anim calcmode="lin" valueType="num">
                                      <p:cBhvr additive="base">
                                        <p:cTn id="12" dur="2000" fill="hold"/>
                                        <p:tgtEl>
                                          <p:spTgt spid="3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2000" fill="hold"/>
                                        <p:tgtEl>
                                          <p:spTgt spid="29"/>
                                        </p:tgtEl>
                                        <p:attrNameLst>
                                          <p:attrName>ppt_x</p:attrName>
                                        </p:attrNameLst>
                                      </p:cBhvr>
                                      <p:tavLst>
                                        <p:tav tm="0">
                                          <p:val>
                                            <p:strVal val="0-#ppt_w/2"/>
                                          </p:val>
                                        </p:tav>
                                        <p:tav tm="100000">
                                          <p:val>
                                            <p:strVal val="#ppt_x"/>
                                          </p:val>
                                        </p:tav>
                                      </p:tavLst>
                                    </p:anim>
                                    <p:anim calcmode="lin" valueType="num">
                                      <p:cBhvr additive="base">
                                        <p:cTn id="16" dur="2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2000" fill="hold"/>
                                        <p:tgtEl>
                                          <p:spTgt spid="32"/>
                                        </p:tgtEl>
                                        <p:attrNameLst>
                                          <p:attrName>ppt_x</p:attrName>
                                        </p:attrNameLst>
                                      </p:cBhvr>
                                      <p:tavLst>
                                        <p:tav tm="0">
                                          <p:val>
                                            <p:strVal val="0-#ppt_w/2"/>
                                          </p:val>
                                        </p:tav>
                                        <p:tav tm="100000">
                                          <p:val>
                                            <p:strVal val="#ppt_x"/>
                                          </p:val>
                                        </p:tav>
                                      </p:tavLst>
                                    </p:anim>
                                    <p:anim calcmode="lin" valueType="num">
                                      <p:cBhvr additive="base">
                                        <p:cTn id="20" dur="20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2000" fill="hold"/>
                                        <p:tgtEl>
                                          <p:spTgt spid="44"/>
                                        </p:tgtEl>
                                        <p:attrNameLst>
                                          <p:attrName>ppt_x</p:attrName>
                                        </p:attrNameLst>
                                      </p:cBhvr>
                                      <p:tavLst>
                                        <p:tav tm="0">
                                          <p:val>
                                            <p:strVal val="0-#ppt_w/2"/>
                                          </p:val>
                                        </p:tav>
                                        <p:tav tm="100000">
                                          <p:val>
                                            <p:strVal val="#ppt_x"/>
                                          </p:val>
                                        </p:tav>
                                      </p:tavLst>
                                    </p:anim>
                                    <p:anim calcmode="lin" valueType="num">
                                      <p:cBhvr additive="base">
                                        <p:cTn id="30" dur="2000" fill="hold"/>
                                        <p:tgtEl>
                                          <p:spTgt spid="4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2000" fill="hold"/>
                                        <p:tgtEl>
                                          <p:spTgt spid="36"/>
                                        </p:tgtEl>
                                        <p:attrNameLst>
                                          <p:attrName>ppt_x</p:attrName>
                                        </p:attrNameLst>
                                      </p:cBhvr>
                                      <p:tavLst>
                                        <p:tav tm="0">
                                          <p:val>
                                            <p:strVal val="0-#ppt_w/2"/>
                                          </p:val>
                                        </p:tav>
                                        <p:tav tm="100000">
                                          <p:val>
                                            <p:strVal val="#ppt_x"/>
                                          </p:val>
                                        </p:tav>
                                      </p:tavLst>
                                    </p:anim>
                                    <p:anim calcmode="lin" valueType="num">
                                      <p:cBhvr additive="base">
                                        <p:cTn id="34" dur="20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2000" fill="hold"/>
                                        <p:tgtEl>
                                          <p:spTgt spid="19"/>
                                        </p:tgtEl>
                                        <p:attrNameLst>
                                          <p:attrName>ppt_x</p:attrName>
                                        </p:attrNameLst>
                                      </p:cBhvr>
                                      <p:tavLst>
                                        <p:tav tm="0">
                                          <p:val>
                                            <p:strVal val="0-#ppt_w/2"/>
                                          </p:val>
                                        </p:tav>
                                        <p:tav tm="100000">
                                          <p:val>
                                            <p:strVal val="#ppt_x"/>
                                          </p:val>
                                        </p:tav>
                                      </p:tavLst>
                                    </p:anim>
                                    <p:anim calcmode="lin" valueType="num">
                                      <p:cBhvr additive="base">
                                        <p:cTn id="40" dur="2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2000" fill="hold"/>
                                        <p:tgtEl>
                                          <p:spTgt spid="21"/>
                                        </p:tgtEl>
                                        <p:attrNameLst>
                                          <p:attrName>ppt_x</p:attrName>
                                        </p:attrNameLst>
                                      </p:cBhvr>
                                      <p:tavLst>
                                        <p:tav tm="0">
                                          <p:val>
                                            <p:strVal val="0-#ppt_w/2"/>
                                          </p:val>
                                        </p:tav>
                                        <p:tav tm="100000">
                                          <p:val>
                                            <p:strVal val="#ppt_x"/>
                                          </p:val>
                                        </p:tav>
                                      </p:tavLst>
                                    </p:anim>
                                    <p:anim calcmode="lin" valueType="num">
                                      <p:cBhvr additive="base">
                                        <p:cTn id="44" dur="2000" fill="hold"/>
                                        <p:tgtEl>
                                          <p:spTgt spid="21"/>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000" fill="hold"/>
                                        <p:tgtEl>
                                          <p:spTgt spid="18"/>
                                        </p:tgtEl>
                                        <p:attrNameLst>
                                          <p:attrName>ppt_x</p:attrName>
                                        </p:attrNameLst>
                                      </p:cBhvr>
                                      <p:tavLst>
                                        <p:tav tm="0">
                                          <p:val>
                                            <p:strVal val="0-#ppt_w/2"/>
                                          </p:val>
                                        </p:tav>
                                        <p:tav tm="100000">
                                          <p:val>
                                            <p:strVal val="#ppt_x"/>
                                          </p:val>
                                        </p:tav>
                                      </p:tavLst>
                                    </p:anim>
                                    <p:anim calcmode="lin" valueType="num">
                                      <p:cBhvr additive="base">
                                        <p:cTn id="48" dur="2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2000" fill="hold"/>
                                        <p:tgtEl>
                                          <p:spTgt spid="20"/>
                                        </p:tgtEl>
                                        <p:attrNameLst>
                                          <p:attrName>ppt_x</p:attrName>
                                        </p:attrNameLst>
                                      </p:cBhvr>
                                      <p:tavLst>
                                        <p:tav tm="0">
                                          <p:val>
                                            <p:strVal val="0-#ppt_w/2"/>
                                          </p:val>
                                        </p:tav>
                                        <p:tav tm="100000">
                                          <p:val>
                                            <p:strVal val="#ppt_x"/>
                                          </p:val>
                                        </p:tav>
                                      </p:tavLst>
                                    </p:anim>
                                    <p:anim calcmode="lin" valueType="num">
                                      <p:cBhvr additive="base">
                                        <p:cTn id="52" dur="2000" fill="hold"/>
                                        <p:tgtEl>
                                          <p:spTgt spid="20"/>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2000" fill="hold"/>
                                        <p:tgtEl>
                                          <p:spTgt spid="41"/>
                                        </p:tgtEl>
                                        <p:attrNameLst>
                                          <p:attrName>ppt_x</p:attrName>
                                        </p:attrNameLst>
                                      </p:cBhvr>
                                      <p:tavLst>
                                        <p:tav tm="0">
                                          <p:val>
                                            <p:strVal val="0-#ppt_w/2"/>
                                          </p:val>
                                        </p:tav>
                                        <p:tav tm="100000">
                                          <p:val>
                                            <p:strVal val="#ppt_x"/>
                                          </p:val>
                                        </p:tav>
                                      </p:tavLst>
                                    </p:anim>
                                    <p:anim calcmode="lin" valueType="num">
                                      <p:cBhvr additive="base">
                                        <p:cTn id="56" dur="20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0-#ppt_w/2"/>
                                          </p:val>
                                        </p:tav>
                                        <p:tav tm="100000">
                                          <p:val>
                                            <p:strVal val="#ppt_x"/>
                                          </p:val>
                                        </p:tav>
                                      </p:tavLst>
                                    </p:anim>
                                    <p:anim calcmode="lin" valueType="num">
                                      <p:cBhvr additive="base">
                                        <p:cTn id="62" dur="2000" fill="hold"/>
                                        <p:tgtEl>
                                          <p:spTgt spid="35"/>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 calcmode="lin" valueType="num">
                                      <p:cBhvr additive="base">
                                        <p:cTn id="65" dur="2000" fill="hold"/>
                                        <p:tgtEl>
                                          <p:spTgt spid="48"/>
                                        </p:tgtEl>
                                        <p:attrNameLst>
                                          <p:attrName>ppt_x</p:attrName>
                                        </p:attrNameLst>
                                      </p:cBhvr>
                                      <p:tavLst>
                                        <p:tav tm="0">
                                          <p:val>
                                            <p:strVal val="0-#ppt_w/2"/>
                                          </p:val>
                                        </p:tav>
                                        <p:tav tm="100000">
                                          <p:val>
                                            <p:strVal val="#ppt_x"/>
                                          </p:val>
                                        </p:tav>
                                      </p:tavLst>
                                    </p:anim>
                                    <p:anim calcmode="lin" valueType="num">
                                      <p:cBhvr additive="base">
                                        <p:cTn id="66" dur="2000" fill="hold"/>
                                        <p:tgtEl>
                                          <p:spTgt spid="4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nodeType="click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additive="base">
                                        <p:cTn id="75" dur="2000" fill="hold"/>
                                        <p:tgtEl>
                                          <p:spTgt spid="40"/>
                                        </p:tgtEl>
                                        <p:attrNameLst>
                                          <p:attrName>ppt_x</p:attrName>
                                        </p:attrNameLst>
                                      </p:cBhvr>
                                      <p:tavLst>
                                        <p:tav tm="0">
                                          <p:val>
                                            <p:strVal val="0-#ppt_w/2"/>
                                          </p:val>
                                        </p:tav>
                                        <p:tav tm="100000">
                                          <p:val>
                                            <p:strVal val="#ppt_x"/>
                                          </p:val>
                                        </p:tav>
                                      </p:tavLst>
                                    </p:anim>
                                    <p:anim calcmode="lin" valueType="num">
                                      <p:cBhvr additive="base">
                                        <p:cTn id="76" dur="2000" fill="hold"/>
                                        <p:tgtEl>
                                          <p:spTgt spid="4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2000" fill="hold"/>
                                        <p:tgtEl>
                                          <p:spTgt spid="37"/>
                                        </p:tgtEl>
                                        <p:attrNameLst>
                                          <p:attrName>ppt_x</p:attrName>
                                        </p:attrNameLst>
                                      </p:cBhvr>
                                      <p:tavLst>
                                        <p:tav tm="0">
                                          <p:val>
                                            <p:strVal val="0-#ppt_w/2"/>
                                          </p:val>
                                        </p:tav>
                                        <p:tav tm="100000">
                                          <p:val>
                                            <p:strVal val="#ppt_x"/>
                                          </p:val>
                                        </p:tav>
                                      </p:tavLst>
                                    </p:anim>
                                    <p:anim calcmode="lin" valueType="num">
                                      <p:cBhvr additive="base">
                                        <p:cTn id="80" dur="2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4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1643042" y="1500174"/>
            <a:ext cx="2786082" cy="2000264"/>
            <a:chOff x="75522" y="777848"/>
            <a:chExt cx="3169607" cy="3110294"/>
          </a:xfrm>
        </p:grpSpPr>
        <p:sp>
          <p:nvSpPr>
            <p:cNvPr id="31" name="Rounded Rectangle 30"/>
            <p:cNvSpPr/>
            <p:nvPr/>
          </p:nvSpPr>
          <p:spPr>
            <a:xfrm>
              <a:off x="75522" y="777848"/>
              <a:ext cx="2844518"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Plural Models</a:t>
              </a:r>
              <a:endParaRPr lang="ru-RU" sz="3000" dirty="0">
                <a:solidFill>
                  <a:schemeClr val="bg1"/>
                </a:solidFill>
              </a:endParaRPr>
            </a:p>
          </p:txBody>
        </p:sp>
        <p:sp>
          <p:nvSpPr>
            <p:cNvPr id="32"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solidFill>
                <a:schemeClr val="bg1"/>
              </a:solidFill>
            </a:endParaRP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TextBox 8"/>
          <p:cNvSpPr txBox="1"/>
          <p:nvPr/>
        </p:nvSpPr>
        <p:spPr>
          <a:xfrm>
            <a:off x="0" y="1000108"/>
            <a:ext cx="9144000" cy="553998"/>
          </a:xfrm>
          <a:prstGeom prst="rect">
            <a:avLst/>
          </a:prstGeom>
          <a:noFill/>
        </p:spPr>
        <p:txBody>
          <a:bodyPr wrap="square" rtlCol="0">
            <a:spAutoFit/>
          </a:bodyPr>
          <a:lstStyle/>
          <a:p>
            <a:pPr algn="ctr"/>
            <a:r>
              <a:rPr lang="en-US" sz="3000" dirty="0" smtClean="0">
                <a:solidFill>
                  <a:schemeClr val="bg1"/>
                </a:solidFill>
              </a:rPr>
              <a:t>Image Recognition. Classical </a:t>
            </a:r>
            <a:r>
              <a:rPr lang="en-US" sz="3000" dirty="0" err="1" smtClean="0">
                <a:solidFill>
                  <a:schemeClr val="bg1"/>
                </a:solidFill>
              </a:rPr>
              <a:t>Multimodel</a:t>
            </a:r>
            <a:r>
              <a:rPr lang="en-US" sz="3000" dirty="0" smtClean="0">
                <a:solidFill>
                  <a:schemeClr val="bg1"/>
                </a:solidFill>
              </a:rPr>
              <a:t> Case.</a:t>
            </a:r>
            <a:endParaRPr lang="ru-RU" sz="3000" dirty="0">
              <a:solidFill>
                <a:schemeClr val="bg1"/>
              </a:solidFill>
            </a:endParaRPr>
          </a:p>
        </p:txBody>
      </p:sp>
      <p:pic>
        <p:nvPicPr>
          <p:cNvPr id="18" name="Рисунок 34" descr="earth.jpg"/>
          <p:cNvPicPr>
            <a:picLocks noChangeAspect="1"/>
          </p:cNvPicPr>
          <p:nvPr/>
        </p:nvPicPr>
        <p:blipFill>
          <a:blip r:embed="rId4" cstate="print"/>
          <a:srcRect/>
          <a:stretch>
            <a:fillRect/>
          </a:stretch>
        </p:blipFill>
        <p:spPr bwMode="auto">
          <a:xfrm>
            <a:off x="2071670" y="2285992"/>
            <a:ext cx="785818" cy="700610"/>
          </a:xfrm>
          <a:prstGeom prst="rect">
            <a:avLst/>
          </a:prstGeom>
          <a:noFill/>
          <a:ln w="9525">
            <a:noFill/>
            <a:miter lim="800000"/>
            <a:headEnd/>
            <a:tailEnd/>
          </a:ln>
        </p:spPr>
      </p:pic>
      <p:grpSp>
        <p:nvGrpSpPr>
          <p:cNvPr id="33" name="Group 32"/>
          <p:cNvGrpSpPr/>
          <p:nvPr/>
        </p:nvGrpSpPr>
        <p:grpSpPr>
          <a:xfrm>
            <a:off x="3286116" y="3571876"/>
            <a:ext cx="2786082" cy="2357454"/>
            <a:chOff x="75522" y="777848"/>
            <a:chExt cx="3169607" cy="3110294"/>
          </a:xfrm>
        </p:grpSpPr>
        <p:sp>
          <p:nvSpPr>
            <p:cNvPr id="34" name="Rounded Rectangle 33"/>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Image Models</a:t>
              </a:r>
              <a:endParaRPr lang="ru-RU" sz="3000" dirty="0">
                <a:solidFill>
                  <a:schemeClr val="bg1"/>
                </a:solidFill>
              </a:endParaRPr>
            </a:p>
          </p:txBody>
        </p:sp>
        <p:sp>
          <p:nvSpPr>
            <p:cNvPr id="35"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38" name="Рисунок 34" descr="earth.jpg"/>
          <p:cNvPicPr>
            <a:picLocks noChangeAspect="1"/>
          </p:cNvPicPr>
          <p:nvPr/>
        </p:nvPicPr>
        <p:blipFill>
          <a:blip r:embed="rId4" cstate="print"/>
          <a:srcRect/>
          <a:stretch>
            <a:fillRect/>
          </a:stretch>
        </p:blipFill>
        <p:spPr bwMode="auto">
          <a:xfrm>
            <a:off x="4357686" y="3786190"/>
            <a:ext cx="790575" cy="704850"/>
          </a:xfrm>
          <a:prstGeom prst="rect">
            <a:avLst/>
          </a:prstGeom>
          <a:noFill/>
          <a:ln w="9525">
            <a:noFill/>
            <a:miter lim="800000"/>
            <a:headEnd/>
            <a:tailEnd/>
          </a:ln>
        </p:spPr>
      </p:pic>
      <p:pic>
        <p:nvPicPr>
          <p:cNvPr id="39" name="Рисунок 34" descr="earth.jpg"/>
          <p:cNvPicPr>
            <a:picLocks noChangeAspect="1"/>
          </p:cNvPicPr>
          <p:nvPr/>
        </p:nvPicPr>
        <p:blipFill>
          <a:blip r:embed="rId4" cstate="print"/>
          <a:srcRect/>
          <a:stretch>
            <a:fillRect/>
          </a:stretch>
        </p:blipFill>
        <p:spPr bwMode="auto">
          <a:xfrm>
            <a:off x="3643306" y="3714752"/>
            <a:ext cx="790575" cy="704850"/>
          </a:xfrm>
          <a:prstGeom prst="rect">
            <a:avLst/>
          </a:prstGeom>
          <a:noFill/>
          <a:ln w="9525">
            <a:noFill/>
            <a:miter lim="800000"/>
            <a:headEnd/>
            <a:tailEnd/>
          </a:ln>
        </p:spPr>
      </p:pic>
      <p:grpSp>
        <p:nvGrpSpPr>
          <p:cNvPr id="40" name="Group 39"/>
          <p:cNvGrpSpPr/>
          <p:nvPr/>
        </p:nvGrpSpPr>
        <p:grpSpPr>
          <a:xfrm>
            <a:off x="4786314" y="1500174"/>
            <a:ext cx="2643206" cy="2000264"/>
            <a:chOff x="75522" y="777848"/>
            <a:chExt cx="3169607" cy="3110294"/>
          </a:xfrm>
        </p:grpSpPr>
        <p:sp>
          <p:nvSpPr>
            <p:cNvPr id="41" name="Rounded Rectangle 40"/>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Selected </a:t>
              </a:r>
            </a:p>
            <a:p>
              <a:pPr algn="ctr"/>
              <a:r>
                <a:rPr lang="en-US" sz="3000" dirty="0" smtClean="0">
                  <a:solidFill>
                    <a:schemeClr val="bg1"/>
                  </a:solidFill>
                </a:rPr>
                <a:t>Algorithm</a:t>
              </a:r>
              <a:endParaRPr lang="ru-RU" sz="3000" dirty="0">
                <a:solidFill>
                  <a:schemeClr val="bg1"/>
                </a:solidFill>
              </a:endParaRPr>
            </a:p>
          </p:txBody>
        </p:sp>
        <p:sp>
          <p:nvSpPr>
            <p:cNvPr id="42"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pSp>
        <p:nvGrpSpPr>
          <p:cNvPr id="43" name="Group 42"/>
          <p:cNvGrpSpPr/>
          <p:nvPr/>
        </p:nvGrpSpPr>
        <p:grpSpPr>
          <a:xfrm>
            <a:off x="214282" y="3571876"/>
            <a:ext cx="2285984" cy="2219061"/>
            <a:chOff x="2056" y="777848"/>
            <a:chExt cx="3316539" cy="2434836"/>
          </a:xfrm>
        </p:grpSpPr>
        <p:sp>
          <p:nvSpPr>
            <p:cNvPr id="44" name="Rounded Rectangle 43"/>
            <p:cNvSpPr/>
            <p:nvPr/>
          </p:nvSpPr>
          <p:spPr>
            <a:xfrm>
              <a:off x="2056" y="777848"/>
              <a:ext cx="3316539" cy="235153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Raw Images</a:t>
              </a:r>
              <a:endParaRPr lang="ru-RU" sz="3000" dirty="0">
                <a:solidFill>
                  <a:schemeClr val="bg1"/>
                </a:solidFill>
              </a:endParaRPr>
            </a:p>
          </p:txBody>
        </p:sp>
        <p:sp>
          <p:nvSpPr>
            <p:cNvPr id="45"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46" name="Picture 5" descr="6"/>
          <p:cNvPicPr>
            <a:picLocks noChangeAspect="1" noChangeArrowheads="1"/>
          </p:cNvPicPr>
          <p:nvPr/>
        </p:nvPicPr>
        <p:blipFill>
          <a:blip r:embed="rId5" cstate="print"/>
          <a:srcRect/>
          <a:stretch>
            <a:fillRect/>
          </a:stretch>
        </p:blipFill>
        <p:spPr bwMode="auto">
          <a:xfrm>
            <a:off x="569887" y="3856043"/>
            <a:ext cx="1120266" cy="930279"/>
          </a:xfrm>
          <a:prstGeom prst="rect">
            <a:avLst/>
          </a:prstGeom>
          <a:noFill/>
          <a:ln w="9525">
            <a:noFill/>
            <a:miter lim="800000"/>
            <a:headEnd/>
            <a:tailEnd/>
          </a:ln>
        </p:spPr>
      </p:pic>
      <p:pic>
        <p:nvPicPr>
          <p:cNvPr id="47" name="Picture 6" descr="5"/>
          <p:cNvPicPr>
            <a:picLocks noChangeAspect="1" noChangeArrowheads="1"/>
          </p:cNvPicPr>
          <p:nvPr/>
        </p:nvPicPr>
        <p:blipFill>
          <a:blip r:embed="rId6" cstate="print"/>
          <a:srcRect/>
          <a:stretch>
            <a:fillRect/>
          </a:stretch>
        </p:blipFill>
        <p:spPr bwMode="auto">
          <a:xfrm>
            <a:off x="712762" y="3998917"/>
            <a:ext cx="1073156" cy="891159"/>
          </a:xfrm>
          <a:prstGeom prst="rect">
            <a:avLst/>
          </a:prstGeom>
          <a:noFill/>
          <a:ln w="9525">
            <a:noFill/>
            <a:miter lim="800000"/>
            <a:headEnd/>
            <a:tailEnd/>
          </a:ln>
        </p:spPr>
      </p:pic>
      <p:pic>
        <p:nvPicPr>
          <p:cNvPr id="48" name="Picture 7" descr="4"/>
          <p:cNvPicPr>
            <a:picLocks noChangeAspect="1" noChangeArrowheads="1"/>
          </p:cNvPicPr>
          <p:nvPr/>
        </p:nvPicPr>
        <p:blipFill>
          <a:blip r:embed="rId7" cstate="print"/>
          <a:srcRect/>
          <a:stretch>
            <a:fillRect/>
          </a:stretch>
        </p:blipFill>
        <p:spPr bwMode="auto">
          <a:xfrm>
            <a:off x="857224" y="4143380"/>
            <a:ext cx="1032329" cy="857256"/>
          </a:xfrm>
          <a:prstGeom prst="rect">
            <a:avLst/>
          </a:prstGeom>
          <a:noFill/>
          <a:ln w="9525">
            <a:noFill/>
            <a:miter lim="800000"/>
            <a:headEnd/>
            <a:tailEnd/>
          </a:ln>
        </p:spPr>
      </p:pic>
      <p:pic>
        <p:nvPicPr>
          <p:cNvPr id="49" name="Picture 2"/>
          <p:cNvPicPr>
            <a:picLocks noChangeAspect="1" noChangeArrowheads="1"/>
          </p:cNvPicPr>
          <p:nvPr/>
        </p:nvPicPr>
        <p:blipFill>
          <a:blip r:embed="rId8" cstate="print"/>
          <a:srcRect/>
          <a:stretch>
            <a:fillRect/>
          </a:stretch>
        </p:blipFill>
        <p:spPr bwMode="auto">
          <a:xfrm>
            <a:off x="5500694" y="1571612"/>
            <a:ext cx="1000132" cy="913636"/>
          </a:xfrm>
          <a:prstGeom prst="rect">
            <a:avLst/>
          </a:prstGeom>
          <a:noFill/>
          <a:ln w="9525" algn="ctr">
            <a:noFill/>
            <a:miter lim="800000"/>
            <a:headEnd/>
            <a:tailEnd/>
          </a:ln>
        </p:spPr>
      </p:pic>
      <p:sp>
        <p:nvSpPr>
          <p:cNvPr id="50" name="Стрелка вправо 24"/>
          <p:cNvSpPr/>
          <p:nvPr/>
        </p:nvSpPr>
        <p:spPr bwMode="auto">
          <a:xfrm>
            <a:off x="2571736"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grpSp>
        <p:nvGrpSpPr>
          <p:cNvPr id="51" name="Group 50"/>
          <p:cNvGrpSpPr/>
          <p:nvPr/>
        </p:nvGrpSpPr>
        <p:grpSpPr>
          <a:xfrm>
            <a:off x="6500826" y="3571876"/>
            <a:ext cx="2214578" cy="2143140"/>
            <a:chOff x="2056" y="777848"/>
            <a:chExt cx="3316539" cy="2508302"/>
          </a:xfrm>
        </p:grpSpPr>
        <p:sp>
          <p:nvSpPr>
            <p:cNvPr id="52" name="Rounded Rectangle 51"/>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Solution</a:t>
              </a:r>
              <a:endParaRPr lang="ru-RU" sz="3000" dirty="0">
                <a:solidFill>
                  <a:schemeClr val="bg1"/>
                </a:solidFill>
              </a:endParaRPr>
            </a:p>
          </p:txBody>
        </p:sp>
        <p:sp>
          <p:nvSpPr>
            <p:cNvPr id="53"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aphicFrame>
        <p:nvGraphicFramePr>
          <p:cNvPr id="54" name="Object 1"/>
          <p:cNvGraphicFramePr>
            <a:graphicFrameLocks noChangeAspect="1"/>
          </p:cNvGraphicFramePr>
          <p:nvPr/>
        </p:nvGraphicFramePr>
        <p:xfrm>
          <a:off x="6643702" y="3786190"/>
          <a:ext cx="1918110" cy="628889"/>
        </p:xfrm>
        <a:graphic>
          <a:graphicData uri="http://schemas.openxmlformats.org/presentationml/2006/ole">
            <p:oleObj spid="_x0000_s3073" name="Equation" r:id="rId9" imgW="774360" imgH="253800" progId="">
              <p:embed/>
            </p:oleObj>
          </a:graphicData>
        </a:graphic>
      </p:graphicFrame>
      <p:sp>
        <p:nvSpPr>
          <p:cNvPr id="56" name="Стрелка вправо 24"/>
          <p:cNvSpPr/>
          <p:nvPr/>
        </p:nvSpPr>
        <p:spPr bwMode="auto">
          <a:xfrm>
            <a:off x="5715008"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pic>
        <p:nvPicPr>
          <p:cNvPr id="26" name="Рисунок 32" descr="water.jpg"/>
          <p:cNvPicPr>
            <a:picLocks noChangeAspect="1"/>
          </p:cNvPicPr>
          <p:nvPr/>
        </p:nvPicPr>
        <p:blipFill>
          <a:blip r:embed="rId10" cstate="print"/>
          <a:srcRect/>
          <a:stretch>
            <a:fillRect/>
          </a:stretch>
        </p:blipFill>
        <p:spPr bwMode="auto">
          <a:xfrm>
            <a:off x="2071670" y="1571612"/>
            <a:ext cx="787651" cy="714381"/>
          </a:xfrm>
          <a:prstGeom prst="rect">
            <a:avLst/>
          </a:prstGeom>
          <a:noFill/>
          <a:ln w="9525">
            <a:noFill/>
            <a:miter lim="800000"/>
            <a:headEnd/>
            <a:tailEnd/>
          </a:ln>
        </p:spPr>
      </p:pic>
      <p:pic>
        <p:nvPicPr>
          <p:cNvPr id="27" name="Рисунок 33" descr="air.jpg"/>
          <p:cNvPicPr>
            <a:picLocks noChangeAspect="1"/>
          </p:cNvPicPr>
          <p:nvPr/>
        </p:nvPicPr>
        <p:blipFill>
          <a:blip r:embed="rId11" cstate="print"/>
          <a:srcRect/>
          <a:stretch>
            <a:fillRect/>
          </a:stretch>
        </p:blipFill>
        <p:spPr bwMode="auto">
          <a:xfrm>
            <a:off x="2928926" y="1571612"/>
            <a:ext cx="714380" cy="706074"/>
          </a:xfrm>
          <a:prstGeom prst="rect">
            <a:avLst/>
          </a:prstGeom>
          <a:noFill/>
          <a:ln w="9525">
            <a:noFill/>
            <a:miter lim="800000"/>
            <a:headEnd/>
            <a:tailEnd/>
          </a:ln>
        </p:spPr>
      </p:pic>
      <p:pic>
        <p:nvPicPr>
          <p:cNvPr id="29" name="Рисунок 35" descr="fire.jpg"/>
          <p:cNvPicPr>
            <a:picLocks noChangeAspect="1"/>
          </p:cNvPicPr>
          <p:nvPr/>
        </p:nvPicPr>
        <p:blipFill>
          <a:blip r:embed="rId12" cstate="print"/>
          <a:srcRect/>
          <a:stretch>
            <a:fillRect/>
          </a:stretch>
        </p:blipFill>
        <p:spPr bwMode="auto">
          <a:xfrm>
            <a:off x="2928926" y="2285992"/>
            <a:ext cx="714380" cy="714379"/>
          </a:xfrm>
          <a:prstGeom prst="rect">
            <a:avLst/>
          </a:prstGeom>
          <a:noFill/>
          <a:ln w="9525">
            <a:noFill/>
            <a:miter lim="800000"/>
            <a:headEnd/>
            <a:tailEnd/>
          </a:ln>
        </p:spPr>
      </p:pic>
      <p:pic>
        <p:nvPicPr>
          <p:cNvPr id="63" name="Рисунок 33" descr="air.jpg"/>
          <p:cNvPicPr>
            <a:picLocks noChangeAspect="1"/>
          </p:cNvPicPr>
          <p:nvPr/>
        </p:nvPicPr>
        <p:blipFill>
          <a:blip r:embed="rId11" cstate="print"/>
          <a:srcRect/>
          <a:stretch>
            <a:fillRect/>
          </a:stretch>
        </p:blipFill>
        <p:spPr bwMode="auto">
          <a:xfrm>
            <a:off x="4000496" y="3571876"/>
            <a:ext cx="714380" cy="706074"/>
          </a:xfrm>
          <a:prstGeom prst="rect">
            <a:avLst/>
          </a:prstGeom>
          <a:noFill/>
          <a:ln w="9525">
            <a:noFill/>
            <a:miter lim="800000"/>
            <a:headEnd/>
            <a:tailEnd/>
          </a:ln>
        </p:spPr>
      </p:pic>
      <p:pic>
        <p:nvPicPr>
          <p:cNvPr id="64" name="Рисунок 33" descr="air.jpg"/>
          <p:cNvPicPr>
            <a:picLocks noChangeAspect="1"/>
          </p:cNvPicPr>
          <p:nvPr/>
        </p:nvPicPr>
        <p:blipFill>
          <a:blip r:embed="rId11" cstate="print"/>
          <a:srcRect/>
          <a:stretch>
            <a:fillRect/>
          </a:stretch>
        </p:blipFill>
        <p:spPr bwMode="auto">
          <a:xfrm>
            <a:off x="3643306" y="4286256"/>
            <a:ext cx="714380" cy="706074"/>
          </a:xfrm>
          <a:prstGeom prst="rect">
            <a:avLst/>
          </a:prstGeom>
          <a:noFill/>
          <a:ln w="9525">
            <a:noFill/>
            <a:miter lim="800000"/>
            <a:headEnd/>
            <a:tailEnd/>
          </a:ln>
        </p:spPr>
      </p:pic>
      <p:pic>
        <p:nvPicPr>
          <p:cNvPr id="65" name="Рисунок 32" descr="water.jpg"/>
          <p:cNvPicPr>
            <a:picLocks noChangeAspect="1"/>
          </p:cNvPicPr>
          <p:nvPr/>
        </p:nvPicPr>
        <p:blipFill>
          <a:blip r:embed="rId10" cstate="print"/>
          <a:srcRect/>
          <a:stretch>
            <a:fillRect/>
          </a:stretch>
        </p:blipFill>
        <p:spPr bwMode="auto">
          <a:xfrm>
            <a:off x="4857752" y="3714752"/>
            <a:ext cx="787651" cy="714381"/>
          </a:xfrm>
          <a:prstGeom prst="rect">
            <a:avLst/>
          </a:prstGeom>
          <a:noFill/>
          <a:ln w="9525">
            <a:noFill/>
            <a:miter lim="800000"/>
            <a:headEnd/>
            <a:tailEnd/>
          </a:ln>
        </p:spPr>
      </p:pic>
      <p:pic>
        <p:nvPicPr>
          <p:cNvPr id="66" name="Рисунок 32" descr="water.jpg"/>
          <p:cNvPicPr>
            <a:picLocks noChangeAspect="1"/>
          </p:cNvPicPr>
          <p:nvPr/>
        </p:nvPicPr>
        <p:blipFill>
          <a:blip r:embed="rId10" cstate="print"/>
          <a:srcRect/>
          <a:stretch>
            <a:fillRect/>
          </a:stretch>
        </p:blipFill>
        <p:spPr bwMode="auto">
          <a:xfrm>
            <a:off x="4214810" y="4286256"/>
            <a:ext cx="787651" cy="714381"/>
          </a:xfrm>
          <a:prstGeom prst="rect">
            <a:avLst/>
          </a:prstGeom>
          <a:noFill/>
          <a:ln w="9525">
            <a:noFill/>
            <a:miter lim="800000"/>
            <a:headEnd/>
            <a:tailEnd/>
          </a:ln>
        </p:spPr>
      </p:pic>
      <p:pic>
        <p:nvPicPr>
          <p:cNvPr id="67" name="Рисунок 35" descr="fire.jpg"/>
          <p:cNvPicPr>
            <a:picLocks noChangeAspect="1"/>
          </p:cNvPicPr>
          <p:nvPr/>
        </p:nvPicPr>
        <p:blipFill>
          <a:blip r:embed="rId12" cstate="print"/>
          <a:srcRect/>
          <a:stretch>
            <a:fillRect/>
          </a:stretch>
        </p:blipFill>
        <p:spPr bwMode="auto">
          <a:xfrm>
            <a:off x="4857752" y="4357694"/>
            <a:ext cx="714380" cy="714379"/>
          </a:xfrm>
          <a:prstGeom prst="rect">
            <a:avLst/>
          </a:prstGeom>
          <a:noFill/>
          <a:ln w="9525">
            <a:noFill/>
            <a:miter lim="800000"/>
            <a:headEnd/>
            <a:tailEnd/>
          </a:ln>
        </p:spPr>
      </p:pic>
      <p:sp>
        <p:nvSpPr>
          <p:cNvPr id="57"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2000" fill="hold"/>
                                        <p:tgtEl>
                                          <p:spTgt spid="43"/>
                                        </p:tgtEl>
                                        <p:attrNameLst>
                                          <p:attrName>ppt_x</p:attrName>
                                        </p:attrNameLst>
                                      </p:cBhvr>
                                      <p:tavLst>
                                        <p:tav tm="0">
                                          <p:val>
                                            <p:strVal val="0-#ppt_w/2"/>
                                          </p:val>
                                        </p:tav>
                                        <p:tav tm="100000">
                                          <p:val>
                                            <p:strVal val="#ppt_x"/>
                                          </p:val>
                                        </p:tav>
                                      </p:tavLst>
                                    </p:anim>
                                    <p:anim calcmode="lin" valueType="num">
                                      <p:cBhvr additive="base">
                                        <p:cTn id="8" dur="2000" fill="hold"/>
                                        <p:tgtEl>
                                          <p:spTgt spid="4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2000" fill="hold"/>
                                        <p:tgtEl>
                                          <p:spTgt spid="46"/>
                                        </p:tgtEl>
                                        <p:attrNameLst>
                                          <p:attrName>ppt_x</p:attrName>
                                        </p:attrNameLst>
                                      </p:cBhvr>
                                      <p:tavLst>
                                        <p:tav tm="0">
                                          <p:val>
                                            <p:strVal val="0-#ppt_w/2"/>
                                          </p:val>
                                        </p:tav>
                                        <p:tav tm="100000">
                                          <p:val>
                                            <p:strVal val="#ppt_x"/>
                                          </p:val>
                                        </p:tav>
                                      </p:tavLst>
                                    </p:anim>
                                    <p:anim calcmode="lin" valueType="num">
                                      <p:cBhvr additive="base">
                                        <p:cTn id="12" dur="2000" fill="hold"/>
                                        <p:tgtEl>
                                          <p:spTgt spid="4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2000" fill="hold"/>
                                        <p:tgtEl>
                                          <p:spTgt spid="47"/>
                                        </p:tgtEl>
                                        <p:attrNameLst>
                                          <p:attrName>ppt_x</p:attrName>
                                        </p:attrNameLst>
                                      </p:cBhvr>
                                      <p:tavLst>
                                        <p:tav tm="0">
                                          <p:val>
                                            <p:strVal val="0-#ppt_w/2"/>
                                          </p:val>
                                        </p:tav>
                                        <p:tav tm="100000">
                                          <p:val>
                                            <p:strVal val="#ppt_x"/>
                                          </p:val>
                                        </p:tav>
                                      </p:tavLst>
                                    </p:anim>
                                    <p:anim calcmode="lin" valueType="num">
                                      <p:cBhvr additive="base">
                                        <p:cTn id="16" dur="2000" fill="hold"/>
                                        <p:tgtEl>
                                          <p:spTgt spid="4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2000" fill="hold"/>
                                        <p:tgtEl>
                                          <p:spTgt spid="48"/>
                                        </p:tgtEl>
                                        <p:attrNameLst>
                                          <p:attrName>ppt_x</p:attrName>
                                        </p:attrNameLst>
                                      </p:cBhvr>
                                      <p:tavLst>
                                        <p:tav tm="0">
                                          <p:val>
                                            <p:strVal val="0-#ppt_w/2"/>
                                          </p:val>
                                        </p:tav>
                                        <p:tav tm="100000">
                                          <p:val>
                                            <p:strVal val="#ppt_x"/>
                                          </p:val>
                                        </p:tav>
                                      </p:tavLst>
                                    </p:anim>
                                    <p:anim calcmode="lin" valueType="num">
                                      <p:cBhvr additive="base">
                                        <p:cTn id="20" dur="20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2000" fill="hold"/>
                                        <p:tgtEl>
                                          <p:spTgt spid="30"/>
                                        </p:tgtEl>
                                        <p:attrNameLst>
                                          <p:attrName>ppt_x</p:attrName>
                                        </p:attrNameLst>
                                      </p:cBhvr>
                                      <p:tavLst>
                                        <p:tav tm="0">
                                          <p:val>
                                            <p:strVal val="0-#ppt_w/2"/>
                                          </p:val>
                                        </p:tav>
                                        <p:tav tm="100000">
                                          <p:val>
                                            <p:strVal val="#ppt_x"/>
                                          </p:val>
                                        </p:tav>
                                      </p:tavLst>
                                    </p:anim>
                                    <p:anim calcmode="lin" valueType="num">
                                      <p:cBhvr additive="base">
                                        <p:cTn id="26" dur="2000" fill="hold"/>
                                        <p:tgtEl>
                                          <p:spTgt spid="30"/>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0-#ppt_w/2"/>
                                          </p:val>
                                        </p:tav>
                                        <p:tav tm="100000">
                                          <p:val>
                                            <p:strVal val="#ppt_x"/>
                                          </p:val>
                                        </p:tav>
                                      </p:tavLst>
                                    </p:anim>
                                    <p:anim calcmode="lin" valueType="num">
                                      <p:cBhvr additive="base">
                                        <p:cTn id="30" dur="20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2000" fill="hold"/>
                                        <p:tgtEl>
                                          <p:spTgt spid="26"/>
                                        </p:tgtEl>
                                        <p:attrNameLst>
                                          <p:attrName>ppt_x</p:attrName>
                                        </p:attrNameLst>
                                      </p:cBhvr>
                                      <p:tavLst>
                                        <p:tav tm="0">
                                          <p:val>
                                            <p:strVal val="0-#ppt_w/2"/>
                                          </p:val>
                                        </p:tav>
                                        <p:tav tm="100000">
                                          <p:val>
                                            <p:strVal val="#ppt_x"/>
                                          </p:val>
                                        </p:tav>
                                      </p:tavLst>
                                    </p:anim>
                                    <p:anim calcmode="lin" valueType="num">
                                      <p:cBhvr additive="base">
                                        <p:cTn id="38" dur="2000" fill="hold"/>
                                        <p:tgtEl>
                                          <p:spTgt spid="26"/>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2000" fill="hold"/>
                                        <p:tgtEl>
                                          <p:spTgt spid="27"/>
                                        </p:tgtEl>
                                        <p:attrNameLst>
                                          <p:attrName>ppt_x</p:attrName>
                                        </p:attrNameLst>
                                      </p:cBhvr>
                                      <p:tavLst>
                                        <p:tav tm="0">
                                          <p:val>
                                            <p:strVal val="0-#ppt_w/2"/>
                                          </p:val>
                                        </p:tav>
                                        <p:tav tm="100000">
                                          <p:val>
                                            <p:strVal val="#ppt_x"/>
                                          </p:val>
                                        </p:tav>
                                      </p:tavLst>
                                    </p:anim>
                                    <p:anim calcmode="lin" valueType="num">
                                      <p:cBhvr additive="base">
                                        <p:cTn id="42" dur="2000" fill="hold"/>
                                        <p:tgtEl>
                                          <p:spTgt spid="2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2000" fill="hold"/>
                                        <p:tgtEl>
                                          <p:spTgt spid="50"/>
                                        </p:tgtEl>
                                        <p:attrNameLst>
                                          <p:attrName>ppt_x</p:attrName>
                                        </p:attrNameLst>
                                      </p:cBhvr>
                                      <p:tavLst>
                                        <p:tav tm="0">
                                          <p:val>
                                            <p:strVal val="0-#ppt_w/2"/>
                                          </p:val>
                                        </p:tav>
                                        <p:tav tm="100000">
                                          <p:val>
                                            <p:strVal val="#ppt_x"/>
                                          </p:val>
                                        </p:tav>
                                      </p:tavLst>
                                    </p:anim>
                                    <p:anim calcmode="lin" valueType="num">
                                      <p:cBhvr additive="base">
                                        <p:cTn id="46" dur="20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2000" fill="hold"/>
                                        <p:tgtEl>
                                          <p:spTgt spid="39"/>
                                        </p:tgtEl>
                                        <p:attrNameLst>
                                          <p:attrName>ppt_x</p:attrName>
                                        </p:attrNameLst>
                                      </p:cBhvr>
                                      <p:tavLst>
                                        <p:tav tm="0">
                                          <p:val>
                                            <p:strVal val="0-#ppt_w/2"/>
                                          </p:val>
                                        </p:tav>
                                        <p:tav tm="100000">
                                          <p:val>
                                            <p:strVal val="#ppt_x"/>
                                          </p:val>
                                        </p:tav>
                                      </p:tavLst>
                                    </p:anim>
                                    <p:anim calcmode="lin" valueType="num">
                                      <p:cBhvr additive="base">
                                        <p:cTn id="52" dur="2000" fill="hold"/>
                                        <p:tgtEl>
                                          <p:spTgt spid="3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2000" fill="hold"/>
                                        <p:tgtEl>
                                          <p:spTgt spid="38"/>
                                        </p:tgtEl>
                                        <p:attrNameLst>
                                          <p:attrName>ppt_x</p:attrName>
                                        </p:attrNameLst>
                                      </p:cBhvr>
                                      <p:tavLst>
                                        <p:tav tm="0">
                                          <p:val>
                                            <p:strVal val="0-#ppt_w/2"/>
                                          </p:val>
                                        </p:tav>
                                        <p:tav tm="100000">
                                          <p:val>
                                            <p:strVal val="#ppt_x"/>
                                          </p:val>
                                        </p:tav>
                                      </p:tavLst>
                                    </p:anim>
                                    <p:anim calcmode="lin" valueType="num">
                                      <p:cBhvr additive="base">
                                        <p:cTn id="56" dur="2000" fill="hold"/>
                                        <p:tgtEl>
                                          <p:spTgt spid="3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2000" fill="hold"/>
                                        <p:tgtEl>
                                          <p:spTgt spid="65"/>
                                        </p:tgtEl>
                                        <p:attrNameLst>
                                          <p:attrName>ppt_x</p:attrName>
                                        </p:attrNameLst>
                                      </p:cBhvr>
                                      <p:tavLst>
                                        <p:tav tm="0">
                                          <p:val>
                                            <p:strVal val="0-#ppt_w/2"/>
                                          </p:val>
                                        </p:tav>
                                        <p:tav tm="100000">
                                          <p:val>
                                            <p:strVal val="#ppt_x"/>
                                          </p:val>
                                        </p:tav>
                                      </p:tavLst>
                                    </p:anim>
                                    <p:anim calcmode="lin" valueType="num">
                                      <p:cBhvr additive="base">
                                        <p:cTn id="60" dur="2000" fill="hold"/>
                                        <p:tgtEl>
                                          <p:spTgt spid="65"/>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67"/>
                                        </p:tgtEl>
                                        <p:attrNameLst>
                                          <p:attrName>style.visibility</p:attrName>
                                        </p:attrNameLst>
                                      </p:cBhvr>
                                      <p:to>
                                        <p:strVal val="visible"/>
                                      </p:to>
                                    </p:set>
                                    <p:anim calcmode="lin" valueType="num">
                                      <p:cBhvr additive="base">
                                        <p:cTn id="63" dur="2000" fill="hold"/>
                                        <p:tgtEl>
                                          <p:spTgt spid="67"/>
                                        </p:tgtEl>
                                        <p:attrNameLst>
                                          <p:attrName>ppt_x</p:attrName>
                                        </p:attrNameLst>
                                      </p:cBhvr>
                                      <p:tavLst>
                                        <p:tav tm="0">
                                          <p:val>
                                            <p:strVal val="0-#ppt_w/2"/>
                                          </p:val>
                                        </p:tav>
                                        <p:tav tm="100000">
                                          <p:val>
                                            <p:strVal val="#ppt_x"/>
                                          </p:val>
                                        </p:tav>
                                      </p:tavLst>
                                    </p:anim>
                                    <p:anim calcmode="lin" valueType="num">
                                      <p:cBhvr additive="base">
                                        <p:cTn id="64" dur="2000" fill="hold"/>
                                        <p:tgtEl>
                                          <p:spTgt spid="67"/>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2000" fill="hold"/>
                                        <p:tgtEl>
                                          <p:spTgt spid="66"/>
                                        </p:tgtEl>
                                        <p:attrNameLst>
                                          <p:attrName>ppt_x</p:attrName>
                                        </p:attrNameLst>
                                      </p:cBhvr>
                                      <p:tavLst>
                                        <p:tav tm="0">
                                          <p:val>
                                            <p:strVal val="0-#ppt_w/2"/>
                                          </p:val>
                                        </p:tav>
                                        <p:tav tm="100000">
                                          <p:val>
                                            <p:strVal val="#ppt_x"/>
                                          </p:val>
                                        </p:tav>
                                      </p:tavLst>
                                    </p:anim>
                                    <p:anim calcmode="lin" valueType="num">
                                      <p:cBhvr additive="base">
                                        <p:cTn id="68" dur="2000" fill="hold"/>
                                        <p:tgtEl>
                                          <p:spTgt spid="66"/>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64"/>
                                        </p:tgtEl>
                                        <p:attrNameLst>
                                          <p:attrName>style.visibility</p:attrName>
                                        </p:attrNameLst>
                                      </p:cBhvr>
                                      <p:to>
                                        <p:strVal val="visible"/>
                                      </p:to>
                                    </p:set>
                                    <p:anim calcmode="lin" valueType="num">
                                      <p:cBhvr additive="base">
                                        <p:cTn id="71" dur="2000" fill="hold"/>
                                        <p:tgtEl>
                                          <p:spTgt spid="64"/>
                                        </p:tgtEl>
                                        <p:attrNameLst>
                                          <p:attrName>ppt_x</p:attrName>
                                        </p:attrNameLst>
                                      </p:cBhvr>
                                      <p:tavLst>
                                        <p:tav tm="0">
                                          <p:val>
                                            <p:strVal val="0-#ppt_w/2"/>
                                          </p:val>
                                        </p:tav>
                                        <p:tav tm="100000">
                                          <p:val>
                                            <p:strVal val="#ppt_x"/>
                                          </p:val>
                                        </p:tav>
                                      </p:tavLst>
                                    </p:anim>
                                    <p:anim calcmode="lin" valueType="num">
                                      <p:cBhvr additive="base">
                                        <p:cTn id="72" dur="2000" fill="hold"/>
                                        <p:tgtEl>
                                          <p:spTgt spid="6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2000" fill="hold"/>
                                        <p:tgtEl>
                                          <p:spTgt spid="33"/>
                                        </p:tgtEl>
                                        <p:attrNameLst>
                                          <p:attrName>ppt_x</p:attrName>
                                        </p:attrNameLst>
                                      </p:cBhvr>
                                      <p:tavLst>
                                        <p:tav tm="0">
                                          <p:val>
                                            <p:strVal val="0-#ppt_w/2"/>
                                          </p:val>
                                        </p:tav>
                                        <p:tav tm="100000">
                                          <p:val>
                                            <p:strVal val="#ppt_x"/>
                                          </p:val>
                                        </p:tav>
                                      </p:tavLst>
                                    </p:anim>
                                    <p:anim calcmode="lin" valueType="num">
                                      <p:cBhvr additive="base">
                                        <p:cTn id="76" dur="2000" fill="hold"/>
                                        <p:tgtEl>
                                          <p:spTgt spid="33"/>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63"/>
                                        </p:tgtEl>
                                        <p:attrNameLst>
                                          <p:attrName>style.visibility</p:attrName>
                                        </p:attrNameLst>
                                      </p:cBhvr>
                                      <p:to>
                                        <p:strVal val="visible"/>
                                      </p:to>
                                    </p:set>
                                    <p:anim calcmode="lin" valueType="num">
                                      <p:cBhvr additive="base">
                                        <p:cTn id="79" dur="2000" fill="hold"/>
                                        <p:tgtEl>
                                          <p:spTgt spid="63"/>
                                        </p:tgtEl>
                                        <p:attrNameLst>
                                          <p:attrName>ppt_x</p:attrName>
                                        </p:attrNameLst>
                                      </p:cBhvr>
                                      <p:tavLst>
                                        <p:tav tm="0">
                                          <p:val>
                                            <p:strVal val="0-#ppt_w/2"/>
                                          </p:val>
                                        </p:tav>
                                        <p:tav tm="100000">
                                          <p:val>
                                            <p:strVal val="#ppt_x"/>
                                          </p:val>
                                        </p:tav>
                                      </p:tavLst>
                                    </p:anim>
                                    <p:anim calcmode="lin" valueType="num">
                                      <p:cBhvr additive="base">
                                        <p:cTn id="80" dur="2000" fill="hold"/>
                                        <p:tgtEl>
                                          <p:spTgt spid="63"/>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56"/>
                                        </p:tgtEl>
                                        <p:attrNameLst>
                                          <p:attrName>style.visibility</p:attrName>
                                        </p:attrNameLst>
                                      </p:cBhvr>
                                      <p:to>
                                        <p:strVal val="visible"/>
                                      </p:to>
                                    </p:set>
                                    <p:anim calcmode="lin" valueType="num">
                                      <p:cBhvr additive="base">
                                        <p:cTn id="85" dur="2000" fill="hold"/>
                                        <p:tgtEl>
                                          <p:spTgt spid="56"/>
                                        </p:tgtEl>
                                        <p:attrNameLst>
                                          <p:attrName>ppt_x</p:attrName>
                                        </p:attrNameLst>
                                      </p:cBhvr>
                                      <p:tavLst>
                                        <p:tav tm="0">
                                          <p:val>
                                            <p:strVal val="0-#ppt_w/2"/>
                                          </p:val>
                                        </p:tav>
                                        <p:tav tm="100000">
                                          <p:val>
                                            <p:strVal val="#ppt_x"/>
                                          </p:val>
                                        </p:tav>
                                      </p:tavLst>
                                    </p:anim>
                                    <p:anim calcmode="lin" valueType="num">
                                      <p:cBhvr additive="base">
                                        <p:cTn id="86" dur="2000" fill="hold"/>
                                        <p:tgtEl>
                                          <p:spTgt spid="56"/>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2000" fill="hold"/>
                                        <p:tgtEl>
                                          <p:spTgt spid="40"/>
                                        </p:tgtEl>
                                        <p:attrNameLst>
                                          <p:attrName>ppt_x</p:attrName>
                                        </p:attrNameLst>
                                      </p:cBhvr>
                                      <p:tavLst>
                                        <p:tav tm="0">
                                          <p:val>
                                            <p:strVal val="0-#ppt_w/2"/>
                                          </p:val>
                                        </p:tav>
                                        <p:tav tm="100000">
                                          <p:val>
                                            <p:strVal val="#ppt_x"/>
                                          </p:val>
                                        </p:tav>
                                      </p:tavLst>
                                    </p:anim>
                                    <p:anim calcmode="lin" valueType="num">
                                      <p:cBhvr additive="base">
                                        <p:cTn id="90" dur="2000" fill="hold"/>
                                        <p:tgtEl>
                                          <p:spTgt spid="40"/>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49"/>
                                        </p:tgtEl>
                                        <p:attrNameLst>
                                          <p:attrName>style.visibility</p:attrName>
                                        </p:attrNameLst>
                                      </p:cBhvr>
                                      <p:to>
                                        <p:strVal val="visible"/>
                                      </p:to>
                                    </p:set>
                                    <p:anim calcmode="lin" valueType="num">
                                      <p:cBhvr additive="base">
                                        <p:cTn id="93" dur="2000" fill="hold"/>
                                        <p:tgtEl>
                                          <p:spTgt spid="49"/>
                                        </p:tgtEl>
                                        <p:attrNameLst>
                                          <p:attrName>ppt_x</p:attrName>
                                        </p:attrNameLst>
                                      </p:cBhvr>
                                      <p:tavLst>
                                        <p:tav tm="0">
                                          <p:val>
                                            <p:strVal val="0-#ppt_w/2"/>
                                          </p:val>
                                        </p:tav>
                                        <p:tav tm="100000">
                                          <p:val>
                                            <p:strVal val="#ppt_x"/>
                                          </p:val>
                                        </p:tav>
                                      </p:tavLst>
                                    </p:anim>
                                    <p:anim calcmode="lin" valueType="num">
                                      <p:cBhvr additive="base">
                                        <p:cTn id="94" dur="20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8" fill="hold" nodeType="click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additive="base">
                                        <p:cTn id="99" dur="2000" fill="hold"/>
                                        <p:tgtEl>
                                          <p:spTgt spid="51"/>
                                        </p:tgtEl>
                                        <p:attrNameLst>
                                          <p:attrName>ppt_x</p:attrName>
                                        </p:attrNameLst>
                                      </p:cBhvr>
                                      <p:tavLst>
                                        <p:tav tm="0">
                                          <p:val>
                                            <p:strVal val="0-#ppt_w/2"/>
                                          </p:val>
                                        </p:tav>
                                        <p:tav tm="100000">
                                          <p:val>
                                            <p:strVal val="#ppt_x"/>
                                          </p:val>
                                        </p:tav>
                                      </p:tavLst>
                                    </p:anim>
                                    <p:anim calcmode="lin" valueType="num">
                                      <p:cBhvr additive="base">
                                        <p:cTn id="100" dur="2000" fill="hold"/>
                                        <p:tgtEl>
                                          <p:spTgt spid="51"/>
                                        </p:tgtEl>
                                        <p:attrNameLst>
                                          <p:attrName>ppt_y</p:attrName>
                                        </p:attrNameLst>
                                      </p:cBhvr>
                                      <p:tavLst>
                                        <p:tav tm="0">
                                          <p:val>
                                            <p:strVal val="#ppt_y"/>
                                          </p:val>
                                        </p:tav>
                                        <p:tav tm="100000">
                                          <p:val>
                                            <p:strVal val="#ppt_y"/>
                                          </p:val>
                                        </p:tav>
                                      </p:tavLst>
                                    </p:anim>
                                  </p:childTnLst>
                                </p:cTn>
                              </p:par>
                              <p:par>
                                <p:cTn id="101" presetID="2" presetClass="entr" presetSubtype="8" fill="hold" nodeType="with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additive="base">
                                        <p:cTn id="103" dur="2000" fill="hold"/>
                                        <p:tgtEl>
                                          <p:spTgt spid="54"/>
                                        </p:tgtEl>
                                        <p:attrNameLst>
                                          <p:attrName>ppt_x</p:attrName>
                                        </p:attrNameLst>
                                      </p:cBhvr>
                                      <p:tavLst>
                                        <p:tav tm="0">
                                          <p:val>
                                            <p:strVal val="0-#ppt_w/2"/>
                                          </p:val>
                                        </p:tav>
                                        <p:tav tm="100000">
                                          <p:val>
                                            <p:strVal val="#ppt_x"/>
                                          </p:val>
                                        </p:tav>
                                      </p:tavLst>
                                    </p:anim>
                                    <p:anim calcmode="lin" valueType="num">
                                      <p:cBhvr additive="base">
                                        <p:cTn id="104" dur="20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p:cNvGrpSpPr/>
          <p:nvPr/>
        </p:nvGrpSpPr>
        <p:grpSpPr>
          <a:xfrm>
            <a:off x="4786314" y="1500174"/>
            <a:ext cx="2643206" cy="2000264"/>
            <a:chOff x="75522" y="777848"/>
            <a:chExt cx="3169607" cy="3110294"/>
          </a:xfrm>
        </p:grpSpPr>
        <p:sp>
          <p:nvSpPr>
            <p:cNvPr id="58" name="Rounded Rectangle 57"/>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Algorithms</a:t>
              </a:r>
              <a:endParaRPr lang="ru-RU" sz="3000" dirty="0">
                <a:solidFill>
                  <a:schemeClr val="bg1"/>
                </a:solidFill>
              </a:endParaRPr>
            </a:p>
          </p:txBody>
        </p:sp>
        <p:sp>
          <p:nvSpPr>
            <p:cNvPr id="59"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TextBox 8"/>
          <p:cNvSpPr txBox="1"/>
          <p:nvPr/>
        </p:nvSpPr>
        <p:spPr>
          <a:xfrm>
            <a:off x="0" y="928670"/>
            <a:ext cx="9144000" cy="461665"/>
          </a:xfrm>
          <a:prstGeom prst="rect">
            <a:avLst/>
          </a:prstGeom>
          <a:noFill/>
        </p:spPr>
        <p:txBody>
          <a:bodyPr wrap="square" rtlCol="0">
            <a:spAutoFit/>
          </a:bodyPr>
          <a:lstStyle/>
          <a:p>
            <a:pPr algn="ctr"/>
            <a:r>
              <a:rPr lang="en-US" sz="2400" dirty="0" smtClean="0">
                <a:solidFill>
                  <a:schemeClr val="bg1"/>
                </a:solidFill>
              </a:rPr>
              <a:t>Image Recognition. General Case (</a:t>
            </a:r>
            <a:r>
              <a:rPr lang="en-US" sz="2400" dirty="0" err="1" smtClean="0">
                <a:solidFill>
                  <a:schemeClr val="bg1"/>
                </a:solidFill>
              </a:rPr>
              <a:t>Multiclassifiers</a:t>
            </a:r>
            <a:r>
              <a:rPr lang="en-US" sz="2400" dirty="0" smtClean="0">
                <a:solidFill>
                  <a:schemeClr val="bg1"/>
                </a:solidFill>
              </a:rPr>
              <a:t> and Model Plurality)</a:t>
            </a:r>
          </a:p>
        </p:txBody>
      </p:sp>
      <p:pic>
        <p:nvPicPr>
          <p:cNvPr id="45" name="Рисунок 37" descr="algorithms.jpg"/>
          <p:cNvPicPr>
            <a:picLocks noChangeAspect="1"/>
          </p:cNvPicPr>
          <p:nvPr/>
        </p:nvPicPr>
        <p:blipFill>
          <a:blip r:embed="rId4" cstate="print"/>
          <a:srcRect/>
          <a:stretch>
            <a:fillRect/>
          </a:stretch>
        </p:blipFill>
        <p:spPr bwMode="auto">
          <a:xfrm>
            <a:off x="5429256" y="1714488"/>
            <a:ext cx="1357313" cy="1143000"/>
          </a:xfrm>
          <a:prstGeom prst="rect">
            <a:avLst/>
          </a:prstGeom>
          <a:noFill/>
          <a:ln w="9525">
            <a:noFill/>
            <a:miter lim="800000"/>
            <a:headEnd/>
            <a:tailEnd/>
          </a:ln>
        </p:spPr>
      </p:pic>
      <p:grpSp>
        <p:nvGrpSpPr>
          <p:cNvPr id="46" name="Group 45"/>
          <p:cNvGrpSpPr/>
          <p:nvPr/>
        </p:nvGrpSpPr>
        <p:grpSpPr>
          <a:xfrm>
            <a:off x="1643042" y="1500174"/>
            <a:ext cx="2786082" cy="2000264"/>
            <a:chOff x="75522" y="777848"/>
            <a:chExt cx="3169607" cy="3110294"/>
          </a:xfrm>
        </p:grpSpPr>
        <p:sp>
          <p:nvSpPr>
            <p:cNvPr id="47" name="Rounded Rectangle 46"/>
            <p:cNvSpPr/>
            <p:nvPr/>
          </p:nvSpPr>
          <p:spPr>
            <a:xfrm>
              <a:off x="75522" y="777848"/>
              <a:ext cx="2844518"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Plural Models</a:t>
              </a:r>
              <a:endParaRPr lang="ru-RU" sz="3000" dirty="0">
                <a:solidFill>
                  <a:schemeClr val="bg1"/>
                </a:solidFill>
              </a:endParaRPr>
            </a:p>
          </p:txBody>
        </p:sp>
        <p:sp>
          <p:nvSpPr>
            <p:cNvPr id="48"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49" name="Рисунок 34" descr="earth.jpg"/>
          <p:cNvPicPr>
            <a:picLocks noChangeAspect="1"/>
          </p:cNvPicPr>
          <p:nvPr/>
        </p:nvPicPr>
        <p:blipFill>
          <a:blip r:embed="rId5" cstate="print"/>
          <a:srcRect/>
          <a:stretch>
            <a:fillRect/>
          </a:stretch>
        </p:blipFill>
        <p:spPr bwMode="auto">
          <a:xfrm>
            <a:off x="2071670" y="2285992"/>
            <a:ext cx="785818" cy="700610"/>
          </a:xfrm>
          <a:prstGeom prst="rect">
            <a:avLst/>
          </a:prstGeom>
          <a:noFill/>
          <a:ln w="9525">
            <a:noFill/>
            <a:miter lim="800000"/>
            <a:headEnd/>
            <a:tailEnd/>
          </a:ln>
        </p:spPr>
      </p:pic>
      <p:grpSp>
        <p:nvGrpSpPr>
          <p:cNvPr id="50" name="Group 49"/>
          <p:cNvGrpSpPr/>
          <p:nvPr/>
        </p:nvGrpSpPr>
        <p:grpSpPr>
          <a:xfrm>
            <a:off x="3214678" y="3571876"/>
            <a:ext cx="2786082" cy="2357454"/>
            <a:chOff x="75522" y="777848"/>
            <a:chExt cx="3169607" cy="3110294"/>
          </a:xfrm>
        </p:grpSpPr>
        <p:sp>
          <p:nvSpPr>
            <p:cNvPr id="51" name="Rounded Rectangle 50"/>
            <p:cNvSpPr/>
            <p:nvPr/>
          </p:nvSpPr>
          <p:spPr>
            <a:xfrm>
              <a:off x="354879" y="777848"/>
              <a:ext cx="2469763" cy="311029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Image Models</a:t>
              </a:r>
              <a:endParaRPr lang="ru-RU" sz="3000" dirty="0">
                <a:solidFill>
                  <a:schemeClr val="bg1"/>
                </a:solidFill>
              </a:endParaRPr>
            </a:p>
          </p:txBody>
        </p:sp>
        <p:sp>
          <p:nvSpPr>
            <p:cNvPr id="52"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53" name="Рисунок 34" descr="earth.jpg"/>
          <p:cNvPicPr>
            <a:picLocks noChangeAspect="1"/>
          </p:cNvPicPr>
          <p:nvPr/>
        </p:nvPicPr>
        <p:blipFill>
          <a:blip r:embed="rId5" cstate="print"/>
          <a:srcRect/>
          <a:stretch>
            <a:fillRect/>
          </a:stretch>
        </p:blipFill>
        <p:spPr bwMode="auto">
          <a:xfrm>
            <a:off x="3857620" y="4000504"/>
            <a:ext cx="790575" cy="704850"/>
          </a:xfrm>
          <a:prstGeom prst="rect">
            <a:avLst/>
          </a:prstGeom>
          <a:noFill/>
          <a:ln w="9525">
            <a:noFill/>
            <a:miter lim="800000"/>
            <a:headEnd/>
            <a:tailEnd/>
          </a:ln>
        </p:spPr>
      </p:pic>
      <p:pic>
        <p:nvPicPr>
          <p:cNvPr id="55" name="Рисунок 34" descr="earth.jpg"/>
          <p:cNvPicPr>
            <a:picLocks noChangeAspect="1"/>
          </p:cNvPicPr>
          <p:nvPr/>
        </p:nvPicPr>
        <p:blipFill>
          <a:blip r:embed="rId5" cstate="print"/>
          <a:srcRect/>
          <a:stretch>
            <a:fillRect/>
          </a:stretch>
        </p:blipFill>
        <p:spPr bwMode="auto">
          <a:xfrm>
            <a:off x="4643438" y="4143380"/>
            <a:ext cx="790575" cy="704850"/>
          </a:xfrm>
          <a:prstGeom prst="rect">
            <a:avLst/>
          </a:prstGeom>
          <a:noFill/>
          <a:ln w="9525">
            <a:noFill/>
            <a:miter lim="800000"/>
            <a:headEnd/>
            <a:tailEnd/>
          </a:ln>
        </p:spPr>
      </p:pic>
      <p:pic>
        <p:nvPicPr>
          <p:cNvPr id="56" name="Рисунок 34" descr="earth.jpg"/>
          <p:cNvPicPr>
            <a:picLocks noChangeAspect="1"/>
          </p:cNvPicPr>
          <p:nvPr/>
        </p:nvPicPr>
        <p:blipFill>
          <a:blip r:embed="rId5" cstate="print"/>
          <a:srcRect/>
          <a:stretch>
            <a:fillRect/>
          </a:stretch>
        </p:blipFill>
        <p:spPr bwMode="auto">
          <a:xfrm>
            <a:off x="3643306" y="3714752"/>
            <a:ext cx="790575" cy="704850"/>
          </a:xfrm>
          <a:prstGeom prst="rect">
            <a:avLst/>
          </a:prstGeom>
          <a:noFill/>
          <a:ln w="9525">
            <a:noFill/>
            <a:miter lim="800000"/>
            <a:headEnd/>
            <a:tailEnd/>
          </a:ln>
        </p:spPr>
      </p:pic>
      <p:grpSp>
        <p:nvGrpSpPr>
          <p:cNvPr id="60" name="Group 59"/>
          <p:cNvGrpSpPr/>
          <p:nvPr/>
        </p:nvGrpSpPr>
        <p:grpSpPr>
          <a:xfrm>
            <a:off x="214282" y="3571876"/>
            <a:ext cx="2285984" cy="2219061"/>
            <a:chOff x="2056" y="777848"/>
            <a:chExt cx="3316539" cy="2434836"/>
          </a:xfrm>
        </p:grpSpPr>
        <p:sp>
          <p:nvSpPr>
            <p:cNvPr id="61" name="Rounded Rectangle 60"/>
            <p:cNvSpPr/>
            <p:nvPr/>
          </p:nvSpPr>
          <p:spPr>
            <a:xfrm>
              <a:off x="2056" y="777848"/>
              <a:ext cx="3316539" cy="235153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Raw Images</a:t>
              </a:r>
              <a:endParaRPr lang="ru-RU" sz="3000" dirty="0">
                <a:solidFill>
                  <a:schemeClr val="bg1"/>
                </a:solidFill>
              </a:endParaRPr>
            </a:p>
          </p:txBody>
        </p:sp>
        <p:sp>
          <p:nvSpPr>
            <p:cNvPr id="62"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pic>
        <p:nvPicPr>
          <p:cNvPr id="63" name="Picture 5" descr="6"/>
          <p:cNvPicPr>
            <a:picLocks noChangeAspect="1" noChangeArrowheads="1"/>
          </p:cNvPicPr>
          <p:nvPr/>
        </p:nvPicPr>
        <p:blipFill>
          <a:blip r:embed="rId6" cstate="print"/>
          <a:srcRect/>
          <a:stretch>
            <a:fillRect/>
          </a:stretch>
        </p:blipFill>
        <p:spPr bwMode="auto">
          <a:xfrm>
            <a:off x="569887" y="3856043"/>
            <a:ext cx="1120266" cy="930279"/>
          </a:xfrm>
          <a:prstGeom prst="rect">
            <a:avLst/>
          </a:prstGeom>
          <a:noFill/>
          <a:ln w="9525">
            <a:noFill/>
            <a:miter lim="800000"/>
            <a:headEnd/>
            <a:tailEnd/>
          </a:ln>
        </p:spPr>
      </p:pic>
      <p:pic>
        <p:nvPicPr>
          <p:cNvPr id="64" name="Picture 6" descr="5"/>
          <p:cNvPicPr>
            <a:picLocks noChangeAspect="1" noChangeArrowheads="1"/>
          </p:cNvPicPr>
          <p:nvPr/>
        </p:nvPicPr>
        <p:blipFill>
          <a:blip r:embed="rId7" cstate="print"/>
          <a:srcRect/>
          <a:stretch>
            <a:fillRect/>
          </a:stretch>
        </p:blipFill>
        <p:spPr bwMode="auto">
          <a:xfrm>
            <a:off x="712762" y="3998917"/>
            <a:ext cx="1073156" cy="891159"/>
          </a:xfrm>
          <a:prstGeom prst="rect">
            <a:avLst/>
          </a:prstGeom>
          <a:noFill/>
          <a:ln w="9525">
            <a:noFill/>
            <a:miter lim="800000"/>
            <a:headEnd/>
            <a:tailEnd/>
          </a:ln>
        </p:spPr>
      </p:pic>
      <p:pic>
        <p:nvPicPr>
          <p:cNvPr id="65" name="Picture 7" descr="4"/>
          <p:cNvPicPr>
            <a:picLocks noChangeAspect="1" noChangeArrowheads="1"/>
          </p:cNvPicPr>
          <p:nvPr/>
        </p:nvPicPr>
        <p:blipFill>
          <a:blip r:embed="rId8" cstate="print"/>
          <a:srcRect/>
          <a:stretch>
            <a:fillRect/>
          </a:stretch>
        </p:blipFill>
        <p:spPr bwMode="auto">
          <a:xfrm>
            <a:off x="857224" y="4143380"/>
            <a:ext cx="1032329" cy="857256"/>
          </a:xfrm>
          <a:prstGeom prst="rect">
            <a:avLst/>
          </a:prstGeom>
          <a:noFill/>
          <a:ln w="9525">
            <a:noFill/>
            <a:miter lim="800000"/>
            <a:headEnd/>
            <a:tailEnd/>
          </a:ln>
        </p:spPr>
      </p:pic>
      <p:sp>
        <p:nvSpPr>
          <p:cNvPr id="67" name="Стрелка вправо 24"/>
          <p:cNvSpPr/>
          <p:nvPr/>
        </p:nvSpPr>
        <p:spPr bwMode="auto">
          <a:xfrm>
            <a:off x="2571736"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grpSp>
        <p:nvGrpSpPr>
          <p:cNvPr id="68" name="Group 67"/>
          <p:cNvGrpSpPr/>
          <p:nvPr/>
        </p:nvGrpSpPr>
        <p:grpSpPr>
          <a:xfrm>
            <a:off x="6500826" y="3571876"/>
            <a:ext cx="2214578" cy="2143140"/>
            <a:chOff x="2056" y="777848"/>
            <a:chExt cx="3316539" cy="2508302"/>
          </a:xfrm>
        </p:grpSpPr>
        <p:sp>
          <p:nvSpPr>
            <p:cNvPr id="69" name="Rounded Rectangle 68"/>
            <p:cNvSpPr/>
            <p:nvPr/>
          </p:nvSpPr>
          <p:spPr>
            <a:xfrm>
              <a:off x="2056" y="777848"/>
              <a:ext cx="3316539" cy="2508302"/>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b" anchorCtr="0"/>
            <a:lstStyle/>
            <a:p>
              <a:pPr algn="ctr"/>
              <a:r>
                <a:rPr lang="en-US" sz="3000" dirty="0" smtClean="0">
                  <a:solidFill>
                    <a:schemeClr val="bg1"/>
                  </a:solidFill>
                </a:rPr>
                <a:t>Solution</a:t>
              </a:r>
              <a:endParaRPr lang="ru-RU" sz="3000" dirty="0">
                <a:solidFill>
                  <a:schemeClr val="bg1"/>
                </a:solidFill>
              </a:endParaRPr>
            </a:p>
          </p:txBody>
        </p:sp>
        <p:sp>
          <p:nvSpPr>
            <p:cNvPr id="70" name="Rounded Rectangle 4"/>
            <p:cNvSpPr/>
            <p:nvPr/>
          </p:nvSpPr>
          <p:spPr>
            <a:xfrm>
              <a:off x="75522" y="851314"/>
              <a:ext cx="3169607" cy="23613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endParaRPr lang="ru-RU" sz="3800" kern="1200" dirty="0">
                <a:solidFill>
                  <a:schemeClr val="bg1"/>
                </a:solidFill>
              </a:endParaRPr>
            </a:p>
          </p:txBody>
        </p:sp>
      </p:grpSp>
      <p:graphicFrame>
        <p:nvGraphicFramePr>
          <p:cNvPr id="71" name="Object 1"/>
          <p:cNvGraphicFramePr>
            <a:graphicFrameLocks noChangeAspect="1"/>
          </p:cNvGraphicFramePr>
          <p:nvPr/>
        </p:nvGraphicFramePr>
        <p:xfrm>
          <a:off x="6643702" y="3786190"/>
          <a:ext cx="1918110" cy="628889"/>
        </p:xfrm>
        <a:graphic>
          <a:graphicData uri="http://schemas.openxmlformats.org/presentationml/2006/ole">
            <p:oleObj spid="_x0000_s2049" name="Equation" r:id="rId9" imgW="774360" imgH="253800" progId="">
              <p:embed/>
            </p:oleObj>
          </a:graphicData>
        </a:graphic>
      </p:graphicFrame>
      <p:sp>
        <p:nvSpPr>
          <p:cNvPr id="72" name="Стрелка вправо 24"/>
          <p:cNvSpPr/>
          <p:nvPr/>
        </p:nvSpPr>
        <p:spPr bwMode="auto">
          <a:xfrm>
            <a:off x="5715008" y="3714752"/>
            <a:ext cx="714380" cy="857256"/>
          </a:xfrm>
          <a:prstGeom prst="rightArrow">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pic>
        <p:nvPicPr>
          <p:cNvPr id="73" name="Рисунок 32" descr="water.jpg"/>
          <p:cNvPicPr>
            <a:picLocks noChangeAspect="1"/>
          </p:cNvPicPr>
          <p:nvPr/>
        </p:nvPicPr>
        <p:blipFill>
          <a:blip r:embed="rId10" cstate="print"/>
          <a:srcRect/>
          <a:stretch>
            <a:fillRect/>
          </a:stretch>
        </p:blipFill>
        <p:spPr bwMode="auto">
          <a:xfrm>
            <a:off x="2071670" y="1571612"/>
            <a:ext cx="787651" cy="714381"/>
          </a:xfrm>
          <a:prstGeom prst="rect">
            <a:avLst/>
          </a:prstGeom>
          <a:noFill/>
          <a:ln w="9525">
            <a:noFill/>
            <a:miter lim="800000"/>
            <a:headEnd/>
            <a:tailEnd/>
          </a:ln>
        </p:spPr>
      </p:pic>
      <p:pic>
        <p:nvPicPr>
          <p:cNvPr id="74" name="Рисунок 33" descr="air.jpg"/>
          <p:cNvPicPr>
            <a:picLocks noChangeAspect="1"/>
          </p:cNvPicPr>
          <p:nvPr/>
        </p:nvPicPr>
        <p:blipFill>
          <a:blip r:embed="rId11" cstate="print"/>
          <a:srcRect/>
          <a:stretch>
            <a:fillRect/>
          </a:stretch>
        </p:blipFill>
        <p:spPr bwMode="auto">
          <a:xfrm>
            <a:off x="2928926" y="1571612"/>
            <a:ext cx="714380" cy="706074"/>
          </a:xfrm>
          <a:prstGeom prst="rect">
            <a:avLst/>
          </a:prstGeom>
          <a:noFill/>
          <a:ln w="9525">
            <a:noFill/>
            <a:miter lim="800000"/>
            <a:headEnd/>
            <a:tailEnd/>
          </a:ln>
        </p:spPr>
      </p:pic>
      <p:pic>
        <p:nvPicPr>
          <p:cNvPr id="75" name="Рисунок 35" descr="fire.jpg"/>
          <p:cNvPicPr>
            <a:picLocks noChangeAspect="1"/>
          </p:cNvPicPr>
          <p:nvPr/>
        </p:nvPicPr>
        <p:blipFill>
          <a:blip r:embed="rId12" cstate="print"/>
          <a:srcRect/>
          <a:stretch>
            <a:fillRect/>
          </a:stretch>
        </p:blipFill>
        <p:spPr bwMode="auto">
          <a:xfrm>
            <a:off x="2928926" y="2285992"/>
            <a:ext cx="714380" cy="714379"/>
          </a:xfrm>
          <a:prstGeom prst="rect">
            <a:avLst/>
          </a:prstGeom>
          <a:noFill/>
          <a:ln w="9525">
            <a:noFill/>
            <a:miter lim="800000"/>
            <a:headEnd/>
            <a:tailEnd/>
          </a:ln>
        </p:spPr>
      </p:pic>
      <p:pic>
        <p:nvPicPr>
          <p:cNvPr id="76" name="Рисунок 33" descr="air.jpg"/>
          <p:cNvPicPr>
            <a:picLocks noChangeAspect="1"/>
          </p:cNvPicPr>
          <p:nvPr/>
        </p:nvPicPr>
        <p:blipFill>
          <a:blip r:embed="rId11" cstate="print"/>
          <a:srcRect/>
          <a:stretch>
            <a:fillRect/>
          </a:stretch>
        </p:blipFill>
        <p:spPr bwMode="auto">
          <a:xfrm>
            <a:off x="4857752" y="3714752"/>
            <a:ext cx="714380" cy="706074"/>
          </a:xfrm>
          <a:prstGeom prst="rect">
            <a:avLst/>
          </a:prstGeom>
          <a:noFill/>
          <a:ln w="9525">
            <a:noFill/>
            <a:miter lim="800000"/>
            <a:headEnd/>
            <a:tailEnd/>
          </a:ln>
        </p:spPr>
      </p:pic>
      <p:pic>
        <p:nvPicPr>
          <p:cNvPr id="77" name="Рисунок 33" descr="air.jpg"/>
          <p:cNvPicPr>
            <a:picLocks noChangeAspect="1"/>
          </p:cNvPicPr>
          <p:nvPr/>
        </p:nvPicPr>
        <p:blipFill>
          <a:blip r:embed="rId11" cstate="print"/>
          <a:srcRect/>
          <a:stretch>
            <a:fillRect/>
          </a:stretch>
        </p:blipFill>
        <p:spPr bwMode="auto">
          <a:xfrm>
            <a:off x="3643306" y="4286256"/>
            <a:ext cx="714380" cy="706074"/>
          </a:xfrm>
          <a:prstGeom prst="rect">
            <a:avLst/>
          </a:prstGeom>
          <a:noFill/>
          <a:ln w="9525">
            <a:noFill/>
            <a:miter lim="800000"/>
            <a:headEnd/>
            <a:tailEnd/>
          </a:ln>
        </p:spPr>
      </p:pic>
      <p:pic>
        <p:nvPicPr>
          <p:cNvPr id="78" name="Рисунок 32" descr="water.jpg"/>
          <p:cNvPicPr>
            <a:picLocks noChangeAspect="1"/>
          </p:cNvPicPr>
          <p:nvPr/>
        </p:nvPicPr>
        <p:blipFill>
          <a:blip r:embed="rId10" cstate="print"/>
          <a:srcRect/>
          <a:stretch>
            <a:fillRect/>
          </a:stretch>
        </p:blipFill>
        <p:spPr bwMode="auto">
          <a:xfrm>
            <a:off x="4572000" y="3929066"/>
            <a:ext cx="787651" cy="714381"/>
          </a:xfrm>
          <a:prstGeom prst="rect">
            <a:avLst/>
          </a:prstGeom>
          <a:noFill/>
          <a:ln w="9525">
            <a:noFill/>
            <a:miter lim="800000"/>
            <a:headEnd/>
            <a:tailEnd/>
          </a:ln>
        </p:spPr>
      </p:pic>
      <p:pic>
        <p:nvPicPr>
          <p:cNvPr id="79" name="Рисунок 32" descr="water.jpg"/>
          <p:cNvPicPr>
            <a:picLocks noChangeAspect="1"/>
          </p:cNvPicPr>
          <p:nvPr/>
        </p:nvPicPr>
        <p:blipFill>
          <a:blip r:embed="rId10" cstate="print"/>
          <a:srcRect/>
          <a:stretch>
            <a:fillRect/>
          </a:stretch>
        </p:blipFill>
        <p:spPr bwMode="auto">
          <a:xfrm>
            <a:off x="3929058" y="3571876"/>
            <a:ext cx="787651" cy="714381"/>
          </a:xfrm>
          <a:prstGeom prst="rect">
            <a:avLst/>
          </a:prstGeom>
          <a:noFill/>
          <a:ln w="9525">
            <a:noFill/>
            <a:miter lim="800000"/>
            <a:headEnd/>
            <a:tailEnd/>
          </a:ln>
        </p:spPr>
      </p:pic>
      <p:pic>
        <p:nvPicPr>
          <p:cNvPr id="80" name="Рисунок 35" descr="fire.jpg"/>
          <p:cNvPicPr>
            <a:picLocks noChangeAspect="1"/>
          </p:cNvPicPr>
          <p:nvPr/>
        </p:nvPicPr>
        <p:blipFill>
          <a:blip r:embed="rId12" cstate="print"/>
          <a:srcRect/>
          <a:stretch>
            <a:fillRect/>
          </a:stretch>
        </p:blipFill>
        <p:spPr bwMode="auto">
          <a:xfrm>
            <a:off x="4429124" y="4286256"/>
            <a:ext cx="714380" cy="714379"/>
          </a:xfrm>
          <a:prstGeom prst="rect">
            <a:avLst/>
          </a:prstGeom>
          <a:noFill/>
          <a:ln w="9525">
            <a:noFill/>
            <a:miter lim="800000"/>
            <a:headEnd/>
            <a:tailEnd/>
          </a:ln>
        </p:spPr>
      </p:pic>
      <p:sp>
        <p:nvSpPr>
          <p:cNvPr id="43"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ppt_x"/>
                                          </p:val>
                                        </p:tav>
                                        <p:tav tm="100000">
                                          <p:val>
                                            <p:strVal val="#ppt_x"/>
                                          </p:val>
                                        </p:tav>
                                      </p:tavLst>
                                    </p:anim>
                                    <p:anim calcmode="lin" valueType="num">
                                      <p:cBhvr additive="base">
                                        <p:cTn id="12" dur="500" fill="hold"/>
                                        <p:tgtEl>
                                          <p:spTgt spid="6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4"/>
                                        </p:tgtEl>
                                        <p:attrNameLst>
                                          <p:attrName>style.visibility</p:attrName>
                                        </p:attrNameLst>
                                      </p:cBhvr>
                                      <p:to>
                                        <p:strVal val="visible"/>
                                      </p:to>
                                    </p:set>
                                    <p:anim calcmode="lin" valueType="num">
                                      <p:cBhvr additive="base">
                                        <p:cTn id="15" dur="500" fill="hold"/>
                                        <p:tgtEl>
                                          <p:spTgt spid="64"/>
                                        </p:tgtEl>
                                        <p:attrNameLst>
                                          <p:attrName>ppt_x</p:attrName>
                                        </p:attrNameLst>
                                      </p:cBhvr>
                                      <p:tavLst>
                                        <p:tav tm="0">
                                          <p:val>
                                            <p:strVal val="#ppt_x"/>
                                          </p:val>
                                        </p:tav>
                                        <p:tav tm="100000">
                                          <p:val>
                                            <p:strVal val="#ppt_x"/>
                                          </p:val>
                                        </p:tav>
                                      </p:tavLst>
                                    </p:anim>
                                    <p:anim calcmode="lin" valueType="num">
                                      <p:cBhvr additive="base">
                                        <p:cTn id="16" dur="500" fill="hold"/>
                                        <p:tgtEl>
                                          <p:spTgt spid="6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500" fill="hold"/>
                                        <p:tgtEl>
                                          <p:spTgt spid="46"/>
                                        </p:tgtEl>
                                        <p:attrNameLst>
                                          <p:attrName>ppt_x</p:attrName>
                                        </p:attrNameLst>
                                      </p:cBhvr>
                                      <p:tavLst>
                                        <p:tav tm="0">
                                          <p:val>
                                            <p:strVal val="#ppt_x"/>
                                          </p:val>
                                        </p:tav>
                                        <p:tav tm="100000">
                                          <p:val>
                                            <p:strVal val="#ppt_x"/>
                                          </p:val>
                                        </p:tav>
                                      </p:tavLst>
                                    </p:anim>
                                    <p:anim calcmode="lin" valueType="num">
                                      <p:cBhvr additive="base">
                                        <p:cTn id="26" dur="5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5"/>
                                        </p:tgtEl>
                                        <p:attrNameLst>
                                          <p:attrName>style.visibility</p:attrName>
                                        </p:attrNameLst>
                                      </p:cBhvr>
                                      <p:to>
                                        <p:strVal val="visible"/>
                                      </p:to>
                                    </p:set>
                                    <p:anim calcmode="lin" valueType="num">
                                      <p:cBhvr additive="base">
                                        <p:cTn id="29" dur="500" fill="hold"/>
                                        <p:tgtEl>
                                          <p:spTgt spid="75"/>
                                        </p:tgtEl>
                                        <p:attrNameLst>
                                          <p:attrName>ppt_x</p:attrName>
                                        </p:attrNameLst>
                                      </p:cBhvr>
                                      <p:tavLst>
                                        <p:tav tm="0">
                                          <p:val>
                                            <p:strVal val="#ppt_x"/>
                                          </p:val>
                                        </p:tav>
                                        <p:tav tm="100000">
                                          <p:val>
                                            <p:strVal val="#ppt_x"/>
                                          </p:val>
                                        </p:tav>
                                      </p:tavLst>
                                    </p:anim>
                                    <p:anim calcmode="lin" valueType="num">
                                      <p:cBhvr additive="base">
                                        <p:cTn id="30" dur="500" fill="hold"/>
                                        <p:tgtEl>
                                          <p:spTgt spid="7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500" fill="hold"/>
                                        <p:tgtEl>
                                          <p:spTgt spid="73"/>
                                        </p:tgtEl>
                                        <p:attrNameLst>
                                          <p:attrName>ppt_x</p:attrName>
                                        </p:attrNameLst>
                                      </p:cBhvr>
                                      <p:tavLst>
                                        <p:tav tm="0">
                                          <p:val>
                                            <p:strVal val="#ppt_x"/>
                                          </p:val>
                                        </p:tav>
                                        <p:tav tm="100000">
                                          <p:val>
                                            <p:strVal val="#ppt_x"/>
                                          </p:val>
                                        </p:tav>
                                      </p:tavLst>
                                    </p:anim>
                                    <p:anim calcmode="lin" valueType="num">
                                      <p:cBhvr additive="base">
                                        <p:cTn id="38" dur="500" fill="hold"/>
                                        <p:tgtEl>
                                          <p:spTgt spid="7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additive="base">
                                        <p:cTn id="41" dur="500" fill="hold"/>
                                        <p:tgtEl>
                                          <p:spTgt spid="49"/>
                                        </p:tgtEl>
                                        <p:attrNameLst>
                                          <p:attrName>ppt_x</p:attrName>
                                        </p:attrNameLst>
                                      </p:cBhvr>
                                      <p:tavLst>
                                        <p:tav tm="0">
                                          <p:val>
                                            <p:strVal val="#ppt_x"/>
                                          </p:val>
                                        </p:tav>
                                        <p:tav tm="100000">
                                          <p:val>
                                            <p:strVal val="#ppt_x"/>
                                          </p:val>
                                        </p:tav>
                                      </p:tavLst>
                                    </p:anim>
                                    <p:anim calcmode="lin" valueType="num">
                                      <p:cBhvr additive="base">
                                        <p:cTn id="42" dur="500" fill="hold"/>
                                        <p:tgtEl>
                                          <p:spTgt spid="4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500" fill="hold"/>
                                        <p:tgtEl>
                                          <p:spTgt spid="67"/>
                                        </p:tgtEl>
                                        <p:attrNameLst>
                                          <p:attrName>ppt_x</p:attrName>
                                        </p:attrNameLst>
                                      </p:cBhvr>
                                      <p:tavLst>
                                        <p:tav tm="0">
                                          <p:val>
                                            <p:strVal val="#ppt_x"/>
                                          </p:val>
                                        </p:tav>
                                        <p:tav tm="100000">
                                          <p:val>
                                            <p:strVal val="#ppt_x"/>
                                          </p:val>
                                        </p:tav>
                                      </p:tavLst>
                                    </p:anim>
                                    <p:anim calcmode="lin" valueType="num">
                                      <p:cBhvr additive="base">
                                        <p:cTn id="46"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77"/>
                                        </p:tgtEl>
                                        <p:attrNameLst>
                                          <p:attrName>style.visibility</p:attrName>
                                        </p:attrNameLst>
                                      </p:cBhvr>
                                      <p:to>
                                        <p:strVal val="visible"/>
                                      </p:to>
                                    </p:set>
                                    <p:anim calcmode="lin" valueType="num">
                                      <p:cBhvr additive="base">
                                        <p:cTn id="55" dur="500" fill="hold"/>
                                        <p:tgtEl>
                                          <p:spTgt spid="77"/>
                                        </p:tgtEl>
                                        <p:attrNameLst>
                                          <p:attrName>ppt_x</p:attrName>
                                        </p:attrNameLst>
                                      </p:cBhvr>
                                      <p:tavLst>
                                        <p:tav tm="0">
                                          <p:val>
                                            <p:strVal val="#ppt_x"/>
                                          </p:val>
                                        </p:tav>
                                        <p:tav tm="100000">
                                          <p:val>
                                            <p:strVal val="#ppt_x"/>
                                          </p:val>
                                        </p:tav>
                                      </p:tavLst>
                                    </p:anim>
                                    <p:anim calcmode="lin" valueType="num">
                                      <p:cBhvr additive="base">
                                        <p:cTn id="56" dur="500" fill="hold"/>
                                        <p:tgtEl>
                                          <p:spTgt spid="7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additive="base">
                                        <p:cTn id="59" dur="500" fill="hold"/>
                                        <p:tgtEl>
                                          <p:spTgt spid="56"/>
                                        </p:tgtEl>
                                        <p:attrNameLst>
                                          <p:attrName>ppt_x</p:attrName>
                                        </p:attrNameLst>
                                      </p:cBhvr>
                                      <p:tavLst>
                                        <p:tav tm="0">
                                          <p:val>
                                            <p:strVal val="#ppt_x"/>
                                          </p:val>
                                        </p:tav>
                                        <p:tav tm="100000">
                                          <p:val>
                                            <p:strVal val="#ppt_x"/>
                                          </p:val>
                                        </p:tav>
                                      </p:tavLst>
                                    </p:anim>
                                    <p:anim calcmode="lin" valueType="num">
                                      <p:cBhvr additive="base">
                                        <p:cTn id="60" dur="500" fill="hold"/>
                                        <p:tgtEl>
                                          <p:spTgt spid="56"/>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79"/>
                                        </p:tgtEl>
                                        <p:attrNameLst>
                                          <p:attrName>style.visibility</p:attrName>
                                        </p:attrNameLst>
                                      </p:cBhvr>
                                      <p:to>
                                        <p:strVal val="visible"/>
                                      </p:to>
                                    </p:set>
                                    <p:anim calcmode="lin" valueType="num">
                                      <p:cBhvr additive="base">
                                        <p:cTn id="63" dur="500" fill="hold"/>
                                        <p:tgtEl>
                                          <p:spTgt spid="79"/>
                                        </p:tgtEl>
                                        <p:attrNameLst>
                                          <p:attrName>ppt_x</p:attrName>
                                        </p:attrNameLst>
                                      </p:cBhvr>
                                      <p:tavLst>
                                        <p:tav tm="0">
                                          <p:val>
                                            <p:strVal val="#ppt_x"/>
                                          </p:val>
                                        </p:tav>
                                        <p:tav tm="100000">
                                          <p:val>
                                            <p:strVal val="#ppt_x"/>
                                          </p:val>
                                        </p:tav>
                                      </p:tavLst>
                                    </p:anim>
                                    <p:anim calcmode="lin" valueType="num">
                                      <p:cBhvr additive="base">
                                        <p:cTn id="64" dur="500" fill="hold"/>
                                        <p:tgtEl>
                                          <p:spTgt spid="7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 calcmode="lin" valueType="num">
                                      <p:cBhvr additive="base">
                                        <p:cTn id="71" dur="500" fill="hold"/>
                                        <p:tgtEl>
                                          <p:spTgt spid="78"/>
                                        </p:tgtEl>
                                        <p:attrNameLst>
                                          <p:attrName>ppt_x</p:attrName>
                                        </p:attrNameLst>
                                      </p:cBhvr>
                                      <p:tavLst>
                                        <p:tav tm="0">
                                          <p:val>
                                            <p:strVal val="#ppt_x"/>
                                          </p:val>
                                        </p:tav>
                                        <p:tav tm="100000">
                                          <p:val>
                                            <p:strVal val="#ppt_x"/>
                                          </p:val>
                                        </p:tav>
                                      </p:tavLst>
                                    </p:anim>
                                    <p:anim calcmode="lin" valueType="num">
                                      <p:cBhvr additive="base">
                                        <p:cTn id="72" dur="500" fill="hold"/>
                                        <p:tgtEl>
                                          <p:spTgt spid="78"/>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80"/>
                                        </p:tgtEl>
                                        <p:attrNameLst>
                                          <p:attrName>style.visibility</p:attrName>
                                        </p:attrNameLst>
                                      </p:cBhvr>
                                      <p:to>
                                        <p:strVal val="visible"/>
                                      </p:to>
                                    </p:set>
                                    <p:anim calcmode="lin" valueType="num">
                                      <p:cBhvr additive="base">
                                        <p:cTn id="75" dur="500" fill="hold"/>
                                        <p:tgtEl>
                                          <p:spTgt spid="80"/>
                                        </p:tgtEl>
                                        <p:attrNameLst>
                                          <p:attrName>ppt_x</p:attrName>
                                        </p:attrNameLst>
                                      </p:cBhvr>
                                      <p:tavLst>
                                        <p:tav tm="0">
                                          <p:val>
                                            <p:strVal val="#ppt_x"/>
                                          </p:val>
                                        </p:tav>
                                        <p:tav tm="100000">
                                          <p:val>
                                            <p:strVal val="#ppt_x"/>
                                          </p:val>
                                        </p:tav>
                                      </p:tavLst>
                                    </p:anim>
                                    <p:anim calcmode="lin" valueType="num">
                                      <p:cBhvr additive="base">
                                        <p:cTn id="76" dur="500" fill="hold"/>
                                        <p:tgtEl>
                                          <p:spTgt spid="80"/>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76"/>
                                        </p:tgtEl>
                                        <p:attrNameLst>
                                          <p:attrName>style.visibility</p:attrName>
                                        </p:attrNameLst>
                                      </p:cBhvr>
                                      <p:to>
                                        <p:strVal val="visible"/>
                                      </p:to>
                                    </p:set>
                                    <p:anim calcmode="lin" valueType="num">
                                      <p:cBhvr additive="base">
                                        <p:cTn id="79" dur="500" fill="hold"/>
                                        <p:tgtEl>
                                          <p:spTgt spid="76"/>
                                        </p:tgtEl>
                                        <p:attrNameLst>
                                          <p:attrName>ppt_x</p:attrName>
                                        </p:attrNameLst>
                                      </p:cBhvr>
                                      <p:tavLst>
                                        <p:tav tm="0">
                                          <p:val>
                                            <p:strVal val="#ppt_x"/>
                                          </p:val>
                                        </p:tav>
                                        <p:tav tm="100000">
                                          <p:val>
                                            <p:strVal val="#ppt_x"/>
                                          </p:val>
                                        </p:tav>
                                      </p:tavLst>
                                    </p:anim>
                                    <p:anim calcmode="lin" valueType="num">
                                      <p:cBhvr additive="base">
                                        <p:cTn id="80" dur="500" fill="hold"/>
                                        <p:tgtEl>
                                          <p:spTgt spid="76"/>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72"/>
                                        </p:tgtEl>
                                        <p:attrNameLst>
                                          <p:attrName>style.visibility</p:attrName>
                                        </p:attrNameLst>
                                      </p:cBhvr>
                                      <p:to>
                                        <p:strVal val="visible"/>
                                      </p:to>
                                    </p:set>
                                    <p:anim calcmode="lin" valueType="num">
                                      <p:cBhvr additive="base">
                                        <p:cTn id="89" dur="500" fill="hold"/>
                                        <p:tgtEl>
                                          <p:spTgt spid="72"/>
                                        </p:tgtEl>
                                        <p:attrNameLst>
                                          <p:attrName>ppt_x</p:attrName>
                                        </p:attrNameLst>
                                      </p:cBhvr>
                                      <p:tavLst>
                                        <p:tav tm="0">
                                          <p:val>
                                            <p:strVal val="#ppt_x"/>
                                          </p:val>
                                        </p:tav>
                                        <p:tav tm="100000">
                                          <p:val>
                                            <p:strVal val="#ppt_x"/>
                                          </p:val>
                                        </p:tav>
                                      </p:tavLst>
                                    </p:anim>
                                    <p:anim calcmode="lin" valueType="num">
                                      <p:cBhvr additive="base">
                                        <p:cTn id="90" dur="500" fill="hold"/>
                                        <p:tgtEl>
                                          <p:spTgt spid="72"/>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57"/>
                                        </p:tgtEl>
                                        <p:attrNameLst>
                                          <p:attrName>style.visibility</p:attrName>
                                        </p:attrNameLst>
                                      </p:cBhvr>
                                      <p:to>
                                        <p:strVal val="visible"/>
                                      </p:to>
                                    </p:set>
                                    <p:anim calcmode="lin" valueType="num">
                                      <p:cBhvr additive="base">
                                        <p:cTn id="93" dur="500" fill="hold"/>
                                        <p:tgtEl>
                                          <p:spTgt spid="57"/>
                                        </p:tgtEl>
                                        <p:attrNameLst>
                                          <p:attrName>ppt_x</p:attrName>
                                        </p:attrNameLst>
                                      </p:cBhvr>
                                      <p:tavLst>
                                        <p:tav tm="0">
                                          <p:val>
                                            <p:strVal val="#ppt_x"/>
                                          </p:val>
                                        </p:tav>
                                        <p:tav tm="100000">
                                          <p:val>
                                            <p:strVal val="#ppt_x"/>
                                          </p:val>
                                        </p:tav>
                                      </p:tavLst>
                                    </p:anim>
                                    <p:anim calcmode="lin" valueType="num">
                                      <p:cBhvr additive="base">
                                        <p:cTn id="94" dur="500" fill="hold"/>
                                        <p:tgtEl>
                                          <p:spTgt spid="57"/>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45"/>
                                        </p:tgtEl>
                                        <p:attrNameLst>
                                          <p:attrName>style.visibility</p:attrName>
                                        </p:attrNameLst>
                                      </p:cBhvr>
                                      <p:to>
                                        <p:strVal val="visible"/>
                                      </p:to>
                                    </p:set>
                                    <p:anim calcmode="lin" valueType="num">
                                      <p:cBhvr additive="base">
                                        <p:cTn id="97" dur="500" fill="hold"/>
                                        <p:tgtEl>
                                          <p:spTgt spid="45"/>
                                        </p:tgtEl>
                                        <p:attrNameLst>
                                          <p:attrName>ppt_x</p:attrName>
                                        </p:attrNameLst>
                                      </p:cBhvr>
                                      <p:tavLst>
                                        <p:tav tm="0">
                                          <p:val>
                                            <p:strVal val="#ppt_x"/>
                                          </p:val>
                                        </p:tav>
                                        <p:tav tm="100000">
                                          <p:val>
                                            <p:strVal val="#ppt_x"/>
                                          </p:val>
                                        </p:tav>
                                      </p:tavLst>
                                    </p:anim>
                                    <p:anim calcmode="lin" valueType="num">
                                      <p:cBhvr additive="base">
                                        <p:cTn id="9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childTnLst>
                                    <p:set>
                                      <p:cBhvr>
                                        <p:cTn id="102" dur="1" fill="hold">
                                          <p:stCondLst>
                                            <p:cond delay="0"/>
                                          </p:stCondLst>
                                        </p:cTn>
                                        <p:tgtEl>
                                          <p:spTgt spid="68"/>
                                        </p:tgtEl>
                                        <p:attrNameLst>
                                          <p:attrName>style.visibility</p:attrName>
                                        </p:attrNameLst>
                                      </p:cBhvr>
                                      <p:to>
                                        <p:strVal val="visible"/>
                                      </p:to>
                                    </p:set>
                                    <p:anim calcmode="lin" valueType="num">
                                      <p:cBhvr additive="base">
                                        <p:cTn id="103" dur="2000" fill="hold"/>
                                        <p:tgtEl>
                                          <p:spTgt spid="68"/>
                                        </p:tgtEl>
                                        <p:attrNameLst>
                                          <p:attrName>ppt_x</p:attrName>
                                        </p:attrNameLst>
                                      </p:cBhvr>
                                      <p:tavLst>
                                        <p:tav tm="0">
                                          <p:val>
                                            <p:strVal val="0-#ppt_w/2"/>
                                          </p:val>
                                        </p:tav>
                                        <p:tav tm="100000">
                                          <p:val>
                                            <p:strVal val="#ppt_x"/>
                                          </p:val>
                                        </p:tav>
                                      </p:tavLst>
                                    </p:anim>
                                    <p:anim calcmode="lin" valueType="num">
                                      <p:cBhvr additive="base">
                                        <p:cTn id="104" dur="2000" fill="hold"/>
                                        <p:tgtEl>
                                          <p:spTgt spid="68"/>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additive="base">
                                        <p:cTn id="107" dur="2000" fill="hold"/>
                                        <p:tgtEl>
                                          <p:spTgt spid="71"/>
                                        </p:tgtEl>
                                        <p:attrNameLst>
                                          <p:attrName>ppt_x</p:attrName>
                                        </p:attrNameLst>
                                      </p:cBhvr>
                                      <p:tavLst>
                                        <p:tav tm="0">
                                          <p:val>
                                            <p:strVal val="0-#ppt_w/2"/>
                                          </p:val>
                                        </p:tav>
                                        <p:tav tm="100000">
                                          <p:val>
                                            <p:strVal val="#ppt_x"/>
                                          </p:val>
                                        </p:tav>
                                      </p:tavLst>
                                    </p:anim>
                                    <p:anim calcmode="lin" valueType="num">
                                      <p:cBhvr additive="base">
                                        <p:cTn id="108" dur="20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7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TextBox 9"/>
          <p:cNvSpPr txBox="1"/>
          <p:nvPr/>
        </p:nvSpPr>
        <p:spPr>
          <a:xfrm>
            <a:off x="0" y="1000108"/>
            <a:ext cx="9144000" cy="1015663"/>
          </a:xfrm>
          <a:prstGeom prst="rect">
            <a:avLst/>
          </a:prstGeom>
          <a:noFill/>
        </p:spPr>
        <p:txBody>
          <a:bodyPr wrap="square" rtlCol="0">
            <a:spAutoFit/>
          </a:bodyPr>
          <a:lstStyle/>
          <a:p>
            <a:pPr algn="ctr"/>
            <a:r>
              <a:rPr lang="en-US" sz="3000" dirty="0" smtClean="0">
                <a:solidFill>
                  <a:schemeClr val="bg1"/>
                </a:solidFill>
              </a:rPr>
              <a:t>The Crucial Points in the Development of Image Analysis and Recognition</a:t>
            </a:r>
            <a:endParaRPr lang="ru-RU" sz="3000" dirty="0">
              <a:solidFill>
                <a:schemeClr val="bg1"/>
              </a:solidFill>
            </a:endParaRPr>
          </a:p>
        </p:txBody>
      </p:sp>
      <p:graphicFrame>
        <p:nvGraphicFramePr>
          <p:cNvPr id="13" name="Diagram 12"/>
          <p:cNvGraphicFramePr/>
          <p:nvPr/>
        </p:nvGraphicFramePr>
        <p:xfrm>
          <a:off x="357158" y="2071678"/>
          <a:ext cx="850112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graphicEl>
                                              <a:dgm id="{8ED944F2-0703-4515-ABD1-88237ABAD8C0}"/>
                                            </p:graphicEl>
                                          </p:spTgt>
                                        </p:tgtEl>
                                        <p:attrNameLst>
                                          <p:attrName>style.visibility</p:attrName>
                                        </p:attrNameLst>
                                      </p:cBhvr>
                                      <p:to>
                                        <p:strVal val="visible"/>
                                      </p:to>
                                    </p:set>
                                    <p:animEffect transition="in" filter="fade">
                                      <p:cBhvr>
                                        <p:cTn id="7" dur="3000"/>
                                        <p:tgtEl>
                                          <p:spTgt spid="13">
                                            <p:graphicEl>
                                              <a:dgm id="{8ED944F2-0703-4515-ABD1-88237ABAD8C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graphicEl>
                                              <a:dgm id="{E8AFB37B-B3C2-449B-8242-B1193E024366}"/>
                                            </p:graphicEl>
                                          </p:spTgt>
                                        </p:tgtEl>
                                        <p:attrNameLst>
                                          <p:attrName>style.visibility</p:attrName>
                                        </p:attrNameLst>
                                      </p:cBhvr>
                                      <p:to>
                                        <p:strVal val="visible"/>
                                      </p:to>
                                    </p:set>
                                    <p:animEffect transition="in" filter="fade">
                                      <p:cBhvr>
                                        <p:cTn id="12" dur="3000"/>
                                        <p:tgtEl>
                                          <p:spTgt spid="13">
                                            <p:graphicEl>
                                              <a:dgm id="{E8AFB37B-B3C2-449B-8242-B1193E02436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graphicEl>
                                              <a:dgm id="{E4BE5D85-5586-4828-B55D-71B8BCA6A238}"/>
                                            </p:graphicEl>
                                          </p:spTgt>
                                        </p:tgtEl>
                                        <p:attrNameLst>
                                          <p:attrName>style.visibility</p:attrName>
                                        </p:attrNameLst>
                                      </p:cBhvr>
                                      <p:to>
                                        <p:strVal val="visible"/>
                                      </p:to>
                                    </p:set>
                                    <p:animEffect transition="in" filter="fade">
                                      <p:cBhvr>
                                        <p:cTn id="17" dur="3000"/>
                                        <p:tgtEl>
                                          <p:spTgt spid="13">
                                            <p:graphicEl>
                                              <a:dgm id="{E4BE5D85-5586-4828-B55D-71B8BCA6A23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graphicEl>
                                              <a:dgm id="{18EA8686-D528-4CB6-A80B-9B86987E70FB}"/>
                                            </p:graphicEl>
                                          </p:spTgt>
                                        </p:tgtEl>
                                        <p:attrNameLst>
                                          <p:attrName>style.visibility</p:attrName>
                                        </p:attrNameLst>
                                      </p:cBhvr>
                                      <p:to>
                                        <p:strVal val="visible"/>
                                      </p:to>
                                    </p:set>
                                    <p:animEffect transition="in" filter="fade">
                                      <p:cBhvr>
                                        <p:cTn id="22" dur="3000"/>
                                        <p:tgtEl>
                                          <p:spTgt spid="13">
                                            <p:graphicEl>
                                              <a:dgm id="{18EA8686-D528-4CB6-A80B-9B86987E70F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TextBox 9"/>
          <p:cNvSpPr txBox="1"/>
          <p:nvPr/>
        </p:nvSpPr>
        <p:spPr>
          <a:xfrm>
            <a:off x="0" y="1000108"/>
            <a:ext cx="9144000" cy="553998"/>
          </a:xfrm>
          <a:prstGeom prst="rect">
            <a:avLst/>
          </a:prstGeom>
          <a:noFill/>
        </p:spPr>
        <p:txBody>
          <a:bodyPr wrap="square" rtlCol="0">
            <a:spAutoFit/>
          </a:bodyPr>
          <a:lstStyle/>
          <a:p>
            <a:pPr algn="ctr"/>
            <a:r>
              <a:rPr lang="en-US" sz="3000" dirty="0" smtClean="0">
                <a:solidFill>
                  <a:schemeClr val="bg1"/>
                </a:solidFill>
              </a:rPr>
              <a:t>Algebraic Image Analysis</a:t>
            </a:r>
            <a:endParaRPr lang="ru-RU" sz="3000" dirty="0">
              <a:solidFill>
                <a:schemeClr val="bg1"/>
              </a:solidFill>
            </a:endParaRPr>
          </a:p>
        </p:txBody>
      </p:sp>
      <p:sp>
        <p:nvSpPr>
          <p:cNvPr id="12" name="Rectangle 2"/>
          <p:cNvSpPr>
            <a:spLocks noGrp="1" noChangeArrowheads="1"/>
          </p:cNvSpPr>
          <p:nvPr>
            <p:ph type="title"/>
          </p:nvPr>
        </p:nvSpPr>
        <p:spPr>
          <a:xfrm>
            <a:off x="857250" y="0"/>
            <a:ext cx="8286750" cy="857232"/>
          </a:xfrm>
        </p:spPr>
        <p:txBody>
          <a:bodyPr>
            <a:noAutofit/>
          </a:bodyPr>
          <a:lstStyle/>
          <a:p>
            <a:pPr algn="just"/>
            <a:r>
              <a:rPr lang="en-US" sz="3200" dirty="0" smtClean="0">
                <a:solidFill>
                  <a:schemeClr val="bg1"/>
                </a:solidFill>
                <a:latin typeface="Tahoma" pitchFamily="34" charset="0"/>
                <a:cs typeface="Tahoma" pitchFamily="34" charset="0"/>
              </a:rPr>
              <a:t>State of the art</a:t>
            </a:r>
          </a:p>
        </p:txBody>
      </p:sp>
      <p:graphicFrame>
        <p:nvGraphicFramePr>
          <p:cNvPr id="8" name="Diagram 12"/>
          <p:cNvGraphicFramePr/>
          <p:nvPr/>
        </p:nvGraphicFramePr>
        <p:xfrm>
          <a:off x="2285984" y="1785926"/>
          <a:ext cx="4714908" cy="4357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8ED944F2-0703-4515-ABD1-88237ABAD8C0}"/>
                                            </p:graphicEl>
                                          </p:spTgt>
                                        </p:tgtEl>
                                        <p:attrNameLst>
                                          <p:attrName>style.visibility</p:attrName>
                                        </p:attrNameLst>
                                      </p:cBhvr>
                                      <p:to>
                                        <p:strVal val="visible"/>
                                      </p:to>
                                    </p:set>
                                    <p:animEffect transition="in" filter="fade">
                                      <p:cBhvr>
                                        <p:cTn id="7" dur="3000"/>
                                        <p:tgtEl>
                                          <p:spTgt spid="8">
                                            <p:graphicEl>
                                              <a:dgm id="{8ED944F2-0703-4515-ABD1-88237ABAD8C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E8AFB37B-B3C2-449B-8242-B1193E024366}"/>
                                            </p:graphicEl>
                                          </p:spTgt>
                                        </p:tgtEl>
                                        <p:attrNameLst>
                                          <p:attrName>style.visibility</p:attrName>
                                        </p:attrNameLst>
                                      </p:cBhvr>
                                      <p:to>
                                        <p:strVal val="visible"/>
                                      </p:to>
                                    </p:set>
                                    <p:animEffect transition="in" filter="fade">
                                      <p:cBhvr>
                                        <p:cTn id="12" dur="3000"/>
                                        <p:tgtEl>
                                          <p:spTgt spid="8">
                                            <p:graphicEl>
                                              <a:dgm id="{E8AFB37B-B3C2-449B-8242-B1193E02436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0EAE8ED6-0CDD-4A82-B3D4-AC211334C2A1}"/>
                                            </p:graphicEl>
                                          </p:spTgt>
                                        </p:tgtEl>
                                        <p:attrNameLst>
                                          <p:attrName>style.visibility</p:attrName>
                                        </p:attrNameLst>
                                      </p:cBhvr>
                                      <p:to>
                                        <p:strVal val="visible"/>
                                      </p:to>
                                    </p:set>
                                    <p:animEffect transition="in" filter="fade">
                                      <p:cBhvr>
                                        <p:cTn id="17" dur="3000"/>
                                        <p:tgtEl>
                                          <p:spTgt spid="8">
                                            <p:graphicEl>
                                              <a:dgm id="{0EAE8ED6-0CDD-4A82-B3D4-AC211334C2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214282" y="928670"/>
          <a:ext cx="8929718" cy="55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4" name="Diagram 13"/>
          <p:cNvGraphicFramePr/>
          <p:nvPr/>
        </p:nvGraphicFramePr>
        <p:xfrm>
          <a:off x="0" y="1428736"/>
          <a:ext cx="9144000" cy="4643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graphicEl>
                                              <a:dgm id="{539D4F6C-8DAF-4B1A-9D48-4FD319867E35}"/>
                                            </p:graphicEl>
                                          </p:spTgt>
                                        </p:tgtEl>
                                        <p:attrNameLst>
                                          <p:attrName>style.visibility</p:attrName>
                                        </p:attrNameLst>
                                      </p:cBhvr>
                                      <p:to>
                                        <p:strVal val="visible"/>
                                      </p:to>
                                    </p:set>
                                    <p:animEffect transition="in" filter="fade">
                                      <p:cBhvr>
                                        <p:cTn id="7" dur="2000"/>
                                        <p:tgtEl>
                                          <p:spTgt spid="14">
                                            <p:graphicEl>
                                              <a:dgm id="{539D4F6C-8DAF-4B1A-9D48-4FD319867E35}"/>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graphicEl>
                                              <a:dgm id="{9B70A812-D734-4376-924C-F020E899AA24}"/>
                                            </p:graphicEl>
                                          </p:spTgt>
                                        </p:tgtEl>
                                        <p:attrNameLst>
                                          <p:attrName>style.visibility</p:attrName>
                                        </p:attrNameLst>
                                      </p:cBhvr>
                                      <p:to>
                                        <p:strVal val="visible"/>
                                      </p:to>
                                    </p:set>
                                    <p:animEffect transition="in" filter="fade">
                                      <p:cBhvr>
                                        <p:cTn id="10" dur="2000"/>
                                        <p:tgtEl>
                                          <p:spTgt spid="14">
                                            <p:graphicEl>
                                              <a:dgm id="{9B70A812-D734-4376-924C-F020E899AA24}"/>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graphicEl>
                                              <a:dgm id="{F4290B09-0CDC-49AC-945D-B14AE2E91EC1}"/>
                                            </p:graphicEl>
                                          </p:spTgt>
                                        </p:tgtEl>
                                        <p:attrNameLst>
                                          <p:attrName>style.visibility</p:attrName>
                                        </p:attrNameLst>
                                      </p:cBhvr>
                                      <p:to>
                                        <p:strVal val="visible"/>
                                      </p:to>
                                    </p:set>
                                    <p:animEffect transition="in" filter="fade">
                                      <p:cBhvr>
                                        <p:cTn id="15" dur="2000"/>
                                        <p:tgtEl>
                                          <p:spTgt spid="14">
                                            <p:graphicEl>
                                              <a:dgm id="{F4290B09-0CDC-49AC-945D-B14AE2E91EC1}"/>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graphicEl>
                                              <a:dgm id="{17A952A8-F44A-47BA-A9A8-98316B9DDDFD}"/>
                                            </p:graphicEl>
                                          </p:spTgt>
                                        </p:tgtEl>
                                        <p:attrNameLst>
                                          <p:attrName>style.visibility</p:attrName>
                                        </p:attrNameLst>
                                      </p:cBhvr>
                                      <p:to>
                                        <p:strVal val="visible"/>
                                      </p:to>
                                    </p:set>
                                    <p:animEffect transition="in" filter="fade">
                                      <p:cBhvr>
                                        <p:cTn id="18" dur="2000"/>
                                        <p:tgtEl>
                                          <p:spTgt spid="14">
                                            <p:graphicEl>
                                              <a:dgm id="{17A952A8-F44A-47BA-A9A8-98316B9DDDFD}"/>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graphicEl>
                                              <a:dgm id="{A2221A5B-F5F7-420F-A36E-89E35B16A395}"/>
                                            </p:graphicEl>
                                          </p:spTgt>
                                        </p:tgtEl>
                                        <p:attrNameLst>
                                          <p:attrName>style.visibility</p:attrName>
                                        </p:attrNameLst>
                                      </p:cBhvr>
                                      <p:to>
                                        <p:strVal val="visible"/>
                                      </p:to>
                                    </p:set>
                                    <p:animEffect transition="in" filter="fade">
                                      <p:cBhvr>
                                        <p:cTn id="21" dur="2000"/>
                                        <p:tgtEl>
                                          <p:spTgt spid="14">
                                            <p:graphicEl>
                                              <a:dgm id="{A2221A5B-F5F7-420F-A36E-89E35B16A395}"/>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graphicEl>
                                              <a:dgm id="{45B2029C-9E46-44D1-BA7A-B06A203BE911}"/>
                                            </p:graphicEl>
                                          </p:spTgt>
                                        </p:tgtEl>
                                        <p:attrNameLst>
                                          <p:attrName>style.visibility</p:attrName>
                                        </p:attrNameLst>
                                      </p:cBhvr>
                                      <p:to>
                                        <p:strVal val="visible"/>
                                      </p:to>
                                    </p:set>
                                    <p:animEffect transition="in" filter="fade">
                                      <p:cBhvr>
                                        <p:cTn id="26" dur="2000"/>
                                        <p:tgtEl>
                                          <p:spTgt spid="14">
                                            <p:graphicEl>
                                              <a:dgm id="{45B2029C-9E46-44D1-BA7A-B06A203BE911}"/>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graphicEl>
                                              <a:dgm id="{61FED0F0-756F-4AB0-B530-A9DF0A943682}"/>
                                            </p:graphicEl>
                                          </p:spTgt>
                                        </p:tgtEl>
                                        <p:attrNameLst>
                                          <p:attrName>style.visibility</p:attrName>
                                        </p:attrNameLst>
                                      </p:cBhvr>
                                      <p:to>
                                        <p:strVal val="visible"/>
                                      </p:to>
                                    </p:set>
                                    <p:animEffect transition="in" filter="fade">
                                      <p:cBhvr>
                                        <p:cTn id="29" dur="2000"/>
                                        <p:tgtEl>
                                          <p:spTgt spid="14">
                                            <p:graphicEl>
                                              <a:dgm id="{61FED0F0-756F-4AB0-B530-A9DF0A94368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graphicEl>
                                              <a:dgm id="{91D097BC-BEB6-47E6-8509-AEC193BEB721}"/>
                                            </p:graphicEl>
                                          </p:spTgt>
                                        </p:tgtEl>
                                        <p:attrNameLst>
                                          <p:attrName>style.visibility</p:attrName>
                                        </p:attrNameLst>
                                      </p:cBhvr>
                                      <p:to>
                                        <p:strVal val="visible"/>
                                      </p:to>
                                    </p:set>
                                    <p:animEffect transition="in" filter="fade">
                                      <p:cBhvr>
                                        <p:cTn id="32" dur="2000"/>
                                        <p:tgtEl>
                                          <p:spTgt spid="14">
                                            <p:graphicEl>
                                              <a:dgm id="{91D097BC-BEB6-47E6-8509-AEC193BEB72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graphicEl>
                                              <a:dgm id="{B1137F25-CE9A-4B00-9A08-38210BAE380B}"/>
                                            </p:graphicEl>
                                          </p:spTgt>
                                        </p:tgtEl>
                                        <p:attrNameLst>
                                          <p:attrName>style.visibility</p:attrName>
                                        </p:attrNameLst>
                                      </p:cBhvr>
                                      <p:to>
                                        <p:strVal val="visible"/>
                                      </p:to>
                                    </p:set>
                                    <p:animEffect transition="in" filter="fade">
                                      <p:cBhvr>
                                        <p:cTn id="37" dur="2000"/>
                                        <p:tgtEl>
                                          <p:spTgt spid="14">
                                            <p:graphicEl>
                                              <a:dgm id="{B1137F25-CE9A-4B00-9A08-38210BAE380B}"/>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graphicEl>
                                              <a:dgm id="{FF4567F2-1345-4C36-BD92-0B6BD1A39B2C}"/>
                                            </p:graphicEl>
                                          </p:spTgt>
                                        </p:tgtEl>
                                        <p:attrNameLst>
                                          <p:attrName>style.visibility</p:attrName>
                                        </p:attrNameLst>
                                      </p:cBhvr>
                                      <p:to>
                                        <p:strVal val="visible"/>
                                      </p:to>
                                    </p:set>
                                    <p:animEffect transition="in" filter="fade">
                                      <p:cBhvr>
                                        <p:cTn id="40" dur="2000"/>
                                        <p:tgtEl>
                                          <p:spTgt spid="14">
                                            <p:graphicEl>
                                              <a:dgm id="{FF4567F2-1345-4C36-BD92-0B6BD1A39B2C}"/>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
                                            <p:graphicEl>
                                              <a:dgm id="{C8C3020B-B5BB-4A9A-ADDD-ACC6D1012D43}"/>
                                            </p:graphicEl>
                                          </p:spTgt>
                                        </p:tgtEl>
                                        <p:attrNameLst>
                                          <p:attrName>style.visibility</p:attrName>
                                        </p:attrNameLst>
                                      </p:cBhvr>
                                      <p:to>
                                        <p:strVal val="visible"/>
                                      </p:to>
                                    </p:set>
                                    <p:animEffect transition="in" filter="fade">
                                      <p:cBhvr>
                                        <p:cTn id="43" dur="2000"/>
                                        <p:tgtEl>
                                          <p:spTgt spid="14">
                                            <p:graphicEl>
                                              <a:dgm id="{C8C3020B-B5BB-4A9A-ADDD-ACC6D1012D43}"/>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4">
                                            <p:graphicEl>
                                              <a:dgm id="{1FCA1C74-2C4B-4FE9-8E4B-DAFC3BA0D4AF}"/>
                                            </p:graphicEl>
                                          </p:spTgt>
                                        </p:tgtEl>
                                        <p:attrNameLst>
                                          <p:attrName>style.visibility</p:attrName>
                                        </p:attrNameLst>
                                      </p:cBhvr>
                                      <p:to>
                                        <p:strVal val="visible"/>
                                      </p:to>
                                    </p:set>
                                    <p:animEffect transition="in" filter="fade">
                                      <p:cBhvr>
                                        <p:cTn id="48" dur="2000"/>
                                        <p:tgtEl>
                                          <p:spTgt spid="14">
                                            <p:graphicEl>
                                              <a:dgm id="{1FCA1C74-2C4B-4FE9-8E4B-DAFC3BA0D4AF}"/>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4">
                                            <p:graphicEl>
                                              <a:dgm id="{4D2A58C7-DA7A-4DE9-AC4E-77BA1B73A990}"/>
                                            </p:graphicEl>
                                          </p:spTgt>
                                        </p:tgtEl>
                                        <p:attrNameLst>
                                          <p:attrName>style.visibility</p:attrName>
                                        </p:attrNameLst>
                                      </p:cBhvr>
                                      <p:to>
                                        <p:strVal val="visible"/>
                                      </p:to>
                                    </p:set>
                                    <p:animEffect transition="in" filter="fade">
                                      <p:cBhvr>
                                        <p:cTn id="51" dur="2000"/>
                                        <p:tgtEl>
                                          <p:spTgt spid="14">
                                            <p:graphicEl>
                                              <a:dgm id="{4D2A58C7-DA7A-4DE9-AC4E-77BA1B73A99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4">
                                            <p:graphicEl>
                                              <a:dgm id="{E2BA98C5-19BE-4115-8E80-3F3FB7FB42D5}"/>
                                            </p:graphicEl>
                                          </p:spTgt>
                                        </p:tgtEl>
                                        <p:attrNameLst>
                                          <p:attrName>style.visibility</p:attrName>
                                        </p:attrNameLst>
                                      </p:cBhvr>
                                      <p:to>
                                        <p:strVal val="visible"/>
                                      </p:to>
                                    </p:set>
                                    <p:animEffect transition="in" filter="fade">
                                      <p:cBhvr>
                                        <p:cTn id="54" dur="2000"/>
                                        <p:tgtEl>
                                          <p:spTgt spid="14">
                                            <p:graphicEl>
                                              <a:dgm id="{E2BA98C5-19BE-4115-8E80-3F3FB7FB42D5}"/>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4">
                                            <p:graphicEl>
                                              <a:dgm id="{1381911A-ACD8-4DEB-B31E-80A5B4681881}"/>
                                            </p:graphicEl>
                                          </p:spTgt>
                                        </p:tgtEl>
                                        <p:attrNameLst>
                                          <p:attrName>style.visibility</p:attrName>
                                        </p:attrNameLst>
                                      </p:cBhvr>
                                      <p:to>
                                        <p:strVal val="visible"/>
                                      </p:to>
                                    </p:set>
                                    <p:animEffect transition="in" filter="fade">
                                      <p:cBhvr>
                                        <p:cTn id="59" dur="2000"/>
                                        <p:tgtEl>
                                          <p:spTgt spid="14">
                                            <p:graphicEl>
                                              <a:dgm id="{1381911A-ACD8-4DEB-B31E-80A5B4681881}"/>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4">
                                            <p:graphicEl>
                                              <a:dgm id="{D00619CE-BE84-4F4E-B32D-E0ACBDFC8D0C}"/>
                                            </p:graphicEl>
                                          </p:spTgt>
                                        </p:tgtEl>
                                        <p:attrNameLst>
                                          <p:attrName>style.visibility</p:attrName>
                                        </p:attrNameLst>
                                      </p:cBhvr>
                                      <p:to>
                                        <p:strVal val="visible"/>
                                      </p:to>
                                    </p:set>
                                    <p:animEffect transition="in" filter="fade">
                                      <p:cBhvr>
                                        <p:cTn id="62" dur="2000"/>
                                        <p:tgtEl>
                                          <p:spTgt spid="14">
                                            <p:graphicEl>
                                              <a:dgm id="{D00619CE-BE84-4F4E-B32D-E0ACBDFC8D0C}"/>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4">
                                            <p:graphicEl>
                                              <a:dgm id="{386B9A0F-68AB-4D42-BF20-5E0238431973}"/>
                                            </p:graphicEl>
                                          </p:spTgt>
                                        </p:tgtEl>
                                        <p:attrNameLst>
                                          <p:attrName>style.visibility</p:attrName>
                                        </p:attrNameLst>
                                      </p:cBhvr>
                                      <p:to>
                                        <p:strVal val="visible"/>
                                      </p:to>
                                    </p:set>
                                    <p:animEffect transition="in" filter="fade">
                                      <p:cBhvr>
                                        <p:cTn id="65" dur="2000"/>
                                        <p:tgtEl>
                                          <p:spTgt spid="14">
                                            <p:graphicEl>
                                              <a:dgm id="{386B9A0F-68AB-4D42-BF20-5E0238431973}"/>
                                            </p:graphicEl>
                                          </p:spTgt>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4">
                                            <p:graphicEl>
                                              <a:dgm id="{A1B0CB20-2992-4C82-9158-5F977543F80E}"/>
                                            </p:graphicEl>
                                          </p:spTgt>
                                        </p:tgtEl>
                                        <p:attrNameLst>
                                          <p:attrName>style.visibility</p:attrName>
                                        </p:attrNameLst>
                                      </p:cBhvr>
                                      <p:to>
                                        <p:strVal val="visible"/>
                                      </p:to>
                                    </p:set>
                                    <p:animEffect transition="in" filter="fade">
                                      <p:cBhvr>
                                        <p:cTn id="70" dur="2000"/>
                                        <p:tgtEl>
                                          <p:spTgt spid="14">
                                            <p:graphicEl>
                                              <a:dgm id="{A1B0CB20-2992-4C82-9158-5F977543F80E}"/>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4">
                                            <p:graphicEl>
                                              <a:dgm id="{301C8223-C7F4-4E66-9D68-2FFEBFB46648}"/>
                                            </p:graphicEl>
                                          </p:spTgt>
                                        </p:tgtEl>
                                        <p:attrNameLst>
                                          <p:attrName>style.visibility</p:attrName>
                                        </p:attrNameLst>
                                      </p:cBhvr>
                                      <p:to>
                                        <p:strVal val="visible"/>
                                      </p:to>
                                    </p:set>
                                    <p:animEffect transition="in" filter="fade">
                                      <p:cBhvr>
                                        <p:cTn id="73" dur="2000"/>
                                        <p:tgtEl>
                                          <p:spTgt spid="14">
                                            <p:graphicEl>
                                              <a:dgm id="{301C8223-C7F4-4E66-9D68-2FFEBFB46648}"/>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4">
                                            <p:graphicEl>
                                              <a:dgm id="{3A276E84-EEF5-4947-BFEC-1127A246282E}"/>
                                            </p:graphicEl>
                                          </p:spTgt>
                                        </p:tgtEl>
                                        <p:attrNameLst>
                                          <p:attrName>style.visibility</p:attrName>
                                        </p:attrNameLst>
                                      </p:cBhvr>
                                      <p:to>
                                        <p:strVal val="visible"/>
                                      </p:to>
                                    </p:set>
                                    <p:animEffect transition="in" filter="fade">
                                      <p:cBhvr>
                                        <p:cTn id="76" dur="2000"/>
                                        <p:tgtEl>
                                          <p:spTgt spid="14">
                                            <p:graphicEl>
                                              <a:dgm id="{3A276E84-EEF5-4947-BFEC-1127A246282E}"/>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4">
                                            <p:graphicEl>
                                              <a:dgm id="{2CA540E0-8BC2-4364-B89D-DD9E7BAB898B}"/>
                                            </p:graphicEl>
                                          </p:spTgt>
                                        </p:tgtEl>
                                        <p:attrNameLst>
                                          <p:attrName>style.visibility</p:attrName>
                                        </p:attrNameLst>
                                      </p:cBhvr>
                                      <p:to>
                                        <p:strVal val="visible"/>
                                      </p:to>
                                    </p:set>
                                    <p:animEffect transition="in" filter="fade">
                                      <p:cBhvr>
                                        <p:cTn id="81" dur="2000"/>
                                        <p:tgtEl>
                                          <p:spTgt spid="14">
                                            <p:graphicEl>
                                              <a:dgm id="{2CA540E0-8BC2-4364-B89D-DD9E7BAB898B}"/>
                                            </p:graphicEl>
                                          </p:spTgt>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14">
                                            <p:graphicEl>
                                              <a:dgm id="{CA4E32A4-4DE4-4676-B208-454BCB90893C}"/>
                                            </p:graphicEl>
                                          </p:spTgt>
                                        </p:tgtEl>
                                        <p:attrNameLst>
                                          <p:attrName>style.visibility</p:attrName>
                                        </p:attrNameLst>
                                      </p:cBhvr>
                                      <p:to>
                                        <p:strVal val="visible"/>
                                      </p:to>
                                    </p:set>
                                    <p:animEffect transition="in" filter="fade">
                                      <p:cBhvr>
                                        <p:cTn id="84" dur="2000"/>
                                        <p:tgtEl>
                                          <p:spTgt spid="14">
                                            <p:graphicEl>
                                              <a:dgm id="{CA4E32A4-4DE4-4676-B208-454BCB90893C}"/>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4">
                                            <p:graphicEl>
                                              <a:dgm id="{40813384-E64F-41CF-99B9-DC0EDA273116}"/>
                                            </p:graphicEl>
                                          </p:spTgt>
                                        </p:tgtEl>
                                        <p:attrNameLst>
                                          <p:attrName>style.visibility</p:attrName>
                                        </p:attrNameLst>
                                      </p:cBhvr>
                                      <p:to>
                                        <p:strVal val="visible"/>
                                      </p:to>
                                    </p:set>
                                    <p:animEffect transition="in" filter="fade">
                                      <p:cBhvr>
                                        <p:cTn id="87" dur="2000"/>
                                        <p:tgtEl>
                                          <p:spTgt spid="14">
                                            <p:graphicEl>
                                              <a:dgm id="{40813384-E64F-41CF-99B9-DC0EDA27311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rPr>
              <a:t>The Algebraic Approaches and Techniques</a:t>
            </a:r>
            <a:endParaRPr lang="en-US" sz="3200" dirty="0" smtClean="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4" name="Diagram 13"/>
          <p:cNvGraphicFramePr/>
          <p:nvPr/>
        </p:nvGraphicFramePr>
        <p:xfrm>
          <a:off x="0" y="1214422"/>
          <a:ext cx="9144000" cy="4643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rPr>
              <a:t>The Algebraic Approaches and Techniques</a:t>
            </a:r>
            <a:endParaRPr lang="en-US" sz="3200" dirty="0" smtClean="0">
              <a:solidFill>
                <a:schemeClr val="bg1"/>
              </a:solidFill>
              <a:latin typeface="Tahoma" pitchFamily="34" charset="0"/>
              <a:cs typeface="Tahoma" pitchFamily="34" charset="0"/>
            </a:endParaRPr>
          </a:p>
        </p:txBody>
      </p:sp>
      <p:pic>
        <p:nvPicPr>
          <p:cNvPr id="13"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graphicEl>
                                              <a:dgm id="{C51DA670-E6A4-49FE-B857-9C4A0FAE2CA9}"/>
                                            </p:graphicEl>
                                          </p:spTgt>
                                        </p:tgtEl>
                                        <p:attrNameLst>
                                          <p:attrName>style.visibility</p:attrName>
                                        </p:attrNameLst>
                                      </p:cBhvr>
                                      <p:to>
                                        <p:strVal val="visible"/>
                                      </p:to>
                                    </p:set>
                                    <p:animEffect transition="in" filter="fade">
                                      <p:cBhvr>
                                        <p:cTn id="7" dur="2000"/>
                                        <p:tgtEl>
                                          <p:spTgt spid="14">
                                            <p:graphicEl>
                                              <a:dgm id="{C51DA670-E6A4-49FE-B857-9C4A0FAE2CA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graphicEl>
                                              <a:dgm id="{9C726984-10F1-4D46-90E4-68E61FF6F6E1}"/>
                                            </p:graphicEl>
                                          </p:spTgt>
                                        </p:tgtEl>
                                        <p:attrNameLst>
                                          <p:attrName>style.visibility</p:attrName>
                                        </p:attrNameLst>
                                      </p:cBhvr>
                                      <p:to>
                                        <p:strVal val="visible"/>
                                      </p:to>
                                    </p:set>
                                    <p:animEffect transition="in" filter="fade">
                                      <p:cBhvr>
                                        <p:cTn id="10" dur="2000"/>
                                        <p:tgtEl>
                                          <p:spTgt spid="14">
                                            <p:graphicEl>
                                              <a:dgm id="{9C726984-10F1-4D46-90E4-68E61FF6F6E1}"/>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graphicEl>
                                              <a:dgm id="{700C0964-379E-4DA2-AB8C-285B4BA52549}"/>
                                            </p:graphicEl>
                                          </p:spTgt>
                                        </p:tgtEl>
                                        <p:attrNameLst>
                                          <p:attrName>style.visibility</p:attrName>
                                        </p:attrNameLst>
                                      </p:cBhvr>
                                      <p:to>
                                        <p:strVal val="visible"/>
                                      </p:to>
                                    </p:set>
                                    <p:animEffect transition="in" filter="fade">
                                      <p:cBhvr>
                                        <p:cTn id="15" dur="2000"/>
                                        <p:tgtEl>
                                          <p:spTgt spid="14">
                                            <p:graphicEl>
                                              <a:dgm id="{700C0964-379E-4DA2-AB8C-285B4BA52549}"/>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graphicEl>
                                              <a:dgm id="{550BEAC4-34B5-462A-9E0C-DCF599672F05}"/>
                                            </p:graphicEl>
                                          </p:spTgt>
                                        </p:tgtEl>
                                        <p:attrNameLst>
                                          <p:attrName>style.visibility</p:attrName>
                                        </p:attrNameLst>
                                      </p:cBhvr>
                                      <p:to>
                                        <p:strVal val="visible"/>
                                      </p:to>
                                    </p:set>
                                    <p:animEffect transition="in" filter="fade">
                                      <p:cBhvr>
                                        <p:cTn id="18" dur="2000"/>
                                        <p:tgtEl>
                                          <p:spTgt spid="14">
                                            <p:graphicEl>
                                              <a:dgm id="{550BEAC4-34B5-462A-9E0C-DCF599672F05}"/>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graphicEl>
                                              <a:dgm id="{6C91C9F4-4049-43ED-9157-C11CFF187FA7}"/>
                                            </p:graphicEl>
                                          </p:spTgt>
                                        </p:tgtEl>
                                        <p:attrNameLst>
                                          <p:attrName>style.visibility</p:attrName>
                                        </p:attrNameLst>
                                      </p:cBhvr>
                                      <p:to>
                                        <p:strVal val="visible"/>
                                      </p:to>
                                    </p:set>
                                    <p:animEffect transition="in" filter="fade">
                                      <p:cBhvr>
                                        <p:cTn id="21" dur="2000"/>
                                        <p:tgtEl>
                                          <p:spTgt spid="14">
                                            <p:graphicEl>
                                              <a:dgm id="{6C91C9F4-4049-43ED-9157-C11CFF187FA7}"/>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graphicEl>
                                              <a:dgm id="{A72EF4CD-6CBE-4F3C-8906-2973B98E4228}"/>
                                            </p:graphicEl>
                                          </p:spTgt>
                                        </p:tgtEl>
                                        <p:attrNameLst>
                                          <p:attrName>style.visibility</p:attrName>
                                        </p:attrNameLst>
                                      </p:cBhvr>
                                      <p:to>
                                        <p:strVal val="visible"/>
                                      </p:to>
                                    </p:set>
                                    <p:animEffect transition="in" filter="fade">
                                      <p:cBhvr>
                                        <p:cTn id="26" dur="2000"/>
                                        <p:tgtEl>
                                          <p:spTgt spid="14">
                                            <p:graphicEl>
                                              <a:dgm id="{A72EF4CD-6CBE-4F3C-8906-2973B98E422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graphicEl>
                                              <a:dgm id="{F5C24418-A4FD-497C-8E18-EDF9B13A8F18}"/>
                                            </p:graphicEl>
                                          </p:spTgt>
                                        </p:tgtEl>
                                        <p:attrNameLst>
                                          <p:attrName>style.visibility</p:attrName>
                                        </p:attrNameLst>
                                      </p:cBhvr>
                                      <p:to>
                                        <p:strVal val="visible"/>
                                      </p:to>
                                    </p:set>
                                    <p:animEffect transition="in" filter="fade">
                                      <p:cBhvr>
                                        <p:cTn id="29" dur="2000"/>
                                        <p:tgtEl>
                                          <p:spTgt spid="14">
                                            <p:graphicEl>
                                              <a:dgm id="{F5C24418-A4FD-497C-8E18-EDF9B13A8F18}"/>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graphicEl>
                                              <a:dgm id="{BEB49DA7-1059-4E5B-B2E7-9CA75B6BA97F}"/>
                                            </p:graphicEl>
                                          </p:spTgt>
                                        </p:tgtEl>
                                        <p:attrNameLst>
                                          <p:attrName>style.visibility</p:attrName>
                                        </p:attrNameLst>
                                      </p:cBhvr>
                                      <p:to>
                                        <p:strVal val="visible"/>
                                      </p:to>
                                    </p:set>
                                    <p:animEffect transition="in" filter="fade">
                                      <p:cBhvr>
                                        <p:cTn id="32" dur="2000"/>
                                        <p:tgtEl>
                                          <p:spTgt spid="14">
                                            <p:graphicEl>
                                              <a:dgm id="{BEB49DA7-1059-4E5B-B2E7-9CA75B6BA97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graphicEl>
                                              <a:dgm id="{7EE11844-0AD1-4AC7-8E75-48045D52298F}"/>
                                            </p:graphicEl>
                                          </p:spTgt>
                                        </p:tgtEl>
                                        <p:attrNameLst>
                                          <p:attrName>style.visibility</p:attrName>
                                        </p:attrNameLst>
                                      </p:cBhvr>
                                      <p:to>
                                        <p:strVal val="visible"/>
                                      </p:to>
                                    </p:set>
                                    <p:animEffect transition="in" filter="fade">
                                      <p:cBhvr>
                                        <p:cTn id="37" dur="2000"/>
                                        <p:tgtEl>
                                          <p:spTgt spid="14">
                                            <p:graphicEl>
                                              <a:dgm id="{7EE11844-0AD1-4AC7-8E75-48045D52298F}"/>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graphicEl>
                                              <a:dgm id="{478ABA5F-421A-42B8-B350-92CCDD52917E}"/>
                                            </p:graphicEl>
                                          </p:spTgt>
                                        </p:tgtEl>
                                        <p:attrNameLst>
                                          <p:attrName>style.visibility</p:attrName>
                                        </p:attrNameLst>
                                      </p:cBhvr>
                                      <p:to>
                                        <p:strVal val="visible"/>
                                      </p:to>
                                    </p:set>
                                    <p:animEffect transition="in" filter="fade">
                                      <p:cBhvr>
                                        <p:cTn id="40" dur="2000"/>
                                        <p:tgtEl>
                                          <p:spTgt spid="14">
                                            <p:graphicEl>
                                              <a:dgm id="{478ABA5F-421A-42B8-B350-92CCDD52917E}"/>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
                                            <p:graphicEl>
                                              <a:dgm id="{4A8C3BB0-EDD0-46E8-AB44-0B64D2C1C524}"/>
                                            </p:graphicEl>
                                          </p:spTgt>
                                        </p:tgtEl>
                                        <p:attrNameLst>
                                          <p:attrName>style.visibility</p:attrName>
                                        </p:attrNameLst>
                                      </p:cBhvr>
                                      <p:to>
                                        <p:strVal val="visible"/>
                                      </p:to>
                                    </p:set>
                                    <p:animEffect transition="in" filter="fade">
                                      <p:cBhvr>
                                        <p:cTn id="43" dur="2000"/>
                                        <p:tgtEl>
                                          <p:spTgt spid="14">
                                            <p:graphicEl>
                                              <a:dgm id="{4A8C3BB0-EDD0-46E8-AB44-0B64D2C1C52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0" y="1071546"/>
            <a:ext cx="9144000"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Pattern Theory (</a:t>
            </a:r>
            <a:r>
              <a:rPr lang="en-US" sz="3000" dirty="0" err="1" smtClean="0">
                <a:solidFill>
                  <a:schemeClr val="bg1"/>
                </a:solidFill>
              </a:rPr>
              <a:t>U.Grenander</a:t>
            </a:r>
            <a:r>
              <a:rPr lang="en-US" sz="3000" dirty="0" smtClean="0">
                <a:solidFill>
                  <a:schemeClr val="bg1"/>
                </a:solidFill>
              </a:rPr>
              <a:t>)</a:t>
            </a:r>
            <a:endParaRPr kumimoji="0" lang="en-US" sz="30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9" name="Rectangle 1"/>
          <p:cNvSpPr>
            <a:spLocks noChangeArrowheads="1"/>
          </p:cNvSpPr>
          <p:nvPr/>
        </p:nvSpPr>
        <p:spPr bwMode="auto">
          <a:xfrm>
            <a:off x="2643174" y="1571612"/>
            <a:ext cx="6286544"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000" b="1" dirty="0" smtClean="0">
                <a:solidFill>
                  <a:schemeClr val="bg1"/>
                </a:solidFill>
              </a:rPr>
              <a:t>“Pattern Theory” (</a:t>
            </a:r>
            <a:r>
              <a:rPr lang="en-US" sz="2000" b="1" dirty="0" err="1" smtClean="0">
                <a:solidFill>
                  <a:schemeClr val="bg1"/>
                </a:solidFill>
              </a:rPr>
              <a:t>U.Grenander</a:t>
            </a:r>
            <a:r>
              <a:rPr lang="en-US" sz="2000" b="1" dirty="0" smtClean="0">
                <a:solidFill>
                  <a:schemeClr val="bg1"/>
                </a:solidFill>
              </a:rPr>
              <a:t>) </a:t>
            </a:r>
            <a:r>
              <a:rPr lang="en-US" sz="2000" dirty="0" smtClean="0">
                <a:solidFill>
                  <a:schemeClr val="bg1"/>
                </a:solidFill>
              </a:rPr>
              <a:t>– techniques for data representation and transformation on the base of regular combinatorial structures and algebraic and probabilistic means in pattern recognition.</a:t>
            </a:r>
            <a:endParaRPr lang="ru-RU" sz="2000" dirty="0" smtClean="0">
              <a:solidFill>
                <a:schemeClr val="bg1"/>
              </a:solidFill>
            </a:endParaRPr>
          </a:p>
          <a:p>
            <a:pPr algn="just"/>
            <a:r>
              <a:rPr kumimoji="0" lang="ru-RU" sz="2000" b="0" i="0" u="none" strike="noStrike" cap="none" normalizeH="0" baseline="0" dirty="0" smtClean="0">
                <a:ln>
                  <a:noFill/>
                </a:ln>
                <a:solidFill>
                  <a:schemeClr val="bg1"/>
                </a:solidFill>
                <a:effectLst/>
                <a:latin typeface="Times New Roman" pitchFamily="18" charset="0"/>
                <a:cs typeface="Times New Roman" pitchFamily="18" charset="0"/>
              </a:rPr>
              <a:t/>
            </a:r>
            <a:br>
              <a:rPr kumimoji="0" lang="ru-RU" sz="2000" b="0" i="0" u="none" strike="noStrike" cap="none" normalizeH="0" baseline="0" dirty="0" smtClean="0">
                <a:ln>
                  <a:noFill/>
                </a:ln>
                <a:solidFill>
                  <a:schemeClr val="bg1"/>
                </a:solidFill>
                <a:effectLst/>
                <a:latin typeface="Times New Roman" pitchFamily="18" charset="0"/>
                <a:cs typeface="Times New Roman" pitchFamily="18" charset="0"/>
              </a:rPr>
            </a:br>
            <a:r>
              <a:rPr lang="en-US" sz="2000" dirty="0" smtClean="0">
                <a:solidFill>
                  <a:schemeClr val="bg1"/>
                </a:solidFill>
                <a:latin typeface="Times New Roman" pitchFamily="18" charset="0"/>
                <a:cs typeface="Times New Roman" pitchFamily="18" charset="0"/>
              </a:rPr>
              <a:t>“</a:t>
            </a:r>
            <a:r>
              <a:rPr lang="en-US" sz="2000" dirty="0" smtClean="0">
                <a:solidFill>
                  <a:schemeClr val="bg1"/>
                </a:solidFill>
              </a:rPr>
              <a:t>All science tries to discover patterns whether it is in nature or in the man made world. Often the pattern structure is far from obvious and it takes intellectual curiosity coupled with insight in the subject matter to discover the true pattern”.</a:t>
            </a:r>
          </a:p>
          <a:p>
            <a:r>
              <a:rPr lang="en-US" sz="2000" dirty="0" smtClean="0">
                <a:solidFill>
                  <a:schemeClr val="bg1"/>
                </a:solidFill>
                <a:hlinkClick r:id="rId2"/>
              </a:rPr>
              <a:t>http://www.dam.brown.edu/people/ulf/gpt.htm</a:t>
            </a:r>
            <a:r>
              <a:rPr lang="en-US" sz="2000" dirty="0" smtClean="0">
                <a:solidFill>
                  <a:schemeClr val="bg1"/>
                </a:solidFill>
              </a:rPr>
              <a:t> (Ulf </a:t>
            </a:r>
            <a:r>
              <a:rPr lang="en-US" sz="2000" dirty="0" err="1" smtClean="0">
                <a:solidFill>
                  <a:schemeClr val="bg1"/>
                </a:solidFill>
              </a:rPr>
              <a:t>Grenander</a:t>
            </a:r>
            <a:r>
              <a:rPr lang="en-US" sz="2000" dirty="0" smtClean="0">
                <a:solidFill>
                  <a:schemeClr val="bg1"/>
                </a:solidFill>
              </a:rPr>
              <a:t> ‘s Home Page)</a:t>
            </a:r>
          </a:p>
          <a:p>
            <a:r>
              <a:rPr lang="en-US" sz="2000" b="1" dirty="0" smtClean="0">
                <a:solidFill>
                  <a:schemeClr val="bg1"/>
                </a:solidFill>
              </a:rPr>
              <a:t>U. </a:t>
            </a:r>
            <a:r>
              <a:rPr lang="en-US" sz="2000" b="1" dirty="0" err="1" smtClean="0">
                <a:solidFill>
                  <a:schemeClr val="bg1"/>
                </a:solidFill>
              </a:rPr>
              <a:t>Grenander</a:t>
            </a:r>
            <a:r>
              <a:rPr lang="ru-RU" sz="2000" b="1" dirty="0" smtClean="0">
                <a:solidFill>
                  <a:schemeClr val="bg1"/>
                </a:solidFill>
              </a:rPr>
              <a:t> </a:t>
            </a:r>
            <a:r>
              <a:rPr lang="en-US" sz="2000" b="1" dirty="0" smtClean="0">
                <a:solidFill>
                  <a:schemeClr val="bg1"/>
                </a:solidFill>
              </a:rPr>
              <a:t>. General Pattern Theory. A Mathematical Study of Regular Structure</a:t>
            </a:r>
            <a:r>
              <a:rPr lang="en-US" sz="2000" b="1" i="1" dirty="0" smtClean="0">
                <a:solidFill>
                  <a:schemeClr val="bg1"/>
                </a:solidFill>
              </a:rPr>
              <a:t>.-</a:t>
            </a:r>
            <a:r>
              <a:rPr lang="en-US" sz="2000" b="1" dirty="0" smtClean="0">
                <a:solidFill>
                  <a:schemeClr val="bg1"/>
                </a:solidFill>
              </a:rPr>
              <a:t> Clarendon Press, Oxford, 1993.</a:t>
            </a:r>
            <a:endParaRPr kumimoji="0" lang="en-US" sz="2000" b="1" i="0" u="none" strike="noStrike" cap="none" normalizeH="0" baseline="0" dirty="0" smtClean="0">
              <a:ln>
                <a:noFill/>
              </a:ln>
              <a:solidFill>
                <a:schemeClr val="bg1"/>
              </a:solidFill>
              <a:effectLst/>
              <a:latin typeface="Times New Roman" pitchFamily="18" charset="0"/>
              <a:cs typeface="Times New Roman" pitchFamily="18" charset="0"/>
            </a:endParaRPr>
          </a:p>
        </p:txBody>
      </p:sp>
      <p:pic>
        <p:nvPicPr>
          <p:cNvPr id="10" name="Picture 9" descr="Grenander.jpg"/>
          <p:cNvPicPr>
            <a:picLocks noChangeAspect="1"/>
          </p:cNvPicPr>
          <p:nvPr/>
        </p:nvPicPr>
        <p:blipFill>
          <a:blip r:embed="rId3" cstate="print"/>
          <a:stretch>
            <a:fillRect/>
          </a:stretch>
        </p:blipFill>
        <p:spPr>
          <a:xfrm>
            <a:off x="214282" y="2357430"/>
            <a:ext cx="2286016" cy="2983251"/>
          </a:xfrm>
          <a:prstGeom prst="rect">
            <a:avLst/>
          </a:prstGeom>
        </p:spPr>
      </p:pic>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rPr>
              <a:t>The Algebraic Approaches and Techniques</a:t>
            </a:r>
            <a:endParaRPr lang="en-US" sz="3200" dirty="0" smtClean="0">
              <a:solidFill>
                <a:schemeClr val="bg1"/>
              </a:solidFill>
              <a:latin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4"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0" y="1000108"/>
            <a:ext cx="9144000"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Pattern Theory (</a:t>
            </a:r>
            <a:r>
              <a:rPr lang="en-US" sz="3000" dirty="0" err="1" smtClean="0">
                <a:solidFill>
                  <a:schemeClr val="bg1"/>
                </a:solidFill>
              </a:rPr>
              <a:t>U.Grenander</a:t>
            </a:r>
            <a:r>
              <a:rPr lang="en-US" sz="3000" dirty="0" smtClean="0">
                <a:solidFill>
                  <a:schemeClr val="bg1"/>
                </a:solidFill>
              </a:rPr>
              <a:t>)</a:t>
            </a:r>
            <a:endParaRPr kumimoji="0" lang="en-US" sz="30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7" name="Rectangle 1"/>
          <p:cNvSpPr>
            <a:spLocks noChangeArrowheads="1"/>
          </p:cNvSpPr>
          <p:nvPr/>
        </p:nvSpPr>
        <p:spPr bwMode="auto">
          <a:xfrm>
            <a:off x="1000100" y="6000768"/>
            <a:ext cx="7143768"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sz="2000" dirty="0" smtClean="0">
                <a:solidFill>
                  <a:schemeClr val="bg1"/>
                </a:solidFill>
              </a:rPr>
              <a:t>* </a:t>
            </a:r>
            <a:r>
              <a:rPr lang="en-US" sz="2000" dirty="0" smtClean="0">
                <a:solidFill>
                  <a:schemeClr val="bg1"/>
                </a:solidFill>
              </a:rPr>
              <a:t>Regular structures are structures constructed by precise rules</a:t>
            </a:r>
            <a:r>
              <a:rPr lang="ru-RU" sz="2000" dirty="0" smtClean="0">
                <a:solidFill>
                  <a:schemeClr val="bg1"/>
                </a:solidFill>
              </a:rPr>
              <a:t>.</a:t>
            </a:r>
          </a:p>
        </p:txBody>
      </p:sp>
      <p:graphicFrame>
        <p:nvGraphicFramePr>
          <p:cNvPr id="18" name="Схема 17"/>
          <p:cNvGraphicFramePr/>
          <p:nvPr/>
        </p:nvGraphicFramePr>
        <p:xfrm>
          <a:off x="1071538" y="3071810"/>
          <a:ext cx="6929454" cy="300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9" name="Схема 18"/>
          <p:cNvGraphicFramePr/>
          <p:nvPr/>
        </p:nvGraphicFramePr>
        <p:xfrm>
          <a:off x="214282" y="1714488"/>
          <a:ext cx="8358246" cy="14287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
                                            <p:graphicEl>
                                              <a:dgm id="{754463C9-4A80-4F37-9207-02A1C32C6829}"/>
                                            </p:graphicEl>
                                          </p:spTgt>
                                        </p:tgtEl>
                                        <p:attrNameLst>
                                          <p:attrName>style.visibility</p:attrName>
                                        </p:attrNameLst>
                                      </p:cBhvr>
                                      <p:to>
                                        <p:strVal val="visible"/>
                                      </p:to>
                                    </p:set>
                                    <p:anim calcmode="lin" valueType="num">
                                      <p:cBhvr additive="base">
                                        <p:cTn id="7" dur="2000" fill="hold"/>
                                        <p:tgtEl>
                                          <p:spTgt spid="19">
                                            <p:graphicEl>
                                              <a:dgm id="{754463C9-4A80-4F37-9207-02A1C32C6829}"/>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9">
                                            <p:graphicEl>
                                              <a:dgm id="{754463C9-4A80-4F37-9207-02A1C32C682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
                                            <p:graphicEl>
                                              <a:dgm id="{88AAE116-79D6-42D4-8908-75B06CACA86E}"/>
                                            </p:graphicEl>
                                          </p:spTgt>
                                        </p:tgtEl>
                                        <p:attrNameLst>
                                          <p:attrName>style.visibility</p:attrName>
                                        </p:attrNameLst>
                                      </p:cBhvr>
                                      <p:to>
                                        <p:strVal val="visible"/>
                                      </p:to>
                                    </p:set>
                                    <p:anim calcmode="lin" valueType="num">
                                      <p:cBhvr additive="base">
                                        <p:cTn id="13" dur="2000" fill="hold"/>
                                        <p:tgtEl>
                                          <p:spTgt spid="19">
                                            <p:graphicEl>
                                              <a:dgm id="{88AAE116-79D6-42D4-8908-75B06CACA86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19">
                                            <p:graphicEl>
                                              <a:dgm id="{88AAE116-79D6-42D4-8908-75B06CACA86E}"/>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9">
                                            <p:graphicEl>
                                              <a:dgm id="{7B0D9232-F951-4178-8DD1-DE89A1235A63}"/>
                                            </p:graphicEl>
                                          </p:spTgt>
                                        </p:tgtEl>
                                        <p:attrNameLst>
                                          <p:attrName>style.visibility</p:attrName>
                                        </p:attrNameLst>
                                      </p:cBhvr>
                                      <p:to>
                                        <p:strVal val="visible"/>
                                      </p:to>
                                    </p:set>
                                    <p:anim calcmode="lin" valueType="num">
                                      <p:cBhvr additive="base">
                                        <p:cTn id="17" dur="2000" fill="hold"/>
                                        <p:tgtEl>
                                          <p:spTgt spid="19">
                                            <p:graphicEl>
                                              <a:dgm id="{7B0D9232-F951-4178-8DD1-DE89A1235A63}"/>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9">
                                            <p:graphicEl>
                                              <a:dgm id="{7B0D9232-F951-4178-8DD1-DE89A1235A63}"/>
                                            </p:graphicEl>
                                          </p:spTgt>
                                        </p:tgtEl>
                                        <p:attrNameLst>
                                          <p:attrName>ppt_y</p:attrName>
                                        </p:attrNameLst>
                                      </p:cBhvr>
                                      <p:tavLst>
                                        <p:tav tm="0">
                                          <p:val>
                                            <p:strVal val="#ppt_y"/>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 calcmode="lin" valueType="num">
                                      <p:cBhvr additive="base">
                                        <p:cTn id="21"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
                                            <p:graphicEl>
                                              <a:dgm id="{E0A0B06A-EB4D-4013-B93C-E6761886C8F7}"/>
                                            </p:graphicEl>
                                          </p:spTgt>
                                        </p:tgtEl>
                                        <p:attrNameLst>
                                          <p:attrName>style.visibility</p:attrName>
                                        </p:attrNameLst>
                                      </p:cBhvr>
                                      <p:to>
                                        <p:strVal val="visible"/>
                                      </p:to>
                                    </p:set>
                                    <p:anim calcmode="lin" valueType="num">
                                      <p:cBhvr additive="base">
                                        <p:cTn id="27" dur="2000" fill="hold"/>
                                        <p:tgtEl>
                                          <p:spTgt spid="18">
                                            <p:graphicEl>
                                              <a:dgm id="{E0A0B06A-EB4D-4013-B93C-E6761886C8F7}"/>
                                            </p:graphicEl>
                                          </p:spTgt>
                                        </p:tgtEl>
                                        <p:attrNameLst>
                                          <p:attrName>ppt_x</p:attrName>
                                        </p:attrNameLst>
                                      </p:cBhvr>
                                      <p:tavLst>
                                        <p:tav tm="0">
                                          <p:val>
                                            <p:strVal val="#ppt_x"/>
                                          </p:val>
                                        </p:tav>
                                        <p:tav tm="100000">
                                          <p:val>
                                            <p:strVal val="#ppt_x"/>
                                          </p:val>
                                        </p:tav>
                                      </p:tavLst>
                                    </p:anim>
                                    <p:anim calcmode="lin" valueType="num">
                                      <p:cBhvr additive="base">
                                        <p:cTn id="28" dur="2000" fill="hold"/>
                                        <p:tgtEl>
                                          <p:spTgt spid="18">
                                            <p:graphicEl>
                                              <a:dgm id="{E0A0B06A-EB4D-4013-B93C-E6761886C8F7}"/>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
                                            <p:graphicEl>
                                              <a:dgm id="{ED440AEA-3C56-4254-890E-AF57A7ADFB6E}"/>
                                            </p:graphicEl>
                                          </p:spTgt>
                                        </p:tgtEl>
                                        <p:attrNameLst>
                                          <p:attrName>style.visibility</p:attrName>
                                        </p:attrNameLst>
                                      </p:cBhvr>
                                      <p:to>
                                        <p:strVal val="visible"/>
                                      </p:to>
                                    </p:set>
                                    <p:anim calcmode="lin" valueType="num">
                                      <p:cBhvr additive="base">
                                        <p:cTn id="31" dur="2000" fill="hold"/>
                                        <p:tgtEl>
                                          <p:spTgt spid="18">
                                            <p:graphicEl>
                                              <a:dgm id="{ED440AEA-3C56-4254-890E-AF57A7ADFB6E}"/>
                                            </p:graphicEl>
                                          </p:spTgt>
                                        </p:tgtEl>
                                        <p:attrNameLst>
                                          <p:attrName>ppt_x</p:attrName>
                                        </p:attrNameLst>
                                      </p:cBhvr>
                                      <p:tavLst>
                                        <p:tav tm="0">
                                          <p:val>
                                            <p:strVal val="#ppt_x"/>
                                          </p:val>
                                        </p:tav>
                                        <p:tav tm="100000">
                                          <p:val>
                                            <p:strVal val="#ppt_x"/>
                                          </p:val>
                                        </p:tav>
                                      </p:tavLst>
                                    </p:anim>
                                    <p:anim calcmode="lin" valueType="num">
                                      <p:cBhvr additive="base">
                                        <p:cTn id="32" dur="2000" fill="hold"/>
                                        <p:tgtEl>
                                          <p:spTgt spid="18">
                                            <p:graphicEl>
                                              <a:dgm id="{ED440AEA-3C56-4254-890E-AF57A7ADFB6E}"/>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graphicEl>
                                              <a:dgm id="{54249B7C-CCF4-40B6-9D73-10AFA65609FA}"/>
                                            </p:graphicEl>
                                          </p:spTgt>
                                        </p:tgtEl>
                                        <p:attrNameLst>
                                          <p:attrName>style.visibility</p:attrName>
                                        </p:attrNameLst>
                                      </p:cBhvr>
                                      <p:to>
                                        <p:strVal val="visible"/>
                                      </p:to>
                                    </p:set>
                                    <p:anim calcmode="lin" valueType="num">
                                      <p:cBhvr additive="base">
                                        <p:cTn id="37" dur="2000" fill="hold"/>
                                        <p:tgtEl>
                                          <p:spTgt spid="18">
                                            <p:graphicEl>
                                              <a:dgm id="{54249B7C-CCF4-40B6-9D73-10AFA65609FA}"/>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18">
                                            <p:graphicEl>
                                              <a:dgm id="{54249B7C-CCF4-40B6-9D73-10AFA65609FA}"/>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graphicEl>
                                              <a:dgm id="{C854F0A6-CB00-402A-AA48-8BE2E58EF30C}"/>
                                            </p:graphicEl>
                                          </p:spTgt>
                                        </p:tgtEl>
                                        <p:attrNameLst>
                                          <p:attrName>style.visibility</p:attrName>
                                        </p:attrNameLst>
                                      </p:cBhvr>
                                      <p:to>
                                        <p:strVal val="visible"/>
                                      </p:to>
                                    </p:set>
                                    <p:anim calcmode="lin" valueType="num">
                                      <p:cBhvr additive="base">
                                        <p:cTn id="41" dur="2000" fill="hold"/>
                                        <p:tgtEl>
                                          <p:spTgt spid="18">
                                            <p:graphicEl>
                                              <a:dgm id="{C854F0A6-CB00-402A-AA48-8BE2E58EF30C}"/>
                                            </p:graphicEl>
                                          </p:spTgt>
                                        </p:tgtEl>
                                        <p:attrNameLst>
                                          <p:attrName>ppt_x</p:attrName>
                                        </p:attrNameLst>
                                      </p:cBhvr>
                                      <p:tavLst>
                                        <p:tav tm="0">
                                          <p:val>
                                            <p:strVal val="#ppt_x"/>
                                          </p:val>
                                        </p:tav>
                                        <p:tav tm="100000">
                                          <p:val>
                                            <p:strVal val="#ppt_x"/>
                                          </p:val>
                                        </p:tav>
                                      </p:tavLst>
                                    </p:anim>
                                    <p:anim calcmode="lin" valueType="num">
                                      <p:cBhvr additive="base">
                                        <p:cTn id="42" dur="2000" fill="hold"/>
                                        <p:tgtEl>
                                          <p:spTgt spid="18">
                                            <p:graphicEl>
                                              <a:dgm id="{C854F0A6-CB00-402A-AA48-8BE2E58EF30C}"/>
                                            </p:graphic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graphicEl>
                                              <a:dgm id="{DE1FF9B4-B8A1-4248-A7DA-8CC85499025B}"/>
                                            </p:graphicEl>
                                          </p:spTgt>
                                        </p:tgtEl>
                                        <p:attrNameLst>
                                          <p:attrName>style.visibility</p:attrName>
                                        </p:attrNameLst>
                                      </p:cBhvr>
                                      <p:to>
                                        <p:strVal val="visible"/>
                                      </p:to>
                                    </p:set>
                                    <p:anim calcmode="lin" valueType="num">
                                      <p:cBhvr additive="base">
                                        <p:cTn id="45" dur="2000" fill="hold"/>
                                        <p:tgtEl>
                                          <p:spTgt spid="18">
                                            <p:graphicEl>
                                              <a:dgm id="{DE1FF9B4-B8A1-4248-A7DA-8CC85499025B}"/>
                                            </p:graphicEl>
                                          </p:spTgt>
                                        </p:tgtEl>
                                        <p:attrNameLst>
                                          <p:attrName>ppt_x</p:attrName>
                                        </p:attrNameLst>
                                      </p:cBhvr>
                                      <p:tavLst>
                                        <p:tav tm="0">
                                          <p:val>
                                            <p:strVal val="#ppt_x"/>
                                          </p:val>
                                        </p:tav>
                                        <p:tav tm="100000">
                                          <p:val>
                                            <p:strVal val="#ppt_x"/>
                                          </p:val>
                                        </p:tav>
                                      </p:tavLst>
                                    </p:anim>
                                    <p:anim calcmode="lin" valueType="num">
                                      <p:cBhvr additive="base">
                                        <p:cTn id="46" dur="2000" fill="hold"/>
                                        <p:tgtEl>
                                          <p:spTgt spid="18">
                                            <p:graphicEl>
                                              <a:dgm id="{DE1FF9B4-B8A1-4248-A7DA-8CC85499025B}"/>
                                            </p:graphic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8">
                                            <p:graphicEl>
                                              <a:dgm id="{BD3AF1DE-C1A5-4068-8DC5-DFAE43732A2D}"/>
                                            </p:graphicEl>
                                          </p:spTgt>
                                        </p:tgtEl>
                                        <p:attrNameLst>
                                          <p:attrName>style.visibility</p:attrName>
                                        </p:attrNameLst>
                                      </p:cBhvr>
                                      <p:to>
                                        <p:strVal val="visible"/>
                                      </p:to>
                                    </p:set>
                                    <p:anim calcmode="lin" valueType="num">
                                      <p:cBhvr additive="base">
                                        <p:cTn id="51" dur="2000" fill="hold"/>
                                        <p:tgtEl>
                                          <p:spTgt spid="18">
                                            <p:graphicEl>
                                              <a:dgm id="{BD3AF1DE-C1A5-4068-8DC5-DFAE43732A2D}"/>
                                            </p:graphicEl>
                                          </p:spTgt>
                                        </p:tgtEl>
                                        <p:attrNameLst>
                                          <p:attrName>ppt_x</p:attrName>
                                        </p:attrNameLst>
                                      </p:cBhvr>
                                      <p:tavLst>
                                        <p:tav tm="0">
                                          <p:val>
                                            <p:strVal val="#ppt_x"/>
                                          </p:val>
                                        </p:tav>
                                        <p:tav tm="100000">
                                          <p:val>
                                            <p:strVal val="#ppt_x"/>
                                          </p:val>
                                        </p:tav>
                                      </p:tavLst>
                                    </p:anim>
                                    <p:anim calcmode="lin" valueType="num">
                                      <p:cBhvr additive="base">
                                        <p:cTn id="52" dur="2000" fill="hold"/>
                                        <p:tgtEl>
                                          <p:spTgt spid="18">
                                            <p:graphicEl>
                                              <a:dgm id="{BD3AF1DE-C1A5-4068-8DC5-DFAE43732A2D}"/>
                                            </p:graphic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graphicEl>
                                              <a:dgm id="{FDB25720-0676-4D06-A6A0-BAD3F3D2CE57}"/>
                                            </p:graphicEl>
                                          </p:spTgt>
                                        </p:tgtEl>
                                        <p:attrNameLst>
                                          <p:attrName>style.visibility</p:attrName>
                                        </p:attrNameLst>
                                      </p:cBhvr>
                                      <p:to>
                                        <p:strVal val="visible"/>
                                      </p:to>
                                    </p:set>
                                    <p:anim calcmode="lin" valueType="num">
                                      <p:cBhvr additive="base">
                                        <p:cTn id="55" dur="2000" fill="hold"/>
                                        <p:tgtEl>
                                          <p:spTgt spid="18">
                                            <p:graphicEl>
                                              <a:dgm id="{FDB25720-0676-4D06-A6A0-BAD3F3D2CE57}"/>
                                            </p:graphicEl>
                                          </p:spTgt>
                                        </p:tgtEl>
                                        <p:attrNameLst>
                                          <p:attrName>ppt_x</p:attrName>
                                        </p:attrNameLst>
                                      </p:cBhvr>
                                      <p:tavLst>
                                        <p:tav tm="0">
                                          <p:val>
                                            <p:strVal val="#ppt_x"/>
                                          </p:val>
                                        </p:tav>
                                        <p:tav tm="100000">
                                          <p:val>
                                            <p:strVal val="#ppt_x"/>
                                          </p:val>
                                        </p:tav>
                                      </p:tavLst>
                                    </p:anim>
                                    <p:anim calcmode="lin" valueType="num">
                                      <p:cBhvr additive="base">
                                        <p:cTn id="56" dur="2000" fill="hold"/>
                                        <p:tgtEl>
                                          <p:spTgt spid="18">
                                            <p:graphicEl>
                                              <a:dgm id="{FDB25720-0676-4D06-A6A0-BAD3F3D2CE57}"/>
                                            </p:graphicEl>
                                          </p:spTgt>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
                                            <p:graphicEl>
                                              <a:dgm id="{DB39A153-F495-4D57-9616-31E7A426CF4A}"/>
                                            </p:graphicEl>
                                          </p:spTgt>
                                        </p:tgtEl>
                                        <p:attrNameLst>
                                          <p:attrName>style.visibility</p:attrName>
                                        </p:attrNameLst>
                                      </p:cBhvr>
                                      <p:to>
                                        <p:strVal val="visible"/>
                                      </p:to>
                                    </p:set>
                                    <p:anim calcmode="lin" valueType="num">
                                      <p:cBhvr additive="base">
                                        <p:cTn id="59" dur="2000" fill="hold"/>
                                        <p:tgtEl>
                                          <p:spTgt spid="18">
                                            <p:graphicEl>
                                              <a:dgm id="{DB39A153-F495-4D57-9616-31E7A426CF4A}"/>
                                            </p:graphicEl>
                                          </p:spTgt>
                                        </p:tgtEl>
                                        <p:attrNameLst>
                                          <p:attrName>ppt_x</p:attrName>
                                        </p:attrNameLst>
                                      </p:cBhvr>
                                      <p:tavLst>
                                        <p:tav tm="0">
                                          <p:val>
                                            <p:strVal val="#ppt_x"/>
                                          </p:val>
                                        </p:tav>
                                        <p:tav tm="100000">
                                          <p:val>
                                            <p:strVal val="#ppt_x"/>
                                          </p:val>
                                        </p:tav>
                                      </p:tavLst>
                                    </p:anim>
                                    <p:anim calcmode="lin" valueType="num">
                                      <p:cBhvr additive="base">
                                        <p:cTn id="60" dur="2000" fill="hold"/>
                                        <p:tgtEl>
                                          <p:spTgt spid="18">
                                            <p:graphicEl>
                                              <a:dgm id="{DB39A153-F495-4D57-9616-31E7A426CF4A}"/>
                                            </p:graphic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8">
                                            <p:graphicEl>
                                              <a:dgm id="{3E535767-F6A3-4508-BFDA-9C5FC4430B5F}"/>
                                            </p:graphicEl>
                                          </p:spTgt>
                                        </p:tgtEl>
                                        <p:attrNameLst>
                                          <p:attrName>style.visibility</p:attrName>
                                        </p:attrNameLst>
                                      </p:cBhvr>
                                      <p:to>
                                        <p:strVal val="visible"/>
                                      </p:to>
                                    </p:set>
                                    <p:anim calcmode="lin" valueType="num">
                                      <p:cBhvr additive="base">
                                        <p:cTn id="65" dur="2000" fill="hold"/>
                                        <p:tgtEl>
                                          <p:spTgt spid="18">
                                            <p:graphicEl>
                                              <a:dgm id="{3E535767-F6A3-4508-BFDA-9C5FC4430B5F}"/>
                                            </p:graphicEl>
                                          </p:spTgt>
                                        </p:tgtEl>
                                        <p:attrNameLst>
                                          <p:attrName>ppt_x</p:attrName>
                                        </p:attrNameLst>
                                      </p:cBhvr>
                                      <p:tavLst>
                                        <p:tav tm="0">
                                          <p:val>
                                            <p:strVal val="#ppt_x"/>
                                          </p:val>
                                        </p:tav>
                                        <p:tav tm="100000">
                                          <p:val>
                                            <p:strVal val="#ppt_x"/>
                                          </p:val>
                                        </p:tav>
                                      </p:tavLst>
                                    </p:anim>
                                    <p:anim calcmode="lin" valueType="num">
                                      <p:cBhvr additive="base">
                                        <p:cTn id="66" dur="2000" fill="hold"/>
                                        <p:tgtEl>
                                          <p:spTgt spid="18">
                                            <p:graphicEl>
                                              <a:dgm id="{3E535767-F6A3-4508-BFDA-9C5FC4430B5F}"/>
                                            </p:graphicEl>
                                          </p:spTgt>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graphicEl>
                                              <a:dgm id="{E8295A91-5824-41C7-8518-577BB721A72E}"/>
                                            </p:graphicEl>
                                          </p:spTgt>
                                        </p:tgtEl>
                                        <p:attrNameLst>
                                          <p:attrName>style.visibility</p:attrName>
                                        </p:attrNameLst>
                                      </p:cBhvr>
                                      <p:to>
                                        <p:strVal val="visible"/>
                                      </p:to>
                                    </p:set>
                                    <p:anim calcmode="lin" valueType="num">
                                      <p:cBhvr additive="base">
                                        <p:cTn id="69" dur="2000" fill="hold"/>
                                        <p:tgtEl>
                                          <p:spTgt spid="18">
                                            <p:graphicEl>
                                              <a:dgm id="{E8295A91-5824-41C7-8518-577BB721A72E}"/>
                                            </p:graphicEl>
                                          </p:spTgt>
                                        </p:tgtEl>
                                        <p:attrNameLst>
                                          <p:attrName>ppt_x</p:attrName>
                                        </p:attrNameLst>
                                      </p:cBhvr>
                                      <p:tavLst>
                                        <p:tav tm="0">
                                          <p:val>
                                            <p:strVal val="#ppt_x"/>
                                          </p:val>
                                        </p:tav>
                                        <p:tav tm="100000">
                                          <p:val>
                                            <p:strVal val="#ppt_x"/>
                                          </p:val>
                                        </p:tav>
                                      </p:tavLst>
                                    </p:anim>
                                    <p:anim calcmode="lin" valueType="num">
                                      <p:cBhvr additive="base">
                                        <p:cTn id="70" dur="2000" fill="hold"/>
                                        <p:tgtEl>
                                          <p:spTgt spid="18">
                                            <p:graphicEl>
                                              <a:dgm id="{E8295A91-5824-41C7-8518-577BB721A72E}"/>
                                            </p:graphicEl>
                                          </p:spTgt>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8">
                                            <p:graphicEl>
                                              <a:dgm id="{C5B0C79F-F619-4C28-B5B5-85B43B3A3949}"/>
                                            </p:graphicEl>
                                          </p:spTgt>
                                        </p:tgtEl>
                                        <p:attrNameLst>
                                          <p:attrName>style.visibility</p:attrName>
                                        </p:attrNameLst>
                                      </p:cBhvr>
                                      <p:to>
                                        <p:strVal val="visible"/>
                                      </p:to>
                                    </p:set>
                                    <p:anim calcmode="lin" valueType="num">
                                      <p:cBhvr additive="base">
                                        <p:cTn id="73" dur="2000" fill="hold"/>
                                        <p:tgtEl>
                                          <p:spTgt spid="18">
                                            <p:graphicEl>
                                              <a:dgm id="{C5B0C79F-F619-4C28-B5B5-85B43B3A3949}"/>
                                            </p:graphicEl>
                                          </p:spTgt>
                                        </p:tgtEl>
                                        <p:attrNameLst>
                                          <p:attrName>ppt_x</p:attrName>
                                        </p:attrNameLst>
                                      </p:cBhvr>
                                      <p:tavLst>
                                        <p:tav tm="0">
                                          <p:val>
                                            <p:strVal val="#ppt_x"/>
                                          </p:val>
                                        </p:tav>
                                        <p:tav tm="100000">
                                          <p:val>
                                            <p:strVal val="#ppt_x"/>
                                          </p:val>
                                        </p:tav>
                                      </p:tavLst>
                                    </p:anim>
                                    <p:anim calcmode="lin" valueType="num">
                                      <p:cBhvr additive="base">
                                        <p:cTn id="74" dur="2000" fill="hold"/>
                                        <p:tgtEl>
                                          <p:spTgt spid="18">
                                            <p:graphicEl>
                                              <a:dgm id="{C5B0C79F-F619-4C28-B5B5-85B43B3A394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allAtOnce"/>
      <p:bldGraphic spid="18" grpId="0">
        <p:bldSub>
          <a:bldDgm bld="one"/>
        </p:bldSub>
      </p:bldGraphic>
      <p:bldGraphic spid="19"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0" y="857232"/>
            <a:ext cx="9144000"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Pattern Theory (</a:t>
            </a:r>
            <a:r>
              <a:rPr lang="en-US" sz="3000" dirty="0" err="1" smtClean="0">
                <a:solidFill>
                  <a:schemeClr val="bg1"/>
                </a:solidFill>
              </a:rPr>
              <a:t>U.Grenander</a:t>
            </a:r>
            <a:r>
              <a:rPr lang="en-US" sz="3000" dirty="0" smtClean="0">
                <a:solidFill>
                  <a:schemeClr val="bg1"/>
                </a:solidFill>
              </a:rPr>
              <a:t>)</a:t>
            </a:r>
            <a:endParaRPr kumimoji="0" lang="en-US" sz="30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10" name="Схема 9"/>
          <p:cNvGraphicFramePr/>
          <p:nvPr/>
        </p:nvGraphicFramePr>
        <p:xfrm>
          <a:off x="142844" y="1357298"/>
          <a:ext cx="9001156" cy="50006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graphicEl>
                                              <a:dgm id="{CB7DBC58-5C00-41EF-88DE-E74B08AE9DA8}"/>
                                            </p:graphicEl>
                                          </p:spTgt>
                                        </p:tgtEl>
                                        <p:attrNameLst>
                                          <p:attrName>style.visibility</p:attrName>
                                        </p:attrNameLst>
                                      </p:cBhvr>
                                      <p:to>
                                        <p:strVal val="visible"/>
                                      </p:to>
                                    </p:set>
                                    <p:animEffect transition="in" filter="wipe(down)">
                                      <p:cBhvr>
                                        <p:cTn id="7" dur="500"/>
                                        <p:tgtEl>
                                          <p:spTgt spid="10">
                                            <p:graphicEl>
                                              <a:dgm id="{CB7DBC58-5C00-41EF-88DE-E74B08AE9DA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graphicEl>
                                              <a:dgm id="{5D6D8BE1-EF71-492F-85EE-87B25E3B135E}"/>
                                            </p:graphicEl>
                                          </p:spTgt>
                                        </p:tgtEl>
                                        <p:attrNameLst>
                                          <p:attrName>style.visibility</p:attrName>
                                        </p:attrNameLst>
                                      </p:cBhvr>
                                      <p:to>
                                        <p:strVal val="visible"/>
                                      </p:to>
                                    </p:set>
                                    <p:animEffect transition="in" filter="wipe(down)">
                                      <p:cBhvr>
                                        <p:cTn id="12" dur="500"/>
                                        <p:tgtEl>
                                          <p:spTgt spid="10">
                                            <p:graphicEl>
                                              <a:dgm id="{5D6D8BE1-EF71-492F-85EE-87B25E3B135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graphicEl>
                                              <a:dgm id="{2C4B15A4-E937-4FA5-822D-F09E5A346468}"/>
                                            </p:graphicEl>
                                          </p:spTgt>
                                        </p:tgtEl>
                                        <p:attrNameLst>
                                          <p:attrName>style.visibility</p:attrName>
                                        </p:attrNameLst>
                                      </p:cBhvr>
                                      <p:to>
                                        <p:strVal val="visible"/>
                                      </p:to>
                                    </p:set>
                                    <p:animEffect transition="in" filter="wipe(down)">
                                      <p:cBhvr>
                                        <p:cTn id="17" dur="500"/>
                                        <p:tgtEl>
                                          <p:spTgt spid="10">
                                            <p:graphicEl>
                                              <a:dgm id="{2C4B15A4-E937-4FA5-822D-F09E5A34646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graphicEl>
                                              <a:dgm id="{373520A0-5528-429E-8FDF-12D1B95A6F82}"/>
                                            </p:graphicEl>
                                          </p:spTgt>
                                        </p:tgtEl>
                                        <p:attrNameLst>
                                          <p:attrName>style.visibility</p:attrName>
                                        </p:attrNameLst>
                                      </p:cBhvr>
                                      <p:to>
                                        <p:strVal val="visible"/>
                                      </p:to>
                                    </p:set>
                                    <p:animEffect transition="in" filter="wipe(down)">
                                      <p:cBhvr>
                                        <p:cTn id="22" dur="500"/>
                                        <p:tgtEl>
                                          <p:spTgt spid="10">
                                            <p:graphicEl>
                                              <a:dgm id="{373520A0-5528-429E-8FDF-12D1B95A6F8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graphicEl>
                                              <a:dgm id="{A87ADB9A-E7EB-4CAC-90C6-AEE94B8DBF7D}"/>
                                            </p:graphicEl>
                                          </p:spTgt>
                                        </p:tgtEl>
                                        <p:attrNameLst>
                                          <p:attrName>style.visibility</p:attrName>
                                        </p:attrNameLst>
                                      </p:cBhvr>
                                      <p:to>
                                        <p:strVal val="visible"/>
                                      </p:to>
                                    </p:set>
                                    <p:animEffect transition="in" filter="wipe(down)">
                                      <p:cBhvr>
                                        <p:cTn id="27" dur="500"/>
                                        <p:tgtEl>
                                          <p:spTgt spid="10">
                                            <p:graphicEl>
                                              <a:dgm id="{A87ADB9A-E7EB-4CAC-90C6-AEE94B8DBF7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graphicEl>
                                              <a:dgm id="{46B96142-4948-4020-8680-6FCE88E2E484}"/>
                                            </p:graphicEl>
                                          </p:spTgt>
                                        </p:tgtEl>
                                        <p:attrNameLst>
                                          <p:attrName>style.visibility</p:attrName>
                                        </p:attrNameLst>
                                      </p:cBhvr>
                                      <p:to>
                                        <p:strVal val="visible"/>
                                      </p:to>
                                    </p:set>
                                    <p:animEffect transition="in" filter="wipe(down)">
                                      <p:cBhvr>
                                        <p:cTn id="32" dur="500"/>
                                        <p:tgtEl>
                                          <p:spTgt spid="10">
                                            <p:graphicEl>
                                              <a:dgm id="{46B96142-4948-4020-8680-6FCE88E2E48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0" y="857232"/>
            <a:ext cx="9144000"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Pattern Theory (</a:t>
            </a:r>
            <a:r>
              <a:rPr lang="en-US" sz="3000" dirty="0" err="1" smtClean="0">
                <a:solidFill>
                  <a:schemeClr val="bg1"/>
                </a:solidFill>
              </a:rPr>
              <a:t>U.Grenander</a:t>
            </a:r>
            <a:r>
              <a:rPr lang="en-US" sz="3000" dirty="0" smtClean="0">
                <a:solidFill>
                  <a:schemeClr val="bg1"/>
                </a:solidFill>
              </a:rPr>
              <a:t>)</a:t>
            </a:r>
            <a:endParaRPr kumimoji="0" lang="en-US" sz="30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10" name="Схема 9"/>
          <p:cNvGraphicFramePr/>
          <p:nvPr/>
        </p:nvGraphicFramePr>
        <p:xfrm>
          <a:off x="285720" y="1285860"/>
          <a:ext cx="8643998" cy="514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8" name="Rectangle 1"/>
          <p:cNvSpPr>
            <a:spLocks noChangeArrowheads="1"/>
          </p:cNvSpPr>
          <p:nvPr/>
        </p:nvSpPr>
        <p:spPr bwMode="auto">
          <a:xfrm>
            <a:off x="0" y="1000108"/>
            <a:ext cx="914400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000" dirty="0" smtClean="0">
                <a:solidFill>
                  <a:schemeClr val="bg1"/>
                </a:solidFill>
              </a:rPr>
              <a:t>Adaptation to image processing, analysis and recognition tasks</a:t>
            </a:r>
            <a:endParaRPr lang="ru-RU" sz="3000" dirty="0" smtClean="0">
              <a:solidFill>
                <a:schemeClr val="bg1"/>
              </a:solidFill>
            </a:endParaRPr>
          </a:p>
          <a:p>
            <a:pPr lvl="0" algn="ctr" fontAlgn="base">
              <a:spcBef>
                <a:spcPct val="0"/>
              </a:spcBef>
              <a:spcAft>
                <a:spcPct val="0"/>
              </a:spcAft>
            </a:pPr>
            <a:endParaRPr lang="ru-RU" sz="3000" dirty="0" smtClean="0">
              <a:solidFill>
                <a:schemeClr val="bg1"/>
              </a:solidFill>
            </a:endParaRPr>
          </a:p>
        </p:txBody>
      </p:sp>
      <p:graphicFrame>
        <p:nvGraphicFramePr>
          <p:cNvPr id="10" name="Схема 9"/>
          <p:cNvGraphicFramePr/>
          <p:nvPr/>
        </p:nvGraphicFramePr>
        <p:xfrm>
          <a:off x="0" y="1857364"/>
          <a:ext cx="9144000" cy="4429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500034" y="2357430"/>
            <a:ext cx="8286808"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000" b="1" dirty="0" smtClean="0">
                <a:solidFill>
                  <a:schemeClr val="bg1"/>
                </a:solidFill>
              </a:rPr>
              <a:t>“Theory of Categories Techniques in Pattern Recognition” (</a:t>
            </a:r>
            <a:r>
              <a:rPr lang="en-US" sz="2000" b="1" dirty="0" err="1" smtClean="0">
                <a:solidFill>
                  <a:schemeClr val="bg1"/>
                </a:solidFill>
              </a:rPr>
              <a:t>M.Pavel</a:t>
            </a:r>
            <a:r>
              <a:rPr lang="en-US" sz="2000" b="1" dirty="0" smtClean="0">
                <a:solidFill>
                  <a:schemeClr val="bg1"/>
                </a:solidFill>
              </a:rPr>
              <a:t>)</a:t>
            </a:r>
            <a:r>
              <a:rPr lang="en-US" sz="2000" dirty="0" smtClean="0">
                <a:solidFill>
                  <a:schemeClr val="bg1"/>
                </a:solidFill>
              </a:rPr>
              <a:t> – formal descriptions of pattern recognition algorithms via transforms of initial data preserving its class membership.</a:t>
            </a:r>
          </a:p>
          <a:p>
            <a:pPr lvl="0" algn="just" fontAlgn="base">
              <a:spcBef>
                <a:spcPct val="0"/>
              </a:spcBef>
              <a:spcAft>
                <a:spcPct val="0"/>
              </a:spcAf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p>
            <a:pPr lvl="0" algn="just" fontAlgn="base">
              <a:spcBef>
                <a:spcPct val="0"/>
              </a:spcBef>
              <a:spcAft>
                <a:spcPct val="0"/>
              </a:spcAft>
            </a:pPr>
            <a:r>
              <a:rPr lang="en-US" sz="2000" dirty="0" err="1" smtClean="0">
                <a:cs typeface="Times New Roman" pitchFamily="18" charset="0"/>
              </a:rPr>
              <a:t>Pavel</a:t>
            </a:r>
            <a:r>
              <a:rPr lang="en-US" sz="2000" dirty="0" smtClean="0">
                <a:cs typeface="Times New Roman" pitchFamily="18" charset="0"/>
              </a:rPr>
              <a:t>, M. Pattern Recognition Categories // Pattern Recognition, 1976, Vol.8, No.3, pp. 115-118.</a:t>
            </a:r>
          </a:p>
          <a:p>
            <a:pPr lvl="0" algn="just" fontAlgn="base">
              <a:spcBef>
                <a:spcPct val="0"/>
              </a:spcBef>
              <a:spcAft>
                <a:spcPct val="0"/>
              </a:spcAft>
            </a:pPr>
            <a:endParaRPr lang="en-US" sz="2000" dirty="0" smtClean="0">
              <a:cs typeface="Times New Roman" pitchFamily="18" charset="0"/>
            </a:endParaRPr>
          </a:p>
          <a:p>
            <a:pPr lvl="0" algn="just" fontAlgn="base">
              <a:spcBef>
                <a:spcPct val="0"/>
              </a:spcBef>
              <a:spcAft>
                <a:spcPct val="0"/>
              </a:spcAft>
            </a:pPr>
            <a:r>
              <a:rPr lang="en-US" sz="2000" dirty="0" err="1" smtClean="0">
                <a:cs typeface="Times New Roman" pitchFamily="18" charset="0"/>
              </a:rPr>
              <a:t>Pavel</a:t>
            </a:r>
            <a:r>
              <a:rPr lang="en-US" sz="2000" dirty="0" smtClean="0">
                <a:cs typeface="Times New Roman" pitchFamily="18" charset="0"/>
              </a:rPr>
              <a:t>, M. Fundamentals of Pattern Recognition, New York, </a:t>
            </a:r>
            <a:r>
              <a:rPr lang="en-US" sz="2000" dirty="0" err="1" smtClean="0">
                <a:cs typeface="Times New Roman" pitchFamily="18" charset="0"/>
              </a:rPr>
              <a:t>Marcell</a:t>
            </a:r>
            <a:r>
              <a:rPr lang="en-US" sz="2000" dirty="0" smtClean="0">
                <a:cs typeface="Times New Roman" pitchFamily="18" charset="0"/>
              </a:rPr>
              <a:t> Dekker, Inc., 11409.</a:t>
            </a:r>
          </a:p>
          <a:p>
            <a:pPr lvl="0" algn="just" fontAlgn="base">
              <a:spcBef>
                <a:spcPct val="0"/>
              </a:spcBef>
              <a:spcAft>
                <a:spcPct val="0"/>
              </a:spcAf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 name="Rectangle 1"/>
          <p:cNvSpPr>
            <a:spLocks noChangeArrowheads="1"/>
          </p:cNvSpPr>
          <p:nvPr/>
        </p:nvSpPr>
        <p:spPr bwMode="auto">
          <a:xfrm>
            <a:off x="0" y="1214422"/>
            <a:ext cx="9144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Theory of Categories Techniques in Pattern Recognition (</a:t>
            </a:r>
            <a:r>
              <a:rPr lang="en-US" sz="3000" dirty="0" err="1" smtClean="0">
                <a:solidFill>
                  <a:schemeClr val="bg1"/>
                </a:solidFill>
              </a:rPr>
              <a:t>M.Pavel</a:t>
            </a:r>
            <a:r>
              <a:rPr lang="en-US" sz="3000" dirty="0" smtClean="0">
                <a:solidFill>
                  <a:schemeClr val="bg1"/>
                </a:solidFill>
              </a:rPr>
              <a:t>)</a:t>
            </a:r>
            <a:endParaRPr kumimoji="0" lang="en-US" sz="30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3"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25" name="Rectangle 1"/>
          <p:cNvSpPr>
            <a:spLocks noChangeArrowheads="1"/>
          </p:cNvSpPr>
          <p:nvPr/>
        </p:nvSpPr>
        <p:spPr bwMode="auto">
          <a:xfrm>
            <a:off x="4000496" y="2428868"/>
            <a:ext cx="492922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en-US" sz="2000" b="1" dirty="0" smtClean="0">
                <a:solidFill>
                  <a:schemeClr val="bg1"/>
                </a:solidFill>
              </a:rPr>
              <a:t>“The Algebraic Approach to Recognition, Classification and Forecasting Problems” (</a:t>
            </a:r>
            <a:r>
              <a:rPr lang="en-US" sz="2000" b="1" dirty="0" err="1" smtClean="0">
                <a:solidFill>
                  <a:schemeClr val="bg1"/>
                </a:solidFill>
              </a:rPr>
              <a:t>Yu.Zhuravlev</a:t>
            </a:r>
            <a:r>
              <a:rPr lang="en-US" sz="2000" b="1" dirty="0" smtClean="0">
                <a:solidFill>
                  <a:schemeClr val="bg1"/>
                </a:solidFill>
              </a:rPr>
              <a:t>)</a:t>
            </a:r>
            <a:r>
              <a:rPr lang="en-US" sz="2000" dirty="0" smtClean="0">
                <a:solidFill>
                  <a:schemeClr val="bg1"/>
                </a:solidFill>
              </a:rPr>
              <a:t> – mathematical set-up of a pattern recognition problem, correctness and regularity conditions, multiple classifiers.</a:t>
            </a:r>
          </a:p>
          <a:p>
            <a:endParaRPr lang="en-US" sz="2000" dirty="0" smtClean="0">
              <a:solidFill>
                <a:schemeClr val="bg1"/>
              </a:solidFill>
            </a:endParaRPr>
          </a:p>
          <a:p>
            <a:r>
              <a:rPr lang="en-US" sz="2000" dirty="0" smtClean="0">
                <a:solidFill>
                  <a:schemeClr val="bg1"/>
                </a:solidFill>
                <a:hlinkClick r:id="rId2"/>
              </a:rPr>
              <a:t>http://www.ccas.ru/personal/zhuravlev.html</a:t>
            </a:r>
            <a:r>
              <a:rPr lang="en-US" sz="2000" dirty="0" smtClean="0">
                <a:solidFill>
                  <a:schemeClr val="bg1"/>
                </a:solidFill>
              </a:rPr>
              <a:t> (</a:t>
            </a:r>
            <a:r>
              <a:rPr lang="en-US" sz="2000" dirty="0" err="1" smtClean="0">
                <a:solidFill>
                  <a:schemeClr val="bg1"/>
                </a:solidFill>
              </a:rPr>
              <a:t>Zhuravlev’s</a:t>
            </a:r>
            <a:r>
              <a:rPr lang="en-US" sz="2000" dirty="0" smtClean="0">
                <a:solidFill>
                  <a:schemeClr val="bg1"/>
                </a:solidFill>
              </a:rPr>
              <a:t>  personal page)</a:t>
            </a:r>
            <a:endParaRPr lang="ru-RU" sz="2000" dirty="0">
              <a:solidFill>
                <a:schemeClr val="bg1"/>
              </a:solidFill>
            </a:endParaRPr>
          </a:p>
        </p:txBody>
      </p:sp>
      <p:sp>
        <p:nvSpPr>
          <p:cNvPr id="9" name="Rectangle 8"/>
          <p:cNvSpPr/>
          <p:nvPr/>
        </p:nvSpPr>
        <p:spPr>
          <a:xfrm>
            <a:off x="0" y="1214422"/>
            <a:ext cx="9144000" cy="1015663"/>
          </a:xfrm>
          <a:prstGeom prst="rect">
            <a:avLst/>
          </a:prstGeom>
        </p:spPr>
        <p:txBody>
          <a:bodyPr wrap="square">
            <a:spAutoFit/>
          </a:bodyPr>
          <a:lstStyle/>
          <a:p>
            <a:pPr algn="ctr"/>
            <a:r>
              <a:rPr lang="en-US" sz="3000" dirty="0" smtClean="0">
                <a:solidFill>
                  <a:schemeClr val="bg1"/>
                </a:solidFill>
              </a:rPr>
              <a:t>The Algebraic Approach to Recognition, Classification and Forecasting Problems (</a:t>
            </a:r>
            <a:r>
              <a:rPr lang="en-US" sz="3000" dirty="0" err="1" smtClean="0">
                <a:solidFill>
                  <a:schemeClr val="bg1"/>
                </a:solidFill>
              </a:rPr>
              <a:t>Yu.Zhuravlev</a:t>
            </a:r>
            <a:r>
              <a:rPr lang="en-US" sz="3000" dirty="0" smtClean="0">
                <a:solidFill>
                  <a:schemeClr val="bg1"/>
                </a:solidFill>
              </a:rPr>
              <a:t>) </a:t>
            </a:r>
            <a:endParaRPr lang="ru-RU" sz="3000" dirty="0">
              <a:solidFill>
                <a:schemeClr val="bg1"/>
              </a:solidFill>
            </a:endParaRPr>
          </a:p>
        </p:txBody>
      </p:sp>
      <p:pic>
        <p:nvPicPr>
          <p:cNvPr id="10" name="Picture 9" descr="zhuravlev.jpg"/>
          <p:cNvPicPr>
            <a:picLocks noChangeAspect="1"/>
          </p:cNvPicPr>
          <p:nvPr/>
        </p:nvPicPr>
        <p:blipFill>
          <a:blip r:embed="rId3" cstate="print"/>
          <a:stretch>
            <a:fillRect/>
          </a:stretch>
        </p:blipFill>
        <p:spPr>
          <a:xfrm>
            <a:off x="214282" y="2428868"/>
            <a:ext cx="3657600" cy="2743200"/>
          </a:xfrm>
          <a:prstGeom prst="rect">
            <a:avLst/>
          </a:prstGeom>
        </p:spPr>
      </p:pic>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5" name="Picture 2" descr="E:\Дизайн\Иконки\crystal-project-png-crystalxp.net-en-4538\256x256\actions\next.png"/>
          <p:cNvPicPr>
            <a:picLocks noChangeAspect="1" noChangeArrowheads="1"/>
          </p:cNvPicPr>
          <p:nvPr/>
        </p:nvPicPr>
        <p:blipFill>
          <a:blip r:embed="rId4"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29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The Algebraic Approach  of </a:t>
            </a:r>
            <a:r>
              <a:rPr lang="en-US" sz="3000" dirty="0" err="1" smtClean="0">
                <a:solidFill>
                  <a:schemeClr val="bg1"/>
                </a:solidFill>
              </a:rPr>
              <a:t>Yu.Zhuravlev</a:t>
            </a:r>
            <a:endParaRPr lang="ru-RU" sz="3000" dirty="0">
              <a:solidFill>
                <a:schemeClr val="bg1"/>
              </a:solidFill>
            </a:endParaRPr>
          </a:p>
        </p:txBody>
      </p:sp>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8" name="Схема 7"/>
          <p:cNvGraphicFramePr/>
          <p:nvPr/>
        </p:nvGraphicFramePr>
        <p:xfrm>
          <a:off x="285720" y="1500174"/>
          <a:ext cx="8643998"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4" name="Diagram 13"/>
          <p:cNvGraphicFramePr/>
          <p:nvPr/>
        </p:nvGraphicFramePr>
        <p:xfrm>
          <a:off x="142844" y="1357298"/>
          <a:ext cx="8786874" cy="4357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The Algebraic Approaches and Techniques</a:t>
            </a:r>
          </a:p>
        </p:txBody>
      </p:sp>
      <p:pic>
        <p:nvPicPr>
          <p:cNvPr id="13"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graphicEl>
                                              <a:dgm id="{000CB119-CB6D-460E-81BD-51547A4A0567}"/>
                                            </p:graphicEl>
                                          </p:spTgt>
                                        </p:tgtEl>
                                        <p:attrNameLst>
                                          <p:attrName>style.visibility</p:attrName>
                                        </p:attrNameLst>
                                      </p:cBhvr>
                                      <p:to>
                                        <p:strVal val="visible"/>
                                      </p:to>
                                    </p:set>
                                    <p:animEffect transition="in" filter="fade">
                                      <p:cBhvr>
                                        <p:cTn id="7" dur="2000"/>
                                        <p:tgtEl>
                                          <p:spTgt spid="14">
                                            <p:graphicEl>
                                              <a:dgm id="{000CB119-CB6D-460E-81BD-51547A4A0567}"/>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graphicEl>
                                              <a:dgm id="{55C407A6-AD06-458A-A3ED-7F048D559C95}"/>
                                            </p:graphicEl>
                                          </p:spTgt>
                                        </p:tgtEl>
                                        <p:attrNameLst>
                                          <p:attrName>style.visibility</p:attrName>
                                        </p:attrNameLst>
                                      </p:cBhvr>
                                      <p:to>
                                        <p:strVal val="visible"/>
                                      </p:to>
                                    </p:set>
                                    <p:animEffect transition="in" filter="fade">
                                      <p:cBhvr>
                                        <p:cTn id="10" dur="2000"/>
                                        <p:tgtEl>
                                          <p:spTgt spid="14">
                                            <p:graphicEl>
                                              <a:dgm id="{55C407A6-AD06-458A-A3ED-7F048D559C95}"/>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graphicEl>
                                              <a:dgm id="{7487EDA4-69D7-40AA-B40A-7D418B220161}"/>
                                            </p:graphicEl>
                                          </p:spTgt>
                                        </p:tgtEl>
                                        <p:attrNameLst>
                                          <p:attrName>style.visibility</p:attrName>
                                        </p:attrNameLst>
                                      </p:cBhvr>
                                      <p:to>
                                        <p:strVal val="visible"/>
                                      </p:to>
                                    </p:set>
                                    <p:animEffect transition="in" filter="fade">
                                      <p:cBhvr>
                                        <p:cTn id="15" dur="2000"/>
                                        <p:tgtEl>
                                          <p:spTgt spid="14">
                                            <p:graphicEl>
                                              <a:dgm id="{7487EDA4-69D7-40AA-B40A-7D418B220161}"/>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graphicEl>
                                              <a:dgm id="{8AF182A4-2C78-437F-A8E8-2496BEE7AB3A}"/>
                                            </p:graphicEl>
                                          </p:spTgt>
                                        </p:tgtEl>
                                        <p:attrNameLst>
                                          <p:attrName>style.visibility</p:attrName>
                                        </p:attrNameLst>
                                      </p:cBhvr>
                                      <p:to>
                                        <p:strVal val="visible"/>
                                      </p:to>
                                    </p:set>
                                    <p:animEffect transition="in" filter="fade">
                                      <p:cBhvr>
                                        <p:cTn id="18" dur="2000"/>
                                        <p:tgtEl>
                                          <p:spTgt spid="14">
                                            <p:graphicEl>
                                              <a:dgm id="{8AF182A4-2C78-437F-A8E8-2496BEE7AB3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graphicEl>
                                              <a:dgm id="{50765F90-9716-44EC-95E5-C59E855B0734}"/>
                                            </p:graphicEl>
                                          </p:spTgt>
                                        </p:tgtEl>
                                        <p:attrNameLst>
                                          <p:attrName>style.visibility</p:attrName>
                                        </p:attrNameLst>
                                      </p:cBhvr>
                                      <p:to>
                                        <p:strVal val="visible"/>
                                      </p:to>
                                    </p:set>
                                    <p:animEffect transition="in" filter="fade">
                                      <p:cBhvr>
                                        <p:cTn id="21" dur="2000"/>
                                        <p:tgtEl>
                                          <p:spTgt spid="14">
                                            <p:graphicEl>
                                              <a:dgm id="{50765F90-9716-44EC-95E5-C59E855B0734}"/>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graphicEl>
                                              <a:dgm id="{BCF23F8D-6E30-4DFB-97AF-1A5FFD5534A3}"/>
                                            </p:graphicEl>
                                          </p:spTgt>
                                        </p:tgtEl>
                                        <p:attrNameLst>
                                          <p:attrName>style.visibility</p:attrName>
                                        </p:attrNameLst>
                                      </p:cBhvr>
                                      <p:to>
                                        <p:strVal val="visible"/>
                                      </p:to>
                                    </p:set>
                                    <p:animEffect transition="in" filter="fade">
                                      <p:cBhvr>
                                        <p:cTn id="26" dur="2000"/>
                                        <p:tgtEl>
                                          <p:spTgt spid="14">
                                            <p:graphicEl>
                                              <a:dgm id="{BCF23F8D-6E30-4DFB-97AF-1A5FFD5534A3}"/>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graphicEl>
                                              <a:dgm id="{17DF3920-3BF8-4D4F-82BF-9D2407AFB193}"/>
                                            </p:graphicEl>
                                          </p:spTgt>
                                        </p:tgtEl>
                                        <p:attrNameLst>
                                          <p:attrName>style.visibility</p:attrName>
                                        </p:attrNameLst>
                                      </p:cBhvr>
                                      <p:to>
                                        <p:strVal val="visible"/>
                                      </p:to>
                                    </p:set>
                                    <p:animEffect transition="in" filter="fade">
                                      <p:cBhvr>
                                        <p:cTn id="29" dur="2000"/>
                                        <p:tgtEl>
                                          <p:spTgt spid="14">
                                            <p:graphicEl>
                                              <a:dgm id="{17DF3920-3BF8-4D4F-82BF-9D2407AFB193}"/>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graphicEl>
                                              <a:dgm id="{CA332216-D436-4DC6-B0AC-BD3EDA2B3169}"/>
                                            </p:graphicEl>
                                          </p:spTgt>
                                        </p:tgtEl>
                                        <p:attrNameLst>
                                          <p:attrName>style.visibility</p:attrName>
                                        </p:attrNameLst>
                                      </p:cBhvr>
                                      <p:to>
                                        <p:strVal val="visible"/>
                                      </p:to>
                                    </p:set>
                                    <p:animEffect transition="in" filter="fade">
                                      <p:cBhvr>
                                        <p:cTn id="32" dur="2000"/>
                                        <p:tgtEl>
                                          <p:spTgt spid="14">
                                            <p:graphicEl>
                                              <a:dgm id="{CA332216-D436-4DC6-B0AC-BD3EDA2B3169}"/>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graphicEl>
                                              <a:dgm id="{87BC1B29-19C6-4851-9F3B-689F85C2264C}"/>
                                            </p:graphicEl>
                                          </p:spTgt>
                                        </p:tgtEl>
                                        <p:attrNameLst>
                                          <p:attrName>style.visibility</p:attrName>
                                        </p:attrNameLst>
                                      </p:cBhvr>
                                      <p:to>
                                        <p:strVal val="visible"/>
                                      </p:to>
                                    </p:set>
                                    <p:animEffect transition="in" filter="fade">
                                      <p:cBhvr>
                                        <p:cTn id="37" dur="2000"/>
                                        <p:tgtEl>
                                          <p:spTgt spid="14">
                                            <p:graphicEl>
                                              <a:dgm id="{87BC1B29-19C6-4851-9F3B-689F85C2264C}"/>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graphicEl>
                                              <a:dgm id="{5446E6DB-2840-4EA2-90ED-77D42A63D173}"/>
                                            </p:graphicEl>
                                          </p:spTgt>
                                        </p:tgtEl>
                                        <p:attrNameLst>
                                          <p:attrName>style.visibility</p:attrName>
                                        </p:attrNameLst>
                                      </p:cBhvr>
                                      <p:to>
                                        <p:strVal val="visible"/>
                                      </p:to>
                                    </p:set>
                                    <p:animEffect transition="in" filter="fade">
                                      <p:cBhvr>
                                        <p:cTn id="40" dur="2000"/>
                                        <p:tgtEl>
                                          <p:spTgt spid="14">
                                            <p:graphicEl>
                                              <a:dgm id="{5446E6DB-2840-4EA2-90ED-77D42A63D173}"/>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
                                            <p:graphicEl>
                                              <a:dgm id="{DA265CD5-9B9D-4663-9643-BE37B4B22ACB}"/>
                                            </p:graphicEl>
                                          </p:spTgt>
                                        </p:tgtEl>
                                        <p:attrNameLst>
                                          <p:attrName>style.visibility</p:attrName>
                                        </p:attrNameLst>
                                      </p:cBhvr>
                                      <p:to>
                                        <p:strVal val="visible"/>
                                      </p:to>
                                    </p:set>
                                    <p:animEffect transition="in" filter="fade">
                                      <p:cBhvr>
                                        <p:cTn id="43" dur="2000"/>
                                        <p:tgtEl>
                                          <p:spTgt spid="14">
                                            <p:graphicEl>
                                              <a:dgm id="{DA265CD5-9B9D-4663-9643-BE37B4B22AC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Notion “An Algebra”</a:t>
            </a:r>
          </a:p>
        </p:txBody>
      </p:sp>
      <p:pic>
        <p:nvPicPr>
          <p:cNvPr id="1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8" name="Rectangle 1"/>
          <p:cNvSpPr>
            <a:spLocks noChangeArrowheads="1"/>
          </p:cNvSpPr>
          <p:nvPr/>
        </p:nvSpPr>
        <p:spPr bwMode="auto">
          <a:xfrm>
            <a:off x="0" y="1000108"/>
            <a:ext cx="9144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000" dirty="0" smtClean="0">
                <a:solidFill>
                  <a:schemeClr val="bg1"/>
                </a:solidFill>
              </a:rPr>
              <a:t>World of Algebras</a:t>
            </a:r>
            <a:endParaRPr lang="ru-RU" sz="3000" dirty="0" smtClean="0">
              <a:solidFill>
                <a:schemeClr val="bg1"/>
              </a:solidFill>
            </a:endParaRPr>
          </a:p>
          <a:p>
            <a:pPr lvl="0" algn="ctr" fontAlgn="base">
              <a:spcBef>
                <a:spcPct val="0"/>
              </a:spcBef>
              <a:spcAft>
                <a:spcPct val="0"/>
              </a:spcAft>
            </a:pPr>
            <a:endParaRPr lang="ru-RU" sz="3000" dirty="0" smtClean="0">
              <a:solidFill>
                <a:schemeClr val="bg1"/>
              </a:solidFill>
            </a:endParaRPr>
          </a:p>
        </p:txBody>
      </p:sp>
      <p:graphicFrame>
        <p:nvGraphicFramePr>
          <p:cNvPr id="10" name="Схема 9"/>
          <p:cNvGraphicFramePr/>
          <p:nvPr/>
        </p:nvGraphicFramePr>
        <p:xfrm>
          <a:off x="0" y="1500174"/>
          <a:ext cx="9144000" cy="50006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graphicEl>
                                              <a:dgm id="{C5A66E04-6F78-49D1-BD03-36E45CD90827}"/>
                                            </p:graphicEl>
                                          </p:spTgt>
                                        </p:tgtEl>
                                        <p:attrNameLst>
                                          <p:attrName>style.visibility</p:attrName>
                                        </p:attrNameLst>
                                      </p:cBhvr>
                                      <p:to>
                                        <p:strVal val="visible"/>
                                      </p:to>
                                    </p:set>
                                    <p:anim calcmode="lin" valueType="num">
                                      <p:cBhvr additive="base">
                                        <p:cTn id="7" dur="500" fill="hold"/>
                                        <p:tgtEl>
                                          <p:spTgt spid="10">
                                            <p:graphicEl>
                                              <a:dgm id="{C5A66E04-6F78-49D1-BD03-36E45CD9082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graphicEl>
                                              <a:dgm id="{C5A66E04-6F78-49D1-BD03-36E45CD90827}"/>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graphicEl>
                                              <a:dgm id="{2E85868B-C629-42A2-AE67-1E7CD87A5397}"/>
                                            </p:graphicEl>
                                          </p:spTgt>
                                        </p:tgtEl>
                                        <p:attrNameLst>
                                          <p:attrName>style.visibility</p:attrName>
                                        </p:attrNameLst>
                                      </p:cBhvr>
                                      <p:to>
                                        <p:strVal val="visible"/>
                                      </p:to>
                                    </p:set>
                                    <p:anim calcmode="lin" valueType="num">
                                      <p:cBhvr additive="base">
                                        <p:cTn id="13" dur="500" fill="hold"/>
                                        <p:tgtEl>
                                          <p:spTgt spid="10">
                                            <p:graphicEl>
                                              <a:dgm id="{2E85868B-C629-42A2-AE67-1E7CD87A5397}"/>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graphicEl>
                                              <a:dgm id="{2E85868B-C629-42A2-AE67-1E7CD87A5397}"/>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graphicEl>
                                              <a:dgm id="{B5FD2B3C-6B09-4335-B141-7238318D353F}"/>
                                            </p:graphicEl>
                                          </p:spTgt>
                                        </p:tgtEl>
                                        <p:attrNameLst>
                                          <p:attrName>style.visibility</p:attrName>
                                        </p:attrNameLst>
                                      </p:cBhvr>
                                      <p:to>
                                        <p:strVal val="visible"/>
                                      </p:to>
                                    </p:set>
                                    <p:anim calcmode="lin" valueType="num">
                                      <p:cBhvr additive="base">
                                        <p:cTn id="19" dur="500" fill="hold"/>
                                        <p:tgtEl>
                                          <p:spTgt spid="10">
                                            <p:graphicEl>
                                              <a:dgm id="{B5FD2B3C-6B09-4335-B141-7238318D353F}"/>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graphicEl>
                                              <a:dgm id="{B5FD2B3C-6B09-4335-B141-7238318D353F}"/>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graphicEl>
                                              <a:dgm id="{14FA16D6-90A3-4355-8C35-CFAB0EDD3DDC}"/>
                                            </p:graphicEl>
                                          </p:spTgt>
                                        </p:tgtEl>
                                        <p:attrNameLst>
                                          <p:attrName>style.visibility</p:attrName>
                                        </p:attrNameLst>
                                      </p:cBhvr>
                                      <p:to>
                                        <p:strVal val="visible"/>
                                      </p:to>
                                    </p:set>
                                    <p:anim calcmode="lin" valueType="num">
                                      <p:cBhvr additive="base">
                                        <p:cTn id="25" dur="500" fill="hold"/>
                                        <p:tgtEl>
                                          <p:spTgt spid="10">
                                            <p:graphicEl>
                                              <a:dgm id="{14FA16D6-90A3-4355-8C35-CFAB0EDD3DDC}"/>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graphicEl>
                                              <a:dgm id="{14FA16D6-90A3-4355-8C35-CFAB0EDD3DDC}"/>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graphicEl>
                                              <a:dgm id="{3C976103-2713-4ECD-91BB-C2A9DC8914BE}"/>
                                            </p:graphicEl>
                                          </p:spTgt>
                                        </p:tgtEl>
                                        <p:attrNameLst>
                                          <p:attrName>style.visibility</p:attrName>
                                        </p:attrNameLst>
                                      </p:cBhvr>
                                      <p:to>
                                        <p:strVal val="visible"/>
                                      </p:to>
                                    </p:set>
                                    <p:anim calcmode="lin" valueType="num">
                                      <p:cBhvr additive="base">
                                        <p:cTn id="31" dur="500" fill="hold"/>
                                        <p:tgtEl>
                                          <p:spTgt spid="10">
                                            <p:graphicEl>
                                              <a:dgm id="{3C976103-2713-4ECD-91BB-C2A9DC8914B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graphicEl>
                                              <a:dgm id="{3C976103-2713-4ECD-91BB-C2A9DC8914BE}"/>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graphicEl>
                                              <a:dgm id="{D9ED448D-96A4-4073-888B-5E3F4FFEE5C9}"/>
                                            </p:graphicEl>
                                          </p:spTgt>
                                        </p:tgtEl>
                                        <p:attrNameLst>
                                          <p:attrName>style.visibility</p:attrName>
                                        </p:attrNameLst>
                                      </p:cBhvr>
                                      <p:to>
                                        <p:strVal val="visible"/>
                                      </p:to>
                                    </p:set>
                                    <p:anim calcmode="lin" valueType="num">
                                      <p:cBhvr additive="base">
                                        <p:cTn id="37" dur="500" fill="hold"/>
                                        <p:tgtEl>
                                          <p:spTgt spid="10">
                                            <p:graphicEl>
                                              <a:dgm id="{D9ED448D-96A4-4073-888B-5E3F4FFEE5C9}"/>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graphicEl>
                                              <a:dgm id="{D9ED448D-96A4-4073-888B-5E3F4FFEE5C9}"/>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graphicEl>
                                              <a:dgm id="{140FCC36-193D-453E-9482-8EF1CE665448}"/>
                                            </p:graphicEl>
                                          </p:spTgt>
                                        </p:tgtEl>
                                        <p:attrNameLst>
                                          <p:attrName>style.visibility</p:attrName>
                                        </p:attrNameLst>
                                      </p:cBhvr>
                                      <p:to>
                                        <p:strVal val="visible"/>
                                      </p:to>
                                    </p:set>
                                    <p:anim calcmode="lin" valueType="num">
                                      <p:cBhvr additive="base">
                                        <p:cTn id="43" dur="500" fill="hold"/>
                                        <p:tgtEl>
                                          <p:spTgt spid="10">
                                            <p:graphicEl>
                                              <a:dgm id="{140FCC36-193D-453E-9482-8EF1CE665448}"/>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graphicEl>
                                              <a:dgm id="{140FCC36-193D-453E-9482-8EF1CE665448}"/>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graphicEl>
                                              <a:dgm id="{F813CA3A-ED23-4DA0-9FC4-755CFF740B2F}"/>
                                            </p:graphicEl>
                                          </p:spTgt>
                                        </p:tgtEl>
                                        <p:attrNameLst>
                                          <p:attrName>style.visibility</p:attrName>
                                        </p:attrNameLst>
                                      </p:cBhvr>
                                      <p:to>
                                        <p:strVal val="visible"/>
                                      </p:to>
                                    </p:set>
                                    <p:anim calcmode="lin" valueType="num">
                                      <p:cBhvr additive="base">
                                        <p:cTn id="49" dur="500" fill="hold"/>
                                        <p:tgtEl>
                                          <p:spTgt spid="10">
                                            <p:graphicEl>
                                              <a:dgm id="{F813CA3A-ED23-4DA0-9FC4-755CFF740B2F}"/>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graphicEl>
                                              <a:dgm id="{F813CA3A-ED23-4DA0-9FC4-755CFF740B2F}"/>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graphicEl>
                                              <a:dgm id="{A6587B52-535C-4309-BF80-479C6799B312}"/>
                                            </p:graphicEl>
                                          </p:spTgt>
                                        </p:tgtEl>
                                        <p:attrNameLst>
                                          <p:attrName>style.visibility</p:attrName>
                                        </p:attrNameLst>
                                      </p:cBhvr>
                                      <p:to>
                                        <p:strVal val="visible"/>
                                      </p:to>
                                    </p:set>
                                    <p:anim calcmode="lin" valueType="num">
                                      <p:cBhvr additive="base">
                                        <p:cTn id="55" dur="500" fill="hold"/>
                                        <p:tgtEl>
                                          <p:spTgt spid="10">
                                            <p:graphicEl>
                                              <a:dgm id="{A6587B52-535C-4309-BF80-479C6799B312}"/>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graphicEl>
                                              <a:dgm id="{A6587B52-535C-4309-BF80-479C6799B312}"/>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0">
                                            <p:graphicEl>
                                              <a:dgm id="{B5833317-6BC9-4AC6-A40F-BADF50ABA4D2}"/>
                                            </p:graphicEl>
                                          </p:spTgt>
                                        </p:tgtEl>
                                        <p:attrNameLst>
                                          <p:attrName>style.visibility</p:attrName>
                                        </p:attrNameLst>
                                      </p:cBhvr>
                                      <p:to>
                                        <p:strVal val="visible"/>
                                      </p:to>
                                    </p:set>
                                    <p:anim calcmode="lin" valueType="num">
                                      <p:cBhvr additive="base">
                                        <p:cTn id="61" dur="500" fill="hold"/>
                                        <p:tgtEl>
                                          <p:spTgt spid="10">
                                            <p:graphicEl>
                                              <a:dgm id="{B5833317-6BC9-4AC6-A40F-BADF50ABA4D2}"/>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
                                            <p:graphicEl>
                                              <a:dgm id="{B5833317-6BC9-4AC6-A40F-BADF50ABA4D2}"/>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0">
                                            <p:graphicEl>
                                              <a:dgm id="{ADC6577E-B2A4-4660-B401-BDFF57E09464}"/>
                                            </p:graphicEl>
                                          </p:spTgt>
                                        </p:tgtEl>
                                        <p:attrNameLst>
                                          <p:attrName>style.visibility</p:attrName>
                                        </p:attrNameLst>
                                      </p:cBhvr>
                                      <p:to>
                                        <p:strVal val="visible"/>
                                      </p:to>
                                    </p:set>
                                    <p:anim calcmode="lin" valueType="num">
                                      <p:cBhvr additive="base">
                                        <p:cTn id="67" dur="500" fill="hold"/>
                                        <p:tgtEl>
                                          <p:spTgt spid="10">
                                            <p:graphicEl>
                                              <a:dgm id="{ADC6577E-B2A4-4660-B401-BDFF57E09464}"/>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10">
                                            <p:graphicEl>
                                              <a:dgm id="{ADC6577E-B2A4-4660-B401-BDFF57E09464}"/>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0">
                                            <p:graphicEl>
                                              <a:dgm id="{6016AA98-9A92-4D41-825D-A12E8EB3FFD4}"/>
                                            </p:graphicEl>
                                          </p:spTgt>
                                        </p:tgtEl>
                                        <p:attrNameLst>
                                          <p:attrName>style.visibility</p:attrName>
                                        </p:attrNameLst>
                                      </p:cBhvr>
                                      <p:to>
                                        <p:strVal val="visible"/>
                                      </p:to>
                                    </p:set>
                                    <p:anim calcmode="lin" valueType="num">
                                      <p:cBhvr additive="base">
                                        <p:cTn id="73" dur="500" fill="hold"/>
                                        <p:tgtEl>
                                          <p:spTgt spid="10">
                                            <p:graphicEl>
                                              <a:dgm id="{6016AA98-9A92-4D41-825D-A12E8EB3FFD4}"/>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10">
                                            <p:graphicEl>
                                              <a:dgm id="{6016AA98-9A92-4D41-825D-A12E8EB3FFD4}"/>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0">
                                            <p:graphicEl>
                                              <a:dgm id="{762C0E1C-AD85-4BBD-A163-72C6830CBD2F}"/>
                                            </p:graphicEl>
                                          </p:spTgt>
                                        </p:tgtEl>
                                        <p:attrNameLst>
                                          <p:attrName>style.visibility</p:attrName>
                                        </p:attrNameLst>
                                      </p:cBhvr>
                                      <p:to>
                                        <p:strVal val="visible"/>
                                      </p:to>
                                    </p:set>
                                    <p:anim calcmode="lin" valueType="num">
                                      <p:cBhvr additive="base">
                                        <p:cTn id="79" dur="500" fill="hold"/>
                                        <p:tgtEl>
                                          <p:spTgt spid="10">
                                            <p:graphicEl>
                                              <a:dgm id="{762C0E1C-AD85-4BBD-A163-72C6830CBD2F}"/>
                                            </p:graphicEl>
                                          </p:spTgt>
                                        </p:tgtEl>
                                        <p:attrNameLst>
                                          <p:attrName>ppt_x</p:attrName>
                                        </p:attrNameLst>
                                      </p:cBhvr>
                                      <p:tavLst>
                                        <p:tav tm="0">
                                          <p:val>
                                            <p:strVal val="#ppt_x"/>
                                          </p:val>
                                        </p:tav>
                                        <p:tav tm="100000">
                                          <p:val>
                                            <p:strVal val="#ppt_x"/>
                                          </p:val>
                                        </p:tav>
                                      </p:tavLst>
                                    </p:anim>
                                    <p:anim calcmode="lin" valueType="num">
                                      <p:cBhvr additive="base">
                                        <p:cTn id="80" dur="500" fill="hold"/>
                                        <p:tgtEl>
                                          <p:spTgt spid="10">
                                            <p:graphicEl>
                                              <a:dgm id="{762C0E1C-AD85-4BBD-A163-72C6830CBD2F}"/>
                                            </p:graphic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0">
                                            <p:graphicEl>
                                              <a:dgm id="{92154540-2BAC-4F0B-931F-E5FC053A8E88}"/>
                                            </p:graphicEl>
                                          </p:spTgt>
                                        </p:tgtEl>
                                        <p:attrNameLst>
                                          <p:attrName>style.visibility</p:attrName>
                                        </p:attrNameLst>
                                      </p:cBhvr>
                                      <p:to>
                                        <p:strVal val="visible"/>
                                      </p:to>
                                    </p:set>
                                    <p:anim calcmode="lin" valueType="num">
                                      <p:cBhvr additive="base">
                                        <p:cTn id="85" dur="500" fill="hold"/>
                                        <p:tgtEl>
                                          <p:spTgt spid="10">
                                            <p:graphicEl>
                                              <a:dgm id="{92154540-2BAC-4F0B-931F-E5FC053A8E88}"/>
                                            </p:graphicEl>
                                          </p:spTgt>
                                        </p:tgtEl>
                                        <p:attrNameLst>
                                          <p:attrName>ppt_x</p:attrName>
                                        </p:attrNameLst>
                                      </p:cBhvr>
                                      <p:tavLst>
                                        <p:tav tm="0">
                                          <p:val>
                                            <p:strVal val="#ppt_x"/>
                                          </p:val>
                                        </p:tav>
                                        <p:tav tm="100000">
                                          <p:val>
                                            <p:strVal val="#ppt_x"/>
                                          </p:val>
                                        </p:tav>
                                      </p:tavLst>
                                    </p:anim>
                                    <p:anim calcmode="lin" valueType="num">
                                      <p:cBhvr additive="base">
                                        <p:cTn id="86" dur="500" fill="hold"/>
                                        <p:tgtEl>
                                          <p:spTgt spid="10">
                                            <p:graphicEl>
                                              <a:dgm id="{92154540-2BAC-4F0B-931F-E5FC053A8E88}"/>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858022" cy="714380"/>
          </a:xfrm>
        </p:spPr>
        <p:txBody>
          <a:bodyPr>
            <a:noAutofit/>
          </a:bodyPr>
          <a:lstStyle/>
          <a:p>
            <a:pPr algn="l"/>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714356"/>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Prehistory of Algebra</a:t>
            </a:r>
          </a:p>
        </p:txBody>
      </p:sp>
      <p:graphicFrame>
        <p:nvGraphicFramePr>
          <p:cNvPr id="17" name="Diagram 16"/>
          <p:cNvGraphicFramePr/>
          <p:nvPr/>
        </p:nvGraphicFramePr>
        <p:xfrm>
          <a:off x="500034" y="2000240"/>
          <a:ext cx="8358246" cy="4429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8"/>
          <p:cNvSpPr/>
          <p:nvPr/>
        </p:nvSpPr>
        <p:spPr>
          <a:xfrm>
            <a:off x="214282" y="1285860"/>
            <a:ext cx="8572560" cy="707886"/>
          </a:xfrm>
          <a:prstGeom prst="rect">
            <a:avLst/>
          </a:prstGeom>
        </p:spPr>
        <p:txBody>
          <a:bodyPr wrap="square">
            <a:spAutoFit/>
          </a:bodyPr>
          <a:lstStyle/>
          <a:p>
            <a:pPr algn="just"/>
            <a:r>
              <a:rPr lang="en-US" sz="2000" b="1" dirty="0" smtClean="0">
                <a:solidFill>
                  <a:schemeClr val="bg1"/>
                </a:solidFill>
              </a:rPr>
              <a:t>An algebra</a:t>
            </a:r>
            <a:r>
              <a:rPr lang="en-US" sz="2000" dirty="0" smtClean="0">
                <a:solidFill>
                  <a:schemeClr val="bg1"/>
                </a:solidFill>
              </a:rPr>
              <a:t> is a part of mathematics concerned with investigation of algebraic operations.</a:t>
            </a:r>
            <a:endParaRPr lang="ru-RU" sz="2000" dirty="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A21DEF94-5C74-4389-892D-30F613642E9A}"/>
                                            </p:graphicEl>
                                          </p:spTgt>
                                        </p:tgtEl>
                                        <p:attrNameLst>
                                          <p:attrName>style.visibility</p:attrName>
                                        </p:attrNameLst>
                                      </p:cBhvr>
                                      <p:to>
                                        <p:strVal val="visible"/>
                                      </p:to>
                                    </p:set>
                                    <p:anim calcmode="lin" valueType="num">
                                      <p:cBhvr additive="base">
                                        <p:cTn id="7" dur="2000" fill="hold"/>
                                        <p:tgtEl>
                                          <p:spTgt spid="17">
                                            <p:graphicEl>
                                              <a:dgm id="{A21DEF94-5C74-4389-892D-30F613642E9A}"/>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17">
                                            <p:graphicEl>
                                              <a:dgm id="{A21DEF94-5C74-4389-892D-30F613642E9A}"/>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541BAD4F-0F7D-4078-9DB9-954286499626}"/>
                                            </p:graphicEl>
                                          </p:spTgt>
                                        </p:tgtEl>
                                        <p:attrNameLst>
                                          <p:attrName>style.visibility</p:attrName>
                                        </p:attrNameLst>
                                      </p:cBhvr>
                                      <p:to>
                                        <p:strVal val="visible"/>
                                      </p:to>
                                    </p:set>
                                    <p:anim calcmode="lin" valueType="num">
                                      <p:cBhvr additive="base">
                                        <p:cTn id="13" dur="2000" fill="hold"/>
                                        <p:tgtEl>
                                          <p:spTgt spid="17">
                                            <p:graphicEl>
                                              <a:dgm id="{541BAD4F-0F7D-4078-9DB9-954286499626}"/>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7">
                                            <p:graphicEl>
                                              <a:dgm id="{541BAD4F-0F7D-4078-9DB9-954286499626}"/>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graphicEl>
                                              <a:dgm id="{20E33148-1A18-4C07-BE72-E257428442E2}"/>
                                            </p:graphicEl>
                                          </p:spTgt>
                                        </p:tgtEl>
                                        <p:attrNameLst>
                                          <p:attrName>style.visibility</p:attrName>
                                        </p:attrNameLst>
                                      </p:cBhvr>
                                      <p:to>
                                        <p:strVal val="visible"/>
                                      </p:to>
                                    </p:set>
                                    <p:anim calcmode="lin" valueType="num">
                                      <p:cBhvr additive="base">
                                        <p:cTn id="19" dur="2000" fill="hold"/>
                                        <p:tgtEl>
                                          <p:spTgt spid="17">
                                            <p:graphicEl>
                                              <a:dgm id="{20E33148-1A18-4C07-BE72-E257428442E2}"/>
                                            </p:graphicEl>
                                          </p:spTgt>
                                        </p:tgtEl>
                                        <p:attrNameLst>
                                          <p:attrName>ppt_x</p:attrName>
                                        </p:attrNameLst>
                                      </p:cBhvr>
                                      <p:tavLst>
                                        <p:tav tm="0">
                                          <p:val>
                                            <p:strVal val="#ppt_x"/>
                                          </p:val>
                                        </p:tav>
                                        <p:tav tm="100000">
                                          <p:val>
                                            <p:strVal val="#ppt_x"/>
                                          </p:val>
                                        </p:tav>
                                      </p:tavLst>
                                    </p:anim>
                                    <p:anim calcmode="lin" valueType="num">
                                      <p:cBhvr additive="base">
                                        <p:cTn id="20" dur="2000" fill="hold"/>
                                        <p:tgtEl>
                                          <p:spTgt spid="17">
                                            <p:graphicEl>
                                              <a:dgm id="{20E33148-1A18-4C07-BE72-E257428442E2}"/>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graphicEl>
                                              <a:dgm id="{8F0CE873-1FE6-4E5E-8E67-B30CE2B798C7}"/>
                                            </p:graphicEl>
                                          </p:spTgt>
                                        </p:tgtEl>
                                        <p:attrNameLst>
                                          <p:attrName>style.visibility</p:attrName>
                                        </p:attrNameLst>
                                      </p:cBhvr>
                                      <p:to>
                                        <p:strVal val="visible"/>
                                      </p:to>
                                    </p:set>
                                    <p:anim calcmode="lin" valueType="num">
                                      <p:cBhvr additive="base">
                                        <p:cTn id="25" dur="2000" fill="hold"/>
                                        <p:tgtEl>
                                          <p:spTgt spid="17">
                                            <p:graphicEl>
                                              <a:dgm id="{8F0CE873-1FE6-4E5E-8E67-B30CE2B798C7}"/>
                                            </p:graphicEl>
                                          </p:spTgt>
                                        </p:tgtEl>
                                        <p:attrNameLst>
                                          <p:attrName>ppt_x</p:attrName>
                                        </p:attrNameLst>
                                      </p:cBhvr>
                                      <p:tavLst>
                                        <p:tav tm="0">
                                          <p:val>
                                            <p:strVal val="#ppt_x"/>
                                          </p:val>
                                        </p:tav>
                                        <p:tav tm="100000">
                                          <p:val>
                                            <p:strVal val="#ppt_x"/>
                                          </p:val>
                                        </p:tav>
                                      </p:tavLst>
                                    </p:anim>
                                    <p:anim calcmode="lin" valueType="num">
                                      <p:cBhvr additive="base">
                                        <p:cTn id="26" dur="2000" fill="hold"/>
                                        <p:tgtEl>
                                          <p:spTgt spid="17">
                                            <p:graphicEl>
                                              <a:dgm id="{8F0CE873-1FE6-4E5E-8E67-B30CE2B798C7}"/>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graphicEl>
                                              <a:dgm id="{19BCE58F-C114-4E7A-9344-5F9FF06A16C0}"/>
                                            </p:graphicEl>
                                          </p:spTgt>
                                        </p:tgtEl>
                                        <p:attrNameLst>
                                          <p:attrName>style.visibility</p:attrName>
                                        </p:attrNameLst>
                                      </p:cBhvr>
                                      <p:to>
                                        <p:strVal val="visible"/>
                                      </p:to>
                                    </p:set>
                                    <p:anim calcmode="lin" valueType="num">
                                      <p:cBhvr additive="base">
                                        <p:cTn id="31" dur="2000" fill="hold"/>
                                        <p:tgtEl>
                                          <p:spTgt spid="17">
                                            <p:graphicEl>
                                              <a:dgm id="{19BCE58F-C114-4E7A-9344-5F9FF06A16C0}"/>
                                            </p:graphicEl>
                                          </p:spTgt>
                                        </p:tgtEl>
                                        <p:attrNameLst>
                                          <p:attrName>ppt_x</p:attrName>
                                        </p:attrNameLst>
                                      </p:cBhvr>
                                      <p:tavLst>
                                        <p:tav tm="0">
                                          <p:val>
                                            <p:strVal val="#ppt_x"/>
                                          </p:val>
                                        </p:tav>
                                        <p:tav tm="100000">
                                          <p:val>
                                            <p:strVal val="#ppt_x"/>
                                          </p:val>
                                        </p:tav>
                                      </p:tavLst>
                                    </p:anim>
                                    <p:anim calcmode="lin" valueType="num">
                                      <p:cBhvr additive="base">
                                        <p:cTn id="32" dur="2000" fill="hold"/>
                                        <p:tgtEl>
                                          <p:spTgt spid="17">
                                            <p:graphicEl>
                                              <a:dgm id="{19BCE58F-C114-4E7A-9344-5F9FF06A16C0}"/>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graphicEl>
                                              <a:dgm id="{1D956C13-1141-4455-9423-100BF48A15EB}"/>
                                            </p:graphicEl>
                                          </p:spTgt>
                                        </p:tgtEl>
                                        <p:attrNameLst>
                                          <p:attrName>style.visibility</p:attrName>
                                        </p:attrNameLst>
                                      </p:cBhvr>
                                      <p:to>
                                        <p:strVal val="visible"/>
                                      </p:to>
                                    </p:set>
                                    <p:anim calcmode="lin" valueType="num">
                                      <p:cBhvr additive="base">
                                        <p:cTn id="37" dur="2000" fill="hold"/>
                                        <p:tgtEl>
                                          <p:spTgt spid="17">
                                            <p:graphicEl>
                                              <a:dgm id="{1D956C13-1141-4455-9423-100BF48A15EB}"/>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17">
                                            <p:graphicEl>
                                              <a:dgm id="{1D956C13-1141-4455-9423-100BF48A15EB}"/>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858022" cy="714380"/>
          </a:xfrm>
        </p:spPr>
        <p:txBody>
          <a:bodyPr>
            <a:noAutofit/>
          </a:bodyPr>
          <a:lstStyle/>
          <a:p>
            <a:pPr algn="l"/>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714356"/>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Development of Algebra</a:t>
            </a:r>
          </a:p>
        </p:txBody>
      </p:sp>
      <p:graphicFrame>
        <p:nvGraphicFramePr>
          <p:cNvPr id="17" name="Diagram 16"/>
          <p:cNvGraphicFramePr/>
          <p:nvPr/>
        </p:nvGraphicFramePr>
        <p:xfrm>
          <a:off x="285720" y="1428736"/>
          <a:ext cx="8715436" cy="357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2156B59A-3710-4BCB-8072-C65E1AF76E0F}"/>
                                            </p:graphicEl>
                                          </p:spTgt>
                                        </p:tgtEl>
                                        <p:attrNameLst>
                                          <p:attrName>style.visibility</p:attrName>
                                        </p:attrNameLst>
                                      </p:cBhvr>
                                      <p:to>
                                        <p:strVal val="visible"/>
                                      </p:to>
                                    </p:set>
                                    <p:anim calcmode="lin" valueType="num">
                                      <p:cBhvr additive="base">
                                        <p:cTn id="7" dur="500" fill="hold"/>
                                        <p:tgtEl>
                                          <p:spTgt spid="17">
                                            <p:graphicEl>
                                              <a:dgm id="{2156B59A-3710-4BCB-8072-C65E1AF76E0F}"/>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graphicEl>
                                              <a:dgm id="{2156B59A-3710-4BCB-8072-C65E1AF76E0F}"/>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AE4BE84E-B8F3-4DBC-9854-6612BDE6C0FC}"/>
                                            </p:graphicEl>
                                          </p:spTgt>
                                        </p:tgtEl>
                                        <p:attrNameLst>
                                          <p:attrName>style.visibility</p:attrName>
                                        </p:attrNameLst>
                                      </p:cBhvr>
                                      <p:to>
                                        <p:strVal val="visible"/>
                                      </p:to>
                                    </p:set>
                                    <p:anim calcmode="lin" valueType="num">
                                      <p:cBhvr additive="base">
                                        <p:cTn id="13" dur="500" fill="hold"/>
                                        <p:tgtEl>
                                          <p:spTgt spid="17">
                                            <p:graphicEl>
                                              <a:dgm id="{AE4BE84E-B8F3-4DBC-9854-6612BDE6C0FC}"/>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graphicEl>
                                              <a:dgm id="{AE4BE84E-B8F3-4DBC-9854-6612BDE6C0FC}"/>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7">
                                            <p:graphicEl>
                                              <a:dgm id="{F85C5E42-6FEF-426A-A1DE-00835AB0C8BD}"/>
                                            </p:graphicEl>
                                          </p:spTgt>
                                        </p:tgtEl>
                                        <p:attrNameLst>
                                          <p:attrName>style.visibility</p:attrName>
                                        </p:attrNameLst>
                                      </p:cBhvr>
                                      <p:to>
                                        <p:strVal val="visible"/>
                                      </p:to>
                                    </p:set>
                                    <p:anim calcmode="lin" valueType="num">
                                      <p:cBhvr additive="base">
                                        <p:cTn id="17" dur="500" fill="hold"/>
                                        <p:tgtEl>
                                          <p:spTgt spid="17">
                                            <p:graphicEl>
                                              <a:dgm id="{F85C5E42-6FEF-426A-A1DE-00835AB0C8BD}"/>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17">
                                            <p:graphicEl>
                                              <a:dgm id="{F85C5E42-6FEF-426A-A1DE-00835AB0C8B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858022" cy="714380"/>
          </a:xfrm>
        </p:spPr>
        <p:txBody>
          <a:bodyPr>
            <a:noAutofit/>
          </a:bodyPr>
          <a:lstStyle/>
          <a:p>
            <a:pPr algn="l"/>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714356"/>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Development of Algebra</a:t>
            </a:r>
          </a:p>
        </p:txBody>
      </p:sp>
      <p:graphicFrame>
        <p:nvGraphicFramePr>
          <p:cNvPr id="17" name="Diagram 16"/>
          <p:cNvGraphicFramePr/>
          <p:nvPr/>
        </p:nvGraphicFramePr>
        <p:xfrm>
          <a:off x="428564" y="1357298"/>
          <a:ext cx="8501154"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18604A70-8C73-42A6-BED8-47E8B7918733}"/>
                                            </p:graphicEl>
                                          </p:spTgt>
                                        </p:tgtEl>
                                        <p:attrNameLst>
                                          <p:attrName>style.visibility</p:attrName>
                                        </p:attrNameLst>
                                      </p:cBhvr>
                                      <p:to>
                                        <p:strVal val="visible"/>
                                      </p:to>
                                    </p:set>
                                    <p:anim calcmode="lin" valueType="num">
                                      <p:cBhvr additive="base">
                                        <p:cTn id="7" dur="2000" fill="hold"/>
                                        <p:tgtEl>
                                          <p:spTgt spid="17">
                                            <p:graphicEl>
                                              <a:dgm id="{18604A70-8C73-42A6-BED8-47E8B7918733}"/>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17">
                                            <p:graphicEl>
                                              <a:dgm id="{18604A70-8C73-42A6-BED8-47E8B7918733}"/>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07A0629C-BC48-426B-B675-286F091E8F15}"/>
                                            </p:graphicEl>
                                          </p:spTgt>
                                        </p:tgtEl>
                                        <p:attrNameLst>
                                          <p:attrName>style.visibility</p:attrName>
                                        </p:attrNameLst>
                                      </p:cBhvr>
                                      <p:to>
                                        <p:strVal val="visible"/>
                                      </p:to>
                                    </p:set>
                                    <p:anim calcmode="lin" valueType="num">
                                      <p:cBhvr additive="base">
                                        <p:cTn id="13" dur="2000" fill="hold"/>
                                        <p:tgtEl>
                                          <p:spTgt spid="17">
                                            <p:graphicEl>
                                              <a:dgm id="{07A0629C-BC48-426B-B675-286F091E8F15}"/>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7">
                                            <p:graphicEl>
                                              <a:dgm id="{07A0629C-BC48-426B-B675-286F091E8F15}"/>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7">
                                            <p:graphicEl>
                                              <a:dgm id="{D20174B5-3961-402F-997E-3472CA8502BF}"/>
                                            </p:graphicEl>
                                          </p:spTgt>
                                        </p:tgtEl>
                                        <p:attrNameLst>
                                          <p:attrName>style.visibility</p:attrName>
                                        </p:attrNameLst>
                                      </p:cBhvr>
                                      <p:to>
                                        <p:strVal val="visible"/>
                                      </p:to>
                                    </p:set>
                                    <p:anim calcmode="lin" valueType="num">
                                      <p:cBhvr additive="base">
                                        <p:cTn id="17" dur="2000" fill="hold"/>
                                        <p:tgtEl>
                                          <p:spTgt spid="17">
                                            <p:graphicEl>
                                              <a:dgm id="{D20174B5-3961-402F-997E-3472CA8502BF}"/>
                                            </p:graphicEl>
                                          </p:spTgt>
                                        </p:tgtEl>
                                        <p:attrNameLst>
                                          <p:attrName>ppt_x</p:attrName>
                                        </p:attrNameLst>
                                      </p:cBhvr>
                                      <p:tavLst>
                                        <p:tav tm="0">
                                          <p:val>
                                            <p:strVal val="#ppt_x"/>
                                          </p:val>
                                        </p:tav>
                                        <p:tav tm="100000">
                                          <p:val>
                                            <p:strVal val="#ppt_x"/>
                                          </p:val>
                                        </p:tav>
                                      </p:tavLst>
                                    </p:anim>
                                    <p:anim calcmode="lin" valueType="num">
                                      <p:cBhvr additive="base">
                                        <p:cTn id="18" dur="2000" fill="hold"/>
                                        <p:tgtEl>
                                          <p:spTgt spid="17">
                                            <p:graphicEl>
                                              <a:dgm id="{D20174B5-3961-402F-997E-3472CA8502BF}"/>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
                                            <p:graphicEl>
                                              <a:dgm id="{7D5CBE9C-06D0-415D-A912-9217BE1E31BF}"/>
                                            </p:graphicEl>
                                          </p:spTgt>
                                        </p:tgtEl>
                                        <p:attrNameLst>
                                          <p:attrName>style.visibility</p:attrName>
                                        </p:attrNameLst>
                                      </p:cBhvr>
                                      <p:to>
                                        <p:strVal val="visible"/>
                                      </p:to>
                                    </p:set>
                                    <p:anim calcmode="lin" valueType="num">
                                      <p:cBhvr additive="base">
                                        <p:cTn id="23" dur="2000" fill="hold"/>
                                        <p:tgtEl>
                                          <p:spTgt spid="17">
                                            <p:graphicEl>
                                              <a:dgm id="{7D5CBE9C-06D0-415D-A912-9217BE1E31BF}"/>
                                            </p:graphicEl>
                                          </p:spTgt>
                                        </p:tgtEl>
                                        <p:attrNameLst>
                                          <p:attrName>ppt_x</p:attrName>
                                        </p:attrNameLst>
                                      </p:cBhvr>
                                      <p:tavLst>
                                        <p:tav tm="0">
                                          <p:val>
                                            <p:strVal val="#ppt_x"/>
                                          </p:val>
                                        </p:tav>
                                        <p:tav tm="100000">
                                          <p:val>
                                            <p:strVal val="#ppt_x"/>
                                          </p:val>
                                        </p:tav>
                                      </p:tavLst>
                                    </p:anim>
                                    <p:anim calcmode="lin" valueType="num">
                                      <p:cBhvr additive="base">
                                        <p:cTn id="24" dur="2000" fill="hold"/>
                                        <p:tgtEl>
                                          <p:spTgt spid="17">
                                            <p:graphicEl>
                                              <a:dgm id="{7D5CBE9C-06D0-415D-A912-9217BE1E31BF}"/>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graphicEl>
                                              <a:dgm id="{5DC22CDB-E82F-4EEA-B266-851E4E1EBD51}"/>
                                            </p:graphicEl>
                                          </p:spTgt>
                                        </p:tgtEl>
                                        <p:attrNameLst>
                                          <p:attrName>style.visibility</p:attrName>
                                        </p:attrNameLst>
                                      </p:cBhvr>
                                      <p:to>
                                        <p:strVal val="visible"/>
                                      </p:to>
                                    </p:set>
                                    <p:anim calcmode="lin" valueType="num">
                                      <p:cBhvr additive="base">
                                        <p:cTn id="27" dur="2000" fill="hold"/>
                                        <p:tgtEl>
                                          <p:spTgt spid="17">
                                            <p:graphicEl>
                                              <a:dgm id="{5DC22CDB-E82F-4EEA-B266-851E4E1EBD51}"/>
                                            </p:graphicEl>
                                          </p:spTgt>
                                        </p:tgtEl>
                                        <p:attrNameLst>
                                          <p:attrName>ppt_x</p:attrName>
                                        </p:attrNameLst>
                                      </p:cBhvr>
                                      <p:tavLst>
                                        <p:tav tm="0">
                                          <p:val>
                                            <p:strVal val="#ppt_x"/>
                                          </p:val>
                                        </p:tav>
                                        <p:tav tm="100000">
                                          <p:val>
                                            <p:strVal val="#ppt_x"/>
                                          </p:val>
                                        </p:tav>
                                      </p:tavLst>
                                    </p:anim>
                                    <p:anim calcmode="lin" valueType="num">
                                      <p:cBhvr additive="base">
                                        <p:cTn id="28" dur="2000" fill="hold"/>
                                        <p:tgtEl>
                                          <p:spTgt spid="17">
                                            <p:graphicEl>
                                              <a:dgm id="{5DC22CDB-E82F-4EEA-B266-851E4E1EBD5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858022" cy="714380"/>
          </a:xfrm>
        </p:spPr>
        <p:txBody>
          <a:bodyPr>
            <a:noAutofit/>
          </a:bodyPr>
          <a:lstStyle/>
          <a:p>
            <a:pPr algn="l"/>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714356"/>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Main Branches of Algebra</a:t>
            </a:r>
          </a:p>
        </p:txBody>
      </p:sp>
      <p:graphicFrame>
        <p:nvGraphicFramePr>
          <p:cNvPr id="17" name="Diagram 16"/>
          <p:cNvGraphicFramePr/>
          <p:nvPr/>
        </p:nvGraphicFramePr>
        <p:xfrm>
          <a:off x="285720" y="1214422"/>
          <a:ext cx="8715436" cy="5214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FF1FE0CF-EA1B-43F3-9D36-CF95C0BAF8E9}"/>
                                            </p:graphicEl>
                                          </p:spTgt>
                                        </p:tgtEl>
                                        <p:attrNameLst>
                                          <p:attrName>style.visibility</p:attrName>
                                        </p:attrNameLst>
                                      </p:cBhvr>
                                      <p:to>
                                        <p:strVal val="visible"/>
                                      </p:to>
                                    </p:set>
                                    <p:anim calcmode="lin" valueType="num">
                                      <p:cBhvr additive="base">
                                        <p:cTn id="7" dur="500" fill="hold"/>
                                        <p:tgtEl>
                                          <p:spTgt spid="17">
                                            <p:graphicEl>
                                              <a:dgm id="{FF1FE0CF-EA1B-43F3-9D36-CF95C0BAF8E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graphicEl>
                                              <a:dgm id="{FF1FE0CF-EA1B-43F3-9D36-CF95C0BAF8E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92B8A54F-9134-4D4A-BFD0-EFB2D2167F98}"/>
                                            </p:graphicEl>
                                          </p:spTgt>
                                        </p:tgtEl>
                                        <p:attrNameLst>
                                          <p:attrName>style.visibility</p:attrName>
                                        </p:attrNameLst>
                                      </p:cBhvr>
                                      <p:to>
                                        <p:strVal val="visible"/>
                                      </p:to>
                                    </p:set>
                                    <p:anim calcmode="lin" valueType="num">
                                      <p:cBhvr additive="base">
                                        <p:cTn id="13" dur="500" fill="hold"/>
                                        <p:tgtEl>
                                          <p:spTgt spid="17">
                                            <p:graphicEl>
                                              <a:dgm id="{92B8A54F-9134-4D4A-BFD0-EFB2D2167F98}"/>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graphicEl>
                                              <a:dgm id="{92B8A54F-9134-4D4A-BFD0-EFB2D2167F98}"/>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graphicEl>
                                              <a:dgm id="{B9FB7B0F-DA87-4638-B8C6-65E37E8597ED}"/>
                                            </p:graphicEl>
                                          </p:spTgt>
                                        </p:tgtEl>
                                        <p:attrNameLst>
                                          <p:attrName>style.visibility</p:attrName>
                                        </p:attrNameLst>
                                      </p:cBhvr>
                                      <p:to>
                                        <p:strVal val="visible"/>
                                      </p:to>
                                    </p:set>
                                    <p:anim calcmode="lin" valueType="num">
                                      <p:cBhvr additive="base">
                                        <p:cTn id="19" dur="500" fill="hold"/>
                                        <p:tgtEl>
                                          <p:spTgt spid="17">
                                            <p:graphicEl>
                                              <a:dgm id="{B9FB7B0F-DA87-4638-B8C6-65E37E8597ED}"/>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
                                            <p:graphicEl>
                                              <a:dgm id="{B9FB7B0F-DA87-4638-B8C6-65E37E8597ED}"/>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graphicEl>
                                              <a:dgm id="{AA8783B6-F3CF-4E4A-84B4-E5D9C94E6734}"/>
                                            </p:graphicEl>
                                          </p:spTgt>
                                        </p:tgtEl>
                                        <p:attrNameLst>
                                          <p:attrName>style.visibility</p:attrName>
                                        </p:attrNameLst>
                                      </p:cBhvr>
                                      <p:to>
                                        <p:strVal val="visible"/>
                                      </p:to>
                                    </p:set>
                                    <p:anim calcmode="lin" valueType="num">
                                      <p:cBhvr additive="base">
                                        <p:cTn id="25" dur="500" fill="hold"/>
                                        <p:tgtEl>
                                          <p:spTgt spid="17">
                                            <p:graphicEl>
                                              <a:dgm id="{AA8783B6-F3CF-4E4A-84B4-E5D9C94E6734}"/>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
                                            <p:graphicEl>
                                              <a:dgm id="{AA8783B6-F3CF-4E4A-84B4-E5D9C94E6734}"/>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graphicEl>
                                              <a:dgm id="{EB5C51B4-4514-4C9A-8995-C65A2AAF17DC}"/>
                                            </p:graphicEl>
                                          </p:spTgt>
                                        </p:tgtEl>
                                        <p:attrNameLst>
                                          <p:attrName>style.visibility</p:attrName>
                                        </p:attrNameLst>
                                      </p:cBhvr>
                                      <p:to>
                                        <p:strVal val="visible"/>
                                      </p:to>
                                    </p:set>
                                    <p:anim calcmode="lin" valueType="num">
                                      <p:cBhvr additive="base">
                                        <p:cTn id="31" dur="500" fill="hold"/>
                                        <p:tgtEl>
                                          <p:spTgt spid="17">
                                            <p:graphicEl>
                                              <a:dgm id="{EB5C51B4-4514-4C9A-8995-C65A2AAF17DC}"/>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
                                            <p:graphicEl>
                                              <a:dgm id="{EB5C51B4-4514-4C9A-8995-C65A2AAF17DC}"/>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graphicEl>
                                              <a:dgm id="{DB281B69-3770-48D3-92FE-DE27DAD2B0BE}"/>
                                            </p:graphicEl>
                                          </p:spTgt>
                                        </p:tgtEl>
                                        <p:attrNameLst>
                                          <p:attrName>style.visibility</p:attrName>
                                        </p:attrNameLst>
                                      </p:cBhvr>
                                      <p:to>
                                        <p:strVal val="visible"/>
                                      </p:to>
                                    </p:set>
                                    <p:anim calcmode="lin" valueType="num">
                                      <p:cBhvr additive="base">
                                        <p:cTn id="37" dur="500" fill="hold"/>
                                        <p:tgtEl>
                                          <p:spTgt spid="17">
                                            <p:graphicEl>
                                              <a:dgm id="{DB281B69-3770-48D3-92FE-DE27DAD2B0BE}"/>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
                                            <p:graphicEl>
                                              <a:dgm id="{DB281B69-3770-48D3-92FE-DE27DAD2B0BE}"/>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7">
                                            <p:graphicEl>
                                              <a:dgm id="{90ED45F6-FB75-4D17-9D10-2102F33DDF1A}"/>
                                            </p:graphicEl>
                                          </p:spTgt>
                                        </p:tgtEl>
                                        <p:attrNameLst>
                                          <p:attrName>style.visibility</p:attrName>
                                        </p:attrNameLst>
                                      </p:cBhvr>
                                      <p:to>
                                        <p:strVal val="visible"/>
                                      </p:to>
                                    </p:set>
                                    <p:anim calcmode="lin" valueType="num">
                                      <p:cBhvr additive="base">
                                        <p:cTn id="43" dur="500" fill="hold"/>
                                        <p:tgtEl>
                                          <p:spTgt spid="17">
                                            <p:graphicEl>
                                              <a:dgm id="{90ED45F6-FB75-4D17-9D10-2102F33DDF1A}"/>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17">
                                            <p:graphicEl>
                                              <a:dgm id="{90ED45F6-FB75-4D17-9D10-2102F33DDF1A}"/>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graphicEl>
                                              <a:dgm id="{697DC83C-CEB9-4677-B5C8-2696D516FA54}"/>
                                            </p:graphicEl>
                                          </p:spTgt>
                                        </p:tgtEl>
                                        <p:attrNameLst>
                                          <p:attrName>style.visibility</p:attrName>
                                        </p:attrNameLst>
                                      </p:cBhvr>
                                      <p:to>
                                        <p:strVal val="visible"/>
                                      </p:to>
                                    </p:set>
                                    <p:anim calcmode="lin" valueType="num">
                                      <p:cBhvr additive="base">
                                        <p:cTn id="49" dur="500" fill="hold"/>
                                        <p:tgtEl>
                                          <p:spTgt spid="17">
                                            <p:graphicEl>
                                              <a:dgm id="{697DC83C-CEB9-4677-B5C8-2696D516FA54}"/>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17">
                                            <p:graphicEl>
                                              <a:dgm id="{697DC83C-CEB9-4677-B5C8-2696D516FA54}"/>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graphicEl>
                                              <a:dgm id="{4F28D604-25F2-48E0-A84A-E3F543969B8F}"/>
                                            </p:graphicEl>
                                          </p:spTgt>
                                        </p:tgtEl>
                                        <p:attrNameLst>
                                          <p:attrName>style.visibility</p:attrName>
                                        </p:attrNameLst>
                                      </p:cBhvr>
                                      <p:to>
                                        <p:strVal val="visible"/>
                                      </p:to>
                                    </p:set>
                                    <p:anim calcmode="lin" valueType="num">
                                      <p:cBhvr additive="base">
                                        <p:cTn id="55" dur="500" fill="hold"/>
                                        <p:tgtEl>
                                          <p:spTgt spid="17">
                                            <p:graphicEl>
                                              <a:dgm id="{4F28D604-25F2-48E0-A84A-E3F543969B8F}"/>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17">
                                            <p:graphicEl>
                                              <a:dgm id="{4F28D604-25F2-48E0-A84A-E3F543969B8F}"/>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graphicEl>
                                              <a:dgm id="{46CFE7D0-7EA4-47DF-A4FB-61574FC62451}"/>
                                            </p:graphicEl>
                                          </p:spTgt>
                                        </p:tgtEl>
                                        <p:attrNameLst>
                                          <p:attrName>style.visibility</p:attrName>
                                        </p:attrNameLst>
                                      </p:cBhvr>
                                      <p:to>
                                        <p:strVal val="visible"/>
                                      </p:to>
                                    </p:set>
                                    <p:anim calcmode="lin" valueType="num">
                                      <p:cBhvr additive="base">
                                        <p:cTn id="61" dur="500" fill="hold"/>
                                        <p:tgtEl>
                                          <p:spTgt spid="17">
                                            <p:graphicEl>
                                              <a:dgm id="{46CFE7D0-7EA4-47DF-A4FB-61574FC62451}"/>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17">
                                            <p:graphicEl>
                                              <a:dgm id="{46CFE7D0-7EA4-47DF-A4FB-61574FC62451}"/>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graphicEl>
                                              <a:dgm id="{5689E17C-1B0B-469B-8E69-DDFAAB50B9B8}"/>
                                            </p:graphicEl>
                                          </p:spTgt>
                                        </p:tgtEl>
                                        <p:attrNameLst>
                                          <p:attrName>style.visibility</p:attrName>
                                        </p:attrNameLst>
                                      </p:cBhvr>
                                      <p:to>
                                        <p:strVal val="visible"/>
                                      </p:to>
                                    </p:set>
                                    <p:anim calcmode="lin" valueType="num">
                                      <p:cBhvr additive="base">
                                        <p:cTn id="67" dur="500" fill="hold"/>
                                        <p:tgtEl>
                                          <p:spTgt spid="17">
                                            <p:graphicEl>
                                              <a:dgm id="{5689E17C-1B0B-469B-8E69-DDFAAB50B9B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17">
                                            <p:graphicEl>
                                              <a:dgm id="{5689E17C-1B0B-469B-8E69-DDFAAB50B9B8}"/>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928670"/>
            <a:ext cx="8572560" cy="1015663"/>
          </a:xfrm>
          <a:prstGeom prst="rect">
            <a:avLst/>
          </a:prstGeom>
        </p:spPr>
        <p:txBody>
          <a:bodyPr wrap="square">
            <a:spAutoFit/>
          </a:bodyPr>
          <a:lstStyle/>
          <a:p>
            <a:pPr algn="ctr"/>
            <a:r>
              <a:rPr lang="en-US" sz="3000" dirty="0" smtClean="0">
                <a:solidFill>
                  <a:schemeClr val="bg1"/>
                </a:solidFill>
                <a:sym typeface="Symbol"/>
              </a:rPr>
              <a:t>Group, Quasi-group, Loupe, Semi group</a:t>
            </a:r>
            <a:r>
              <a:rPr lang="ru-RU" sz="3000" dirty="0" smtClean="0">
                <a:solidFill>
                  <a:schemeClr val="bg1"/>
                </a:solidFill>
                <a:sym typeface="Symbol"/>
              </a:rPr>
              <a:t>, </a:t>
            </a:r>
            <a:r>
              <a:rPr lang="en-US" sz="3000" dirty="0" smtClean="0">
                <a:solidFill>
                  <a:schemeClr val="bg1"/>
                </a:solidFill>
                <a:sym typeface="Symbol"/>
              </a:rPr>
              <a:t>Module</a:t>
            </a:r>
            <a:endParaRPr lang="ru-RU" sz="3000" dirty="0" smtClean="0">
              <a:solidFill>
                <a:schemeClr val="bg1"/>
              </a:solidFill>
            </a:endParaRPr>
          </a:p>
          <a:p>
            <a:pPr algn="ctr"/>
            <a:endParaRPr lang="ru-RU" sz="3000" dirty="0">
              <a:solidFill>
                <a:schemeClr val="bg1"/>
              </a:solidFill>
            </a:endParaRPr>
          </a:p>
        </p:txBody>
      </p:sp>
      <p:sp>
        <p:nvSpPr>
          <p:cNvPr id="15" name="Rectangle 9"/>
          <p:cNvSpPr/>
          <p:nvPr/>
        </p:nvSpPr>
        <p:spPr>
          <a:xfrm>
            <a:off x="214282" y="1428736"/>
            <a:ext cx="8715436" cy="2554545"/>
          </a:xfrm>
          <a:prstGeom prst="rect">
            <a:avLst/>
          </a:prstGeom>
        </p:spPr>
        <p:txBody>
          <a:bodyPr wrap="square">
            <a:spAutoFit/>
          </a:bodyPr>
          <a:lstStyle/>
          <a:p>
            <a:pPr algn="just"/>
            <a:r>
              <a:rPr lang="en-US" sz="2000" dirty="0" smtClean="0">
                <a:solidFill>
                  <a:schemeClr val="bg1"/>
                </a:solidFill>
              </a:rPr>
              <a:t>Non-empty set G of any elements is called </a:t>
            </a:r>
            <a:r>
              <a:rPr lang="en-US" sz="2000" b="1" dirty="0" smtClean="0">
                <a:solidFill>
                  <a:schemeClr val="bg1"/>
                </a:solidFill>
              </a:rPr>
              <a:t>Group</a:t>
            </a:r>
            <a:r>
              <a:rPr lang="ru-RU" sz="2000" dirty="0" smtClean="0">
                <a:solidFill>
                  <a:schemeClr val="bg1"/>
                </a:solidFill>
              </a:rPr>
              <a:t>, </a:t>
            </a:r>
            <a:r>
              <a:rPr lang="en-US" sz="2000" dirty="0" smtClean="0">
                <a:solidFill>
                  <a:schemeClr val="bg1"/>
                </a:solidFill>
              </a:rPr>
              <a:t>if for any a</a:t>
            </a:r>
            <a:r>
              <a:rPr lang="ru-RU" sz="2000" dirty="0" smtClean="0">
                <a:solidFill>
                  <a:schemeClr val="bg1"/>
                </a:solidFill>
              </a:rPr>
              <a:t>, </a:t>
            </a:r>
            <a:r>
              <a:rPr lang="en-US" sz="2000" dirty="0" err="1" smtClean="0">
                <a:solidFill>
                  <a:schemeClr val="bg1"/>
                </a:solidFill>
              </a:rPr>
              <a:t>b,c</a:t>
            </a:r>
            <a:r>
              <a:rPr lang="ru-RU" sz="2000" dirty="0" smtClean="0">
                <a:solidFill>
                  <a:schemeClr val="bg1"/>
                </a:solidFill>
              </a:rPr>
              <a:t> </a:t>
            </a:r>
            <a:r>
              <a:rPr lang="en-US" sz="2000" dirty="0" smtClean="0">
                <a:solidFill>
                  <a:schemeClr val="bg1"/>
                </a:solidFill>
              </a:rPr>
              <a:t>from</a:t>
            </a:r>
            <a:r>
              <a:rPr lang="ru-RU" sz="2000" dirty="0" smtClean="0">
                <a:solidFill>
                  <a:schemeClr val="bg1"/>
                </a:solidFill>
              </a:rPr>
              <a:t> </a:t>
            </a:r>
            <a:r>
              <a:rPr lang="en-US" sz="2000" dirty="0" smtClean="0">
                <a:solidFill>
                  <a:schemeClr val="bg1"/>
                </a:solidFill>
              </a:rPr>
              <a:t>G following conditions are given</a:t>
            </a:r>
            <a:r>
              <a:rPr lang="ru-RU" sz="2000" dirty="0" smtClean="0">
                <a:solidFill>
                  <a:schemeClr val="bg1"/>
                </a:solidFill>
              </a:rPr>
              <a:t>:</a:t>
            </a:r>
            <a:r>
              <a:rPr lang="en-US" sz="2000" dirty="0" smtClean="0">
                <a:solidFill>
                  <a:schemeClr val="bg1"/>
                </a:solidFill>
              </a:rPr>
              <a:t> </a:t>
            </a:r>
            <a:r>
              <a:rPr lang="ru-RU" sz="2000" dirty="0" smtClean="0">
                <a:solidFill>
                  <a:schemeClr val="bg1"/>
                </a:solidFill>
              </a:rPr>
              <a:t>1) </a:t>
            </a:r>
            <a:r>
              <a:rPr lang="en-US" sz="2000" dirty="0" smtClean="0">
                <a:solidFill>
                  <a:schemeClr val="bg1"/>
                </a:solidFill>
              </a:rPr>
              <a:t>Composition Law</a:t>
            </a:r>
            <a:r>
              <a:rPr lang="ru-RU" sz="2000" dirty="0" smtClean="0">
                <a:solidFill>
                  <a:schemeClr val="bg1"/>
                </a:solidFill>
              </a:rPr>
              <a:t>: </a:t>
            </a:r>
            <a:r>
              <a:rPr lang="en-US" sz="2000" dirty="0" smtClean="0">
                <a:solidFill>
                  <a:schemeClr val="bg1"/>
                </a:solidFill>
              </a:rPr>
              <a:t>a</a:t>
            </a:r>
            <a:r>
              <a:rPr lang="ru-RU" sz="2000" dirty="0" smtClean="0">
                <a:solidFill>
                  <a:schemeClr val="bg1"/>
                </a:solidFill>
              </a:rPr>
              <a:t>·</a:t>
            </a:r>
            <a:r>
              <a:rPr lang="en-US" sz="2000" dirty="0" smtClean="0">
                <a:solidFill>
                  <a:schemeClr val="bg1"/>
                </a:solidFill>
              </a:rPr>
              <a:t>b</a:t>
            </a:r>
            <a:r>
              <a:rPr lang="ru-RU" sz="2000" dirty="0" smtClean="0">
                <a:solidFill>
                  <a:schemeClr val="bg1"/>
                </a:solidFill>
              </a:rPr>
              <a:t>=</a:t>
            </a:r>
            <a:r>
              <a:rPr lang="en-US" sz="2000" dirty="0" smtClean="0">
                <a:solidFill>
                  <a:schemeClr val="bg1"/>
                </a:solidFill>
              </a:rPr>
              <a:t>b</a:t>
            </a:r>
            <a:r>
              <a:rPr lang="ru-RU" sz="2000" dirty="0" smtClean="0">
                <a:solidFill>
                  <a:schemeClr val="bg1"/>
                </a:solidFill>
              </a:rPr>
              <a:t> ·</a:t>
            </a:r>
            <a:r>
              <a:rPr lang="en-US" sz="2000" dirty="0" smtClean="0">
                <a:solidFill>
                  <a:schemeClr val="bg1"/>
                </a:solidFill>
              </a:rPr>
              <a:t>a</a:t>
            </a:r>
            <a:r>
              <a:rPr lang="ru-RU" sz="2000" dirty="0" smtClean="0">
                <a:solidFill>
                  <a:schemeClr val="bg1"/>
                </a:solidFill>
              </a:rPr>
              <a:t>; </a:t>
            </a:r>
            <a:r>
              <a:rPr lang="en-US" sz="2000" dirty="0" smtClean="0">
                <a:solidFill>
                  <a:schemeClr val="bg1"/>
                </a:solidFill>
              </a:rPr>
              <a:t> </a:t>
            </a:r>
            <a:r>
              <a:rPr lang="ru-RU" sz="2000" dirty="0" smtClean="0">
                <a:solidFill>
                  <a:schemeClr val="bg1"/>
                </a:solidFill>
              </a:rPr>
              <a:t>2) </a:t>
            </a:r>
            <a:r>
              <a:rPr lang="en-US" sz="2000" dirty="0" smtClean="0">
                <a:solidFill>
                  <a:schemeClr val="bg1"/>
                </a:solidFill>
              </a:rPr>
              <a:t>Associative Law: (</a:t>
            </a:r>
            <a:r>
              <a:rPr lang="ru-RU" sz="2000" dirty="0" err="1" smtClean="0">
                <a:solidFill>
                  <a:schemeClr val="bg1"/>
                </a:solidFill>
              </a:rPr>
              <a:t>a</a:t>
            </a:r>
            <a:r>
              <a:rPr lang="ru-RU" sz="2000" dirty="0" smtClean="0">
                <a:solidFill>
                  <a:schemeClr val="bg1"/>
                </a:solidFill>
              </a:rPr>
              <a:t>·</a:t>
            </a:r>
            <a:r>
              <a:rPr lang="ru-RU" sz="2000" dirty="0" err="1" smtClean="0">
                <a:solidFill>
                  <a:schemeClr val="bg1"/>
                </a:solidFill>
              </a:rPr>
              <a:t>b</a:t>
            </a:r>
            <a:r>
              <a:rPr lang="ru-RU" sz="2000" dirty="0" smtClean="0">
                <a:solidFill>
                  <a:schemeClr val="bg1"/>
                </a:solidFill>
              </a:rPr>
              <a:t>)·</a:t>
            </a:r>
            <a:r>
              <a:rPr lang="ru-RU" sz="2000" dirty="0" err="1" smtClean="0">
                <a:solidFill>
                  <a:schemeClr val="bg1"/>
                </a:solidFill>
              </a:rPr>
              <a:t>c=a</a:t>
            </a:r>
            <a:r>
              <a:rPr lang="ru-RU" sz="2000" dirty="0" smtClean="0">
                <a:solidFill>
                  <a:schemeClr val="bg1"/>
                </a:solidFill>
              </a:rPr>
              <a:t>·(</a:t>
            </a:r>
            <a:r>
              <a:rPr lang="ru-RU" sz="2000" dirty="0" err="1" smtClean="0">
                <a:solidFill>
                  <a:schemeClr val="bg1"/>
                </a:solidFill>
              </a:rPr>
              <a:t>b</a:t>
            </a:r>
            <a:r>
              <a:rPr lang="ru-RU" sz="2000" dirty="0" smtClean="0">
                <a:solidFill>
                  <a:schemeClr val="bg1"/>
                </a:solidFill>
              </a:rPr>
              <a:t>·</a:t>
            </a:r>
            <a:r>
              <a:rPr lang="ru-RU" sz="2000" dirty="0" err="1" smtClean="0">
                <a:solidFill>
                  <a:schemeClr val="bg1"/>
                </a:solidFill>
              </a:rPr>
              <a:t>c</a:t>
            </a:r>
            <a:r>
              <a:rPr lang="ru-RU" sz="2000" dirty="0" smtClean="0">
                <a:solidFill>
                  <a:schemeClr val="bg1"/>
                </a:solidFill>
              </a:rPr>
              <a:t>)</a:t>
            </a:r>
            <a:r>
              <a:rPr lang="en-US" sz="2000" dirty="0" smtClean="0">
                <a:solidFill>
                  <a:schemeClr val="bg1"/>
                </a:solidFill>
              </a:rPr>
              <a:t>;  </a:t>
            </a:r>
            <a:r>
              <a:rPr lang="ru-RU" sz="2000" dirty="0" smtClean="0">
                <a:solidFill>
                  <a:schemeClr val="bg1"/>
                </a:solidFill>
              </a:rPr>
              <a:t>3) </a:t>
            </a:r>
            <a:r>
              <a:rPr lang="en-US" sz="2000" dirty="0" smtClean="0">
                <a:solidFill>
                  <a:schemeClr val="bg1"/>
                </a:solidFill>
              </a:rPr>
              <a:t>Existence of left unit element e: </a:t>
            </a:r>
            <a:r>
              <a:rPr lang="pt-BR" sz="2000" dirty="0" smtClean="0">
                <a:solidFill>
                  <a:schemeClr val="bg1"/>
                </a:solidFill>
              </a:rPr>
              <a:t>e·a=a; </a:t>
            </a:r>
            <a:r>
              <a:rPr lang="ru-RU" sz="2000" dirty="0" smtClean="0">
                <a:solidFill>
                  <a:schemeClr val="bg1"/>
                </a:solidFill>
              </a:rPr>
              <a:t>4)</a:t>
            </a:r>
            <a:r>
              <a:rPr lang="en-US" sz="2000" dirty="0" smtClean="0">
                <a:solidFill>
                  <a:schemeClr val="bg1"/>
                </a:solidFill>
              </a:rPr>
              <a:t>Existence of at least one (left) inverse element</a:t>
            </a:r>
            <a:r>
              <a:rPr lang="ru-RU" sz="2000" dirty="0" smtClean="0">
                <a:solidFill>
                  <a:schemeClr val="bg1"/>
                </a:solidFill>
              </a:rPr>
              <a:t> </a:t>
            </a:r>
            <a:r>
              <a:rPr lang="en-US" sz="2000" dirty="0" smtClean="0">
                <a:solidFill>
                  <a:schemeClr val="bg1"/>
                </a:solidFill>
              </a:rPr>
              <a:t>a</a:t>
            </a:r>
            <a:r>
              <a:rPr lang="ru-RU" sz="2000" baseline="30000" dirty="0" smtClean="0">
                <a:solidFill>
                  <a:schemeClr val="bg1"/>
                </a:solidFill>
              </a:rPr>
              <a:t>-1</a:t>
            </a:r>
            <a:r>
              <a:rPr lang="ru-RU" sz="2000" dirty="0" smtClean="0">
                <a:solidFill>
                  <a:schemeClr val="bg1"/>
                </a:solidFill>
              </a:rPr>
              <a:t> </a:t>
            </a:r>
            <a:r>
              <a:rPr lang="en-US" sz="2000" dirty="0" smtClean="0">
                <a:solidFill>
                  <a:schemeClr val="bg1"/>
                </a:solidFill>
              </a:rPr>
              <a:t>from</a:t>
            </a:r>
            <a:r>
              <a:rPr lang="ru-RU" sz="2000" dirty="0" smtClean="0">
                <a:solidFill>
                  <a:schemeClr val="bg1"/>
                </a:solidFill>
              </a:rPr>
              <a:t> </a:t>
            </a:r>
            <a:r>
              <a:rPr lang="en-US" sz="2000" dirty="0" smtClean="0">
                <a:solidFill>
                  <a:schemeClr val="bg1"/>
                </a:solidFill>
              </a:rPr>
              <a:t>G: </a:t>
            </a:r>
            <a:r>
              <a:rPr lang="ru-RU" sz="2000" dirty="0" err="1" smtClean="0">
                <a:solidFill>
                  <a:schemeClr val="bg1"/>
                </a:solidFill>
              </a:rPr>
              <a:t>a</a:t>
            </a:r>
            <a:r>
              <a:rPr lang="ru-RU" sz="2000" dirty="0" smtClean="0">
                <a:solidFill>
                  <a:schemeClr val="bg1"/>
                </a:solidFill>
              </a:rPr>
              <a:t>·a</a:t>
            </a:r>
            <a:r>
              <a:rPr lang="ru-RU" sz="2000" baseline="30000" dirty="0" smtClean="0">
                <a:solidFill>
                  <a:schemeClr val="bg1"/>
                </a:solidFill>
              </a:rPr>
              <a:t>-1</a:t>
            </a:r>
            <a:r>
              <a:rPr lang="ru-RU" sz="2000" dirty="0" smtClean="0">
                <a:solidFill>
                  <a:schemeClr val="bg1"/>
                </a:solidFill>
              </a:rPr>
              <a:t>=e</a:t>
            </a:r>
            <a:r>
              <a:rPr lang="en-US" sz="2000" dirty="0" smtClean="0">
                <a:solidFill>
                  <a:schemeClr val="bg1"/>
                </a:solidFill>
              </a:rPr>
              <a:t>.</a:t>
            </a:r>
          </a:p>
          <a:p>
            <a:endParaRPr lang="ru-RU" sz="2000" dirty="0" smtClean="0">
              <a:solidFill>
                <a:schemeClr val="bg1"/>
              </a:solidFill>
            </a:endParaRPr>
          </a:p>
          <a:p>
            <a:pPr algn="just"/>
            <a:r>
              <a:rPr lang="en-US" sz="2000" dirty="0" smtClean="0">
                <a:solidFill>
                  <a:schemeClr val="bg1"/>
                </a:solidFill>
              </a:rPr>
              <a:t>If instead of multiplication operation is given addition operation then group is called </a:t>
            </a:r>
            <a:r>
              <a:rPr lang="en-US" sz="2000" b="1" dirty="0" smtClean="0">
                <a:solidFill>
                  <a:schemeClr val="bg1"/>
                </a:solidFill>
              </a:rPr>
              <a:t>additive group</a:t>
            </a:r>
            <a:r>
              <a:rPr lang="ru-RU" sz="2000" dirty="0" smtClean="0">
                <a:solidFill>
                  <a:schemeClr val="bg1"/>
                </a:solidFill>
              </a:rPr>
              <a:t>.</a:t>
            </a:r>
            <a:r>
              <a:rPr lang="en-US" sz="2000" dirty="0" smtClean="0">
                <a:solidFill>
                  <a:schemeClr val="bg1"/>
                </a:solidFill>
              </a:rPr>
              <a:t> If the commutative law is given a</a:t>
            </a:r>
            <a:r>
              <a:rPr lang="ru-RU" sz="2000" dirty="0" smtClean="0">
                <a:solidFill>
                  <a:schemeClr val="bg1"/>
                </a:solidFill>
              </a:rPr>
              <a:t>·</a:t>
            </a:r>
            <a:r>
              <a:rPr lang="en-US" sz="2000" dirty="0" smtClean="0">
                <a:solidFill>
                  <a:schemeClr val="bg1"/>
                </a:solidFill>
              </a:rPr>
              <a:t>b</a:t>
            </a:r>
            <a:r>
              <a:rPr lang="ru-RU" sz="2000" dirty="0" smtClean="0">
                <a:solidFill>
                  <a:schemeClr val="bg1"/>
                </a:solidFill>
              </a:rPr>
              <a:t>=</a:t>
            </a:r>
            <a:r>
              <a:rPr lang="en-US" sz="2000" dirty="0" smtClean="0">
                <a:solidFill>
                  <a:schemeClr val="bg1"/>
                </a:solidFill>
              </a:rPr>
              <a:t>b</a:t>
            </a:r>
            <a:r>
              <a:rPr lang="ru-RU" sz="2000" dirty="0" smtClean="0">
                <a:solidFill>
                  <a:schemeClr val="bg1"/>
                </a:solidFill>
              </a:rPr>
              <a:t>·</a:t>
            </a:r>
            <a:r>
              <a:rPr lang="en-US" sz="2000" dirty="0" smtClean="0">
                <a:solidFill>
                  <a:schemeClr val="bg1"/>
                </a:solidFill>
              </a:rPr>
              <a:t>a then group is called </a:t>
            </a:r>
            <a:r>
              <a:rPr lang="en-US" sz="2000" b="1" dirty="0" smtClean="0">
                <a:solidFill>
                  <a:schemeClr val="bg1"/>
                </a:solidFill>
              </a:rPr>
              <a:t>Abel group</a:t>
            </a:r>
            <a:r>
              <a:rPr lang="ru-RU" sz="2000" dirty="0" smtClean="0">
                <a:solidFill>
                  <a:schemeClr val="bg1"/>
                </a:solidFill>
              </a:rPr>
              <a:t>.</a:t>
            </a:r>
            <a:endParaRPr lang="ru-RU" sz="2000" dirty="0">
              <a:solidFill>
                <a:schemeClr val="bg1"/>
              </a:solidFill>
            </a:endParaRPr>
          </a:p>
        </p:txBody>
      </p:sp>
      <p:sp>
        <p:nvSpPr>
          <p:cNvPr id="36966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0" name="Rectangle 6"/>
          <p:cNvSpPr>
            <a:spLocks noChangeArrowheads="1"/>
          </p:cNvSpPr>
          <p:nvPr/>
        </p:nvSpPr>
        <p:spPr bwMode="auto">
          <a:xfrm>
            <a:off x="0" y="152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3" name="Rectangle 9"/>
          <p:cNvSpPr>
            <a:spLocks noChangeArrowheads="1"/>
          </p:cNvSpPr>
          <p:nvPr/>
        </p:nvSpPr>
        <p:spPr bwMode="auto">
          <a:xfrm>
            <a:off x="0" y="266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1815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1" name="Rectangle 9"/>
          <p:cNvSpPr/>
          <p:nvPr/>
        </p:nvSpPr>
        <p:spPr>
          <a:xfrm>
            <a:off x="214282" y="4000504"/>
            <a:ext cx="8643998" cy="1015663"/>
          </a:xfrm>
          <a:prstGeom prst="rect">
            <a:avLst/>
          </a:prstGeom>
        </p:spPr>
        <p:txBody>
          <a:bodyPr wrap="square">
            <a:spAutoFit/>
          </a:bodyPr>
          <a:lstStyle/>
          <a:p>
            <a:pPr algn="just"/>
            <a:r>
              <a:rPr lang="en-US" sz="2000" b="1" dirty="0" smtClean="0">
                <a:solidFill>
                  <a:schemeClr val="bg1"/>
                </a:solidFill>
              </a:rPr>
              <a:t>Quasi-group</a:t>
            </a:r>
            <a:r>
              <a:rPr lang="ru-RU" sz="2000" dirty="0" smtClean="0">
                <a:solidFill>
                  <a:schemeClr val="bg1"/>
                </a:solidFill>
              </a:rPr>
              <a:t> </a:t>
            </a:r>
            <a:r>
              <a:rPr lang="en-US" sz="2000" dirty="0" smtClean="0">
                <a:solidFill>
                  <a:schemeClr val="bg1"/>
                </a:solidFill>
              </a:rPr>
              <a:t>is a set with one binary operation (which is called multiplication)</a:t>
            </a:r>
            <a:r>
              <a:rPr lang="ru-RU" sz="2000" dirty="0" smtClean="0">
                <a:solidFill>
                  <a:schemeClr val="bg1"/>
                </a:solidFill>
              </a:rPr>
              <a:t>, </a:t>
            </a:r>
            <a:r>
              <a:rPr lang="en-US" sz="2000" dirty="0" smtClean="0">
                <a:solidFill>
                  <a:schemeClr val="bg1"/>
                </a:solidFill>
              </a:rPr>
              <a:t>in which both equations </a:t>
            </a:r>
            <a:r>
              <a:rPr lang="ru-RU" sz="2000" dirty="0" err="1" smtClean="0">
                <a:solidFill>
                  <a:schemeClr val="bg1"/>
                </a:solidFill>
              </a:rPr>
              <a:t>a</a:t>
            </a:r>
            <a:r>
              <a:rPr lang="ru-RU" sz="2000" dirty="0" smtClean="0">
                <a:solidFill>
                  <a:schemeClr val="bg1"/>
                </a:solidFill>
              </a:rPr>
              <a:t>∙</a:t>
            </a:r>
            <a:r>
              <a:rPr lang="ru-RU" sz="2000" dirty="0" err="1" smtClean="0">
                <a:solidFill>
                  <a:schemeClr val="bg1"/>
                </a:solidFill>
              </a:rPr>
              <a:t>x=b</a:t>
            </a:r>
            <a:r>
              <a:rPr lang="ru-RU" sz="2000" dirty="0" smtClean="0">
                <a:solidFill>
                  <a:schemeClr val="bg1"/>
                </a:solidFill>
              </a:rPr>
              <a:t> </a:t>
            </a:r>
            <a:r>
              <a:rPr lang="en-US" sz="2000" dirty="0" smtClean="0">
                <a:solidFill>
                  <a:schemeClr val="bg1"/>
                </a:solidFill>
              </a:rPr>
              <a:t>and</a:t>
            </a:r>
            <a:r>
              <a:rPr lang="ru-RU" sz="2000" dirty="0" smtClean="0">
                <a:solidFill>
                  <a:schemeClr val="bg1"/>
                </a:solidFill>
              </a:rPr>
              <a:t> </a:t>
            </a:r>
            <a:r>
              <a:rPr lang="ru-RU" sz="2000" dirty="0" err="1" smtClean="0">
                <a:solidFill>
                  <a:schemeClr val="bg1"/>
                </a:solidFill>
              </a:rPr>
              <a:t>y</a:t>
            </a:r>
            <a:r>
              <a:rPr lang="ru-RU" sz="2000" dirty="0" smtClean="0">
                <a:solidFill>
                  <a:schemeClr val="bg1"/>
                </a:solidFill>
              </a:rPr>
              <a:t>∙</a:t>
            </a:r>
            <a:r>
              <a:rPr lang="ru-RU" sz="2000" dirty="0" err="1" smtClean="0">
                <a:solidFill>
                  <a:schemeClr val="bg1"/>
                </a:solidFill>
              </a:rPr>
              <a:t>a=b</a:t>
            </a:r>
            <a:r>
              <a:rPr lang="ru-RU" sz="2000" dirty="0" smtClean="0">
                <a:solidFill>
                  <a:schemeClr val="bg1"/>
                </a:solidFill>
              </a:rPr>
              <a:t> </a:t>
            </a:r>
            <a:r>
              <a:rPr lang="en-US" sz="2000" dirty="0" smtClean="0">
                <a:solidFill>
                  <a:schemeClr val="bg1"/>
                </a:solidFill>
              </a:rPr>
              <a:t>have single decision for any elements a</a:t>
            </a:r>
            <a:r>
              <a:rPr lang="ru-RU" sz="2000" dirty="0" smtClean="0">
                <a:solidFill>
                  <a:schemeClr val="bg1"/>
                </a:solidFill>
              </a:rPr>
              <a:t>, </a:t>
            </a:r>
            <a:r>
              <a:rPr lang="en-US" sz="2000" dirty="0" smtClean="0">
                <a:solidFill>
                  <a:schemeClr val="bg1"/>
                </a:solidFill>
              </a:rPr>
              <a:t>b</a:t>
            </a:r>
            <a:r>
              <a:rPr lang="ru-RU" sz="2000" dirty="0" smtClean="0">
                <a:solidFill>
                  <a:schemeClr val="bg1"/>
                </a:solidFill>
              </a:rPr>
              <a:t> </a:t>
            </a:r>
            <a:r>
              <a:rPr lang="en-US" sz="2000" dirty="0" smtClean="0">
                <a:solidFill>
                  <a:schemeClr val="bg1"/>
                </a:solidFill>
              </a:rPr>
              <a:t>from this set</a:t>
            </a:r>
            <a:r>
              <a:rPr lang="ru-RU" sz="2000" dirty="0" smtClean="0">
                <a:solidFill>
                  <a:schemeClr val="bg1"/>
                </a:solidFill>
              </a:rPr>
              <a:t>. </a:t>
            </a:r>
            <a:r>
              <a:rPr lang="en-US" sz="2000" dirty="0" smtClean="0">
                <a:solidFill>
                  <a:schemeClr val="bg1"/>
                </a:solidFill>
              </a:rPr>
              <a:t>Quasi-group with unit is called </a:t>
            </a:r>
            <a:r>
              <a:rPr lang="en-US" sz="2000" b="1" dirty="0" smtClean="0">
                <a:solidFill>
                  <a:schemeClr val="bg1"/>
                </a:solidFill>
              </a:rPr>
              <a:t>loupe</a:t>
            </a:r>
            <a:r>
              <a:rPr lang="ru-RU" sz="2000" b="1" dirty="0" smtClean="0">
                <a:solidFill>
                  <a:schemeClr val="bg1"/>
                </a:solidFill>
              </a:rPr>
              <a:t>.</a:t>
            </a:r>
            <a:r>
              <a:rPr lang="ru-RU" sz="2000" dirty="0" smtClean="0">
                <a:solidFill>
                  <a:schemeClr val="bg1"/>
                </a:solidFill>
              </a:rPr>
              <a:t> </a:t>
            </a:r>
            <a:endParaRPr lang="ru-RU" sz="2000" dirty="0">
              <a:solidFill>
                <a:schemeClr val="bg1"/>
              </a:solidFill>
            </a:endParaRPr>
          </a:p>
        </p:txBody>
      </p:sp>
      <p:sp>
        <p:nvSpPr>
          <p:cNvPr id="22" name="Rectangle 9"/>
          <p:cNvSpPr/>
          <p:nvPr/>
        </p:nvSpPr>
        <p:spPr>
          <a:xfrm>
            <a:off x="214282" y="5286388"/>
            <a:ext cx="9001156" cy="400110"/>
          </a:xfrm>
          <a:prstGeom prst="rect">
            <a:avLst/>
          </a:prstGeom>
        </p:spPr>
        <p:txBody>
          <a:bodyPr wrap="square">
            <a:spAutoFit/>
          </a:bodyPr>
          <a:lstStyle/>
          <a:p>
            <a:pPr algn="just"/>
            <a:r>
              <a:rPr lang="en-US" sz="2000" b="1" dirty="0" smtClean="0">
                <a:solidFill>
                  <a:schemeClr val="bg1"/>
                </a:solidFill>
              </a:rPr>
              <a:t>Semi Group </a:t>
            </a:r>
            <a:r>
              <a:rPr lang="en-US" sz="2000" dirty="0" smtClean="0">
                <a:solidFill>
                  <a:schemeClr val="bg1"/>
                </a:solidFill>
              </a:rPr>
              <a:t>is a set with one binary operation with given associative law</a:t>
            </a:r>
            <a:r>
              <a:rPr lang="ru-RU" sz="2000" dirty="0" smtClean="0">
                <a:solidFill>
                  <a:schemeClr val="bg1"/>
                </a:solidFill>
              </a:rPr>
              <a:t>.</a:t>
            </a:r>
            <a:r>
              <a:rPr lang="en-US" sz="2000" dirty="0" smtClean="0">
                <a:solidFill>
                  <a:schemeClr val="bg1"/>
                </a:solidFill>
              </a:rPr>
              <a:t> </a:t>
            </a:r>
            <a:endParaRPr lang="ru-RU" sz="2000" dirty="0">
              <a:solidFill>
                <a:schemeClr val="bg1"/>
              </a:solidFill>
            </a:endParaRPr>
          </a:p>
        </p:txBody>
      </p:sp>
      <p:sp>
        <p:nvSpPr>
          <p:cNvPr id="23" name="Rectangle 9"/>
          <p:cNvSpPr/>
          <p:nvPr/>
        </p:nvSpPr>
        <p:spPr>
          <a:xfrm>
            <a:off x="214282" y="5857892"/>
            <a:ext cx="8429684" cy="400110"/>
          </a:xfrm>
          <a:prstGeom prst="rect">
            <a:avLst/>
          </a:prstGeom>
        </p:spPr>
        <p:txBody>
          <a:bodyPr wrap="square">
            <a:spAutoFit/>
          </a:bodyPr>
          <a:lstStyle/>
          <a:p>
            <a:pPr algn="just"/>
            <a:r>
              <a:rPr lang="en-US" sz="2000" b="1" dirty="0" smtClean="0">
                <a:solidFill>
                  <a:schemeClr val="bg1"/>
                </a:solidFill>
              </a:rPr>
              <a:t>Module</a:t>
            </a:r>
            <a:r>
              <a:rPr lang="ru-RU" sz="2000" dirty="0" smtClean="0">
                <a:solidFill>
                  <a:schemeClr val="bg1"/>
                </a:solidFill>
              </a:rPr>
              <a:t> </a:t>
            </a:r>
            <a:r>
              <a:rPr lang="en-US" sz="2000" dirty="0" smtClean="0">
                <a:solidFill>
                  <a:schemeClr val="bg1"/>
                </a:solidFill>
              </a:rPr>
              <a:t>is group with the operator ring</a:t>
            </a:r>
            <a:r>
              <a:rPr lang="ru-RU" sz="2000" dirty="0" smtClean="0">
                <a:solidFill>
                  <a:schemeClr val="bg1"/>
                </a:solidFill>
              </a:rPr>
              <a:t>. </a:t>
            </a:r>
            <a:endParaRPr lang="ru-RU" sz="2000" dirty="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14282" y="1428736"/>
            <a:ext cx="8572560" cy="1323439"/>
          </a:xfrm>
          <a:prstGeom prst="rect">
            <a:avLst/>
          </a:prstGeom>
        </p:spPr>
        <p:txBody>
          <a:bodyPr wrap="square">
            <a:spAutoFit/>
          </a:bodyPr>
          <a:lstStyle/>
          <a:p>
            <a:pPr algn="just"/>
            <a:r>
              <a:rPr lang="en-US" sz="2000" b="1" dirty="0" smtClean="0">
                <a:solidFill>
                  <a:schemeClr val="bg1"/>
                </a:solidFill>
              </a:rPr>
              <a:t>An algebra</a:t>
            </a:r>
            <a:r>
              <a:rPr lang="en-US" sz="2000" dirty="0" smtClean="0">
                <a:solidFill>
                  <a:schemeClr val="bg1"/>
                </a:solidFill>
              </a:rPr>
              <a:t> is a ring </a:t>
            </a:r>
            <a:r>
              <a:rPr lang="ru-RU" sz="2000" dirty="0" smtClean="0">
                <a:solidFill>
                  <a:schemeClr val="bg1"/>
                </a:solidFill>
              </a:rPr>
              <a:t>U</a:t>
            </a:r>
            <a:r>
              <a:rPr lang="en-US" sz="2000" dirty="0" smtClean="0">
                <a:solidFill>
                  <a:schemeClr val="bg1"/>
                </a:solidFill>
              </a:rPr>
              <a:t> - a finite vector space - over some field P.</a:t>
            </a:r>
            <a:endParaRPr lang="ru-RU" sz="2000" dirty="0" smtClean="0">
              <a:solidFill>
                <a:schemeClr val="bg1"/>
              </a:solidFill>
            </a:endParaRPr>
          </a:p>
          <a:p>
            <a:pPr algn="just"/>
            <a:endParaRPr lang="ru-RU" sz="2000" dirty="0" smtClean="0">
              <a:solidFill>
                <a:schemeClr val="bg1"/>
              </a:solidFill>
            </a:endParaRPr>
          </a:p>
          <a:p>
            <a:r>
              <a:rPr lang="en-US" sz="2000" dirty="0" smtClean="0">
                <a:solidFill>
                  <a:schemeClr val="bg1"/>
                </a:solidFill>
              </a:rPr>
              <a:t>B. L. van </a:t>
            </a:r>
            <a:r>
              <a:rPr lang="en-US" sz="2000" dirty="0" err="1" smtClean="0">
                <a:solidFill>
                  <a:schemeClr val="bg1"/>
                </a:solidFill>
              </a:rPr>
              <a:t>der</a:t>
            </a:r>
            <a:r>
              <a:rPr lang="en-US" sz="2000" dirty="0" smtClean="0">
                <a:solidFill>
                  <a:schemeClr val="bg1"/>
                </a:solidFill>
              </a:rPr>
              <a:t> </a:t>
            </a:r>
            <a:r>
              <a:rPr lang="en-US" sz="2000" dirty="0" err="1" smtClean="0">
                <a:solidFill>
                  <a:schemeClr val="bg1"/>
                </a:solidFill>
              </a:rPr>
              <a:t>Waerden</a:t>
            </a:r>
            <a:r>
              <a:rPr lang="en-US" sz="2000" dirty="0" smtClean="0">
                <a:solidFill>
                  <a:schemeClr val="bg1"/>
                </a:solidFill>
              </a:rPr>
              <a:t>, </a:t>
            </a:r>
            <a:r>
              <a:rPr lang="en-US" sz="2000" i="1" dirty="0" smtClean="0">
                <a:solidFill>
                  <a:schemeClr val="bg1"/>
                </a:solidFill>
              </a:rPr>
              <a:t>Algebra I (Springer, Berlin,</a:t>
            </a:r>
            <a:r>
              <a:rPr lang="ru-RU" sz="2000" i="1" dirty="0" smtClean="0">
                <a:solidFill>
                  <a:schemeClr val="bg1"/>
                </a:solidFill>
              </a:rPr>
              <a:t> </a:t>
            </a:r>
            <a:r>
              <a:rPr lang="sv-SE" sz="2000" dirty="0" smtClean="0">
                <a:solidFill>
                  <a:schemeClr val="bg1"/>
                </a:solidFill>
              </a:rPr>
              <a:t>1971); </a:t>
            </a:r>
            <a:r>
              <a:rPr lang="sv-SE" sz="2000" i="1" dirty="0" smtClean="0">
                <a:solidFill>
                  <a:schemeClr val="bg1"/>
                </a:solidFill>
              </a:rPr>
              <a:t>Algebra II (Springer, Berlin, 1967; Nauka, Moscow,</a:t>
            </a:r>
            <a:r>
              <a:rPr lang="ru-RU" sz="2000" i="1" dirty="0" smtClean="0">
                <a:solidFill>
                  <a:schemeClr val="bg1"/>
                </a:solidFill>
              </a:rPr>
              <a:t> </a:t>
            </a:r>
            <a:r>
              <a:rPr lang="ru-RU" sz="2000" dirty="0" smtClean="0">
                <a:solidFill>
                  <a:schemeClr val="bg1"/>
                </a:solidFill>
              </a:rPr>
              <a:t>1976).</a:t>
            </a:r>
            <a:endParaRPr lang="ru-RU" sz="2000"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smtClean="0">
                <a:solidFill>
                  <a:schemeClr val="bg1"/>
                </a:solidFill>
              </a:rPr>
              <a:t>Up-to-Date Algebra</a:t>
            </a:r>
            <a:endParaRPr lang="ru-RU" sz="3000" dirty="0">
              <a:solidFill>
                <a:schemeClr val="bg1"/>
              </a:solidFill>
            </a:endParaRPr>
          </a:p>
        </p:txBody>
      </p:sp>
      <p:sp>
        <p:nvSpPr>
          <p:cNvPr id="10" name="Rectangle 3"/>
          <p:cNvSpPr txBox="1">
            <a:spLocks noChangeArrowheads="1"/>
          </p:cNvSpPr>
          <p:nvPr/>
        </p:nvSpPr>
        <p:spPr>
          <a:xfrm>
            <a:off x="214282" y="3000372"/>
            <a:ext cx="8715436" cy="3214734"/>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Properties of field P(</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endPar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1)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P,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P</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b)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c)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d)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2)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P,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P</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b)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c)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d)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Properties of ring</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U</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b</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c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U</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1)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b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U,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U</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c</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 (</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c;</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b) </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c)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U</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U</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d)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U</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2)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b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U,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U</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a(</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bc</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)c</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lang="ru-RU" sz="1600" dirty="0" smtClean="0">
                <a:solidFill>
                  <a:schemeClr val="bg1"/>
                </a:solidFill>
                <a:latin typeface="Times New Roman" pitchFamily="18" charset="0"/>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3)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b)c =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ac</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bc</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Properties of vector space</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P</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U</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 </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U</a:t>
            </a:r>
            <a:r>
              <a:rPr kumimoji="0" lang="ru-RU" sz="1600" b="1"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endPar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1) </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2)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a:t>
            </a:r>
            <a:r>
              <a:rPr kumimoji="0" lang="ru-RU"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3</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t>
            </a:r>
            <a:r>
              <a:rPr kumimoji="0" lang="en-US" sz="1600" b="0" i="0" u="none" strike="noStrike" kern="1200" cap="none" spc="0" normalizeH="0" baseline="0" noProof="0" dirty="0" err="1" smtClean="0">
                <a:ln>
                  <a:noFill/>
                </a:ln>
                <a:solidFill>
                  <a:schemeClr val="bg1"/>
                </a:solidFill>
                <a:effectLst/>
                <a:uLnTx/>
                <a:uFillTx/>
                <a:latin typeface="Times New Roman" pitchFamily="18" charset="0"/>
                <a:ea typeface="+mn-ea"/>
                <a:cs typeface="+mn-cs"/>
              </a:rPr>
              <a:t>a+b</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 =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a+ </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sym typeface="Symbol" pitchFamily="18" charset="2"/>
              </a:rPr>
              <a:t></a:t>
            </a:r>
            <a:r>
              <a:rPr kumimoji="0" lang="en-US" sz="1600" b="0" i="0" u="none" strike="noStrike" kern="1200" cap="none" spc="0" normalizeH="0" baseline="0" noProof="0" dirty="0" smtClean="0">
                <a:ln>
                  <a:noFill/>
                </a:ln>
                <a:solidFill>
                  <a:schemeClr val="bg1"/>
                </a:solidFill>
                <a:effectLst/>
                <a:uLnTx/>
                <a:uFillTx/>
                <a:latin typeface="Times New Roman" pitchFamily="18" charset="0"/>
                <a:ea typeface="+mn-ea"/>
                <a:cs typeface="+mn-cs"/>
              </a:rPr>
              <a:t>b.</a:t>
            </a:r>
            <a:endParaRPr kumimoji="0" lang="ru-RU" sz="1600" b="0" i="0" u="none" strike="noStrike" kern="1200" cap="none" spc="0" normalizeH="0" baseline="0" noProof="0" dirty="0">
              <a:ln>
                <a:noFill/>
              </a:ln>
              <a:solidFill>
                <a:schemeClr val="bg1"/>
              </a:solidFill>
              <a:effectLst/>
              <a:uLnTx/>
              <a:uFillTx/>
              <a:latin typeface="Times New Roman" pitchFamily="18" charset="0"/>
              <a:ea typeface="+mn-ea"/>
              <a:cs typeface="+mn-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39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214282" y="1428736"/>
            <a:ext cx="8715436" cy="3785652"/>
          </a:xfrm>
          <a:prstGeom prst="rect">
            <a:avLst/>
          </a:prstGeom>
        </p:spPr>
        <p:txBody>
          <a:bodyPr wrap="square">
            <a:spAutoFit/>
          </a:bodyPr>
          <a:lstStyle/>
          <a:p>
            <a:pPr algn="just"/>
            <a:r>
              <a:rPr lang="en-US" sz="2000" dirty="0" smtClean="0">
                <a:solidFill>
                  <a:schemeClr val="bg1"/>
                </a:solidFill>
              </a:rPr>
              <a:t>An </a:t>
            </a:r>
            <a:r>
              <a:rPr lang="en-US" sz="2000" b="1" dirty="0" smtClean="0">
                <a:solidFill>
                  <a:schemeClr val="bg1"/>
                </a:solidFill>
              </a:rPr>
              <a:t>algebra </a:t>
            </a:r>
            <a:r>
              <a:rPr lang="en-US" sz="2000" dirty="0" smtClean="0">
                <a:solidFill>
                  <a:schemeClr val="bg1"/>
                </a:solidFill>
              </a:rPr>
              <a:t>is a system A=[F] in which: </a:t>
            </a:r>
          </a:p>
          <a:p>
            <a:pPr algn="just"/>
            <a:endParaRPr lang="en-US" sz="2000" dirty="0" smtClean="0">
              <a:solidFill>
                <a:schemeClr val="bg1"/>
              </a:solidFill>
            </a:endParaRPr>
          </a:p>
          <a:p>
            <a:pPr marL="457200" indent="-457200" algn="just">
              <a:buAutoNum type="arabicParenR"/>
            </a:pPr>
            <a:r>
              <a:rPr lang="ru-RU" sz="2000" dirty="0" smtClean="0">
                <a:solidFill>
                  <a:schemeClr val="bg1"/>
                </a:solidFill>
                <a:sym typeface="Symbol"/>
              </a:rPr>
              <a:t></a:t>
            </a:r>
            <a:r>
              <a:rPr lang="en-US" sz="2000" dirty="0" smtClean="0">
                <a:solidFill>
                  <a:schemeClr val="bg1"/>
                </a:solidFill>
              </a:rPr>
              <a:t> = {S</a:t>
            </a:r>
            <a:r>
              <a:rPr lang="en-US" sz="2000" baseline="-25000" dirty="0" smtClean="0">
                <a:solidFill>
                  <a:schemeClr val="bg1"/>
                </a:solidFill>
              </a:rPr>
              <a:t>i</a:t>
            </a:r>
            <a:r>
              <a:rPr lang="en-US" sz="2000" dirty="0" smtClean="0">
                <a:solidFill>
                  <a:schemeClr val="bg1"/>
                </a:solidFill>
              </a:rPr>
              <a:t>} is a </a:t>
            </a:r>
            <a:r>
              <a:rPr lang="en-US" sz="2000" b="1" dirty="0" smtClean="0">
                <a:solidFill>
                  <a:schemeClr val="bg1"/>
                </a:solidFill>
              </a:rPr>
              <a:t>family of non-void set</a:t>
            </a:r>
            <a:r>
              <a:rPr lang="en-US" sz="2000" dirty="0" smtClean="0">
                <a:solidFill>
                  <a:schemeClr val="bg1"/>
                </a:solidFill>
              </a:rPr>
              <a:t> S</a:t>
            </a:r>
            <a:r>
              <a:rPr lang="en-US" sz="2000" baseline="-25000" dirty="0" smtClean="0">
                <a:solidFill>
                  <a:schemeClr val="bg1"/>
                </a:solidFill>
              </a:rPr>
              <a:t>i</a:t>
            </a:r>
            <a:r>
              <a:rPr lang="en-US" sz="2000" dirty="0" smtClean="0">
                <a:solidFill>
                  <a:schemeClr val="bg1"/>
                </a:solidFill>
              </a:rPr>
              <a:t> of different types of elements, each called a phylum of the algebra A. </a:t>
            </a:r>
          </a:p>
          <a:p>
            <a:pPr marL="457200" indent="-457200" algn="just">
              <a:buAutoNum type="arabicParenR"/>
            </a:pPr>
            <a:r>
              <a:rPr lang="en-US" sz="2000" dirty="0" smtClean="0">
                <a:solidFill>
                  <a:schemeClr val="bg1"/>
                </a:solidFill>
              </a:rPr>
              <a:t>The phyla S</a:t>
            </a:r>
            <a:r>
              <a:rPr lang="en-US" sz="2000" baseline="-25000" dirty="0" smtClean="0">
                <a:solidFill>
                  <a:schemeClr val="bg1"/>
                </a:solidFill>
              </a:rPr>
              <a:t>i</a:t>
            </a:r>
            <a:r>
              <a:rPr lang="en-US" sz="2000" dirty="0" smtClean="0">
                <a:solidFill>
                  <a:schemeClr val="bg1"/>
                </a:solidFill>
              </a:rPr>
              <a:t> are indexed by some set I; i.e., S</a:t>
            </a:r>
            <a:r>
              <a:rPr lang="en-US" sz="2000" baseline="-25000" dirty="0" smtClean="0">
                <a:solidFill>
                  <a:schemeClr val="bg1"/>
                </a:solidFill>
              </a:rPr>
              <a:t>i</a:t>
            </a:r>
            <a:r>
              <a:rPr lang="en-US" sz="2000" dirty="0" smtClean="0">
                <a:solidFill>
                  <a:schemeClr val="bg1"/>
                </a:solidFill>
                <a:sym typeface="Symbol"/>
              </a:rPr>
              <a:t></a:t>
            </a:r>
            <a:r>
              <a:rPr lang="ru-RU" sz="2000" dirty="0" smtClean="0">
                <a:solidFill>
                  <a:schemeClr val="bg1"/>
                </a:solidFill>
                <a:sym typeface="Symbol"/>
              </a:rPr>
              <a:t></a:t>
            </a:r>
            <a:r>
              <a:rPr lang="en-US" sz="2000" dirty="0" smtClean="0">
                <a:solidFill>
                  <a:schemeClr val="bg1"/>
                </a:solidFill>
              </a:rPr>
              <a:t> for </a:t>
            </a:r>
            <a:r>
              <a:rPr lang="en-US" sz="2000" dirty="0" err="1" smtClean="0">
                <a:solidFill>
                  <a:schemeClr val="bg1"/>
                </a:solidFill>
              </a:rPr>
              <a:t>i</a:t>
            </a:r>
            <a:r>
              <a:rPr lang="en-US" sz="2000" dirty="0" err="1" smtClean="0">
                <a:solidFill>
                  <a:schemeClr val="bg1"/>
                </a:solidFill>
                <a:sym typeface="Symbol"/>
              </a:rPr>
              <a:t></a:t>
            </a:r>
            <a:r>
              <a:rPr lang="en-US" sz="2000" dirty="0" err="1" smtClean="0">
                <a:solidFill>
                  <a:schemeClr val="bg1"/>
                </a:solidFill>
              </a:rPr>
              <a:t>I</a:t>
            </a:r>
            <a:r>
              <a:rPr lang="en-US" sz="2000" dirty="0" smtClean="0">
                <a:solidFill>
                  <a:schemeClr val="bg1"/>
                </a:solidFill>
              </a:rPr>
              <a:t>. F={f</a:t>
            </a:r>
            <a:r>
              <a:rPr lang="en-US" sz="2000" baseline="-25000" dirty="0" smtClean="0">
                <a:solidFill>
                  <a:schemeClr val="bg1"/>
                </a:solidFill>
                <a:sym typeface="Symbol"/>
              </a:rPr>
              <a:t></a:t>
            </a:r>
            <a:r>
              <a:rPr lang="en-US" sz="2000" dirty="0" smtClean="0">
                <a:solidFill>
                  <a:schemeClr val="bg1"/>
                </a:solidFill>
              </a:rPr>
              <a:t>} is a set of </a:t>
            </a:r>
            <a:r>
              <a:rPr lang="en-US" sz="2000" b="1" dirty="0" err="1" smtClean="0">
                <a:solidFill>
                  <a:schemeClr val="bg1"/>
                </a:solidFill>
              </a:rPr>
              <a:t>finitary</a:t>
            </a:r>
            <a:r>
              <a:rPr lang="en-US" sz="2000" b="1" dirty="0" smtClean="0">
                <a:solidFill>
                  <a:schemeClr val="bg1"/>
                </a:solidFill>
              </a:rPr>
              <a:t> operations</a:t>
            </a:r>
            <a:r>
              <a:rPr lang="en-US" sz="2000" dirty="0" smtClean="0">
                <a:solidFill>
                  <a:schemeClr val="bg1"/>
                </a:solidFill>
              </a:rPr>
              <a:t>, where each f</a:t>
            </a:r>
            <a:r>
              <a:rPr lang="en-US" sz="2000" baseline="-25000" dirty="0" smtClean="0">
                <a:solidFill>
                  <a:schemeClr val="bg1"/>
                </a:solidFill>
                <a:sym typeface="Symbol"/>
              </a:rPr>
              <a:t></a:t>
            </a:r>
            <a:r>
              <a:rPr lang="en-US" sz="2000" dirty="0" smtClean="0">
                <a:solidFill>
                  <a:schemeClr val="bg1"/>
                </a:solidFill>
              </a:rPr>
              <a:t> is a mapping f</a:t>
            </a:r>
            <a:r>
              <a:rPr lang="en-US" sz="2000" baseline="-25000" dirty="0" smtClean="0">
                <a:solidFill>
                  <a:schemeClr val="bg1"/>
                </a:solidFill>
                <a:sym typeface="Symbol"/>
              </a:rPr>
              <a:t></a:t>
            </a:r>
            <a:r>
              <a:rPr lang="en-US" sz="2000" dirty="0" smtClean="0">
                <a:solidFill>
                  <a:schemeClr val="bg1"/>
                </a:solidFill>
              </a:rPr>
              <a:t>: S</a:t>
            </a:r>
            <a:r>
              <a:rPr lang="en-US" sz="2000" baseline="-25000" dirty="0" smtClean="0">
                <a:solidFill>
                  <a:schemeClr val="bg1"/>
                </a:solidFill>
              </a:rPr>
              <a:t>i(1, </a:t>
            </a:r>
            <a:r>
              <a:rPr lang="en-US" sz="2000" baseline="-25000" dirty="0" smtClean="0">
                <a:solidFill>
                  <a:schemeClr val="bg1"/>
                </a:solidFill>
                <a:sym typeface="Symbol"/>
              </a:rPr>
              <a:t></a:t>
            </a:r>
            <a:r>
              <a:rPr lang="en-US" sz="2000" baseline="-25000" dirty="0" smtClean="0">
                <a:solidFill>
                  <a:schemeClr val="bg1"/>
                </a:solidFill>
              </a:rPr>
              <a:t>)</a:t>
            </a:r>
            <a:r>
              <a:rPr lang="en-US" sz="2000" dirty="0" smtClean="0">
                <a:solidFill>
                  <a:schemeClr val="bg1"/>
                </a:solidFill>
              </a:rPr>
              <a:t>x S</a:t>
            </a:r>
            <a:r>
              <a:rPr lang="en-US" sz="2000" baseline="-25000" dirty="0" smtClean="0">
                <a:solidFill>
                  <a:schemeClr val="bg1"/>
                </a:solidFill>
              </a:rPr>
              <a:t>i(2, </a:t>
            </a:r>
            <a:r>
              <a:rPr lang="en-US" sz="2000" baseline="-25000" dirty="0" smtClean="0">
                <a:solidFill>
                  <a:schemeClr val="bg1"/>
                </a:solidFill>
                <a:sym typeface="Symbol"/>
              </a:rPr>
              <a:t></a:t>
            </a:r>
            <a:r>
              <a:rPr lang="en-US" sz="2000" baseline="-25000" dirty="0" smtClean="0">
                <a:solidFill>
                  <a:schemeClr val="bg1"/>
                </a:solidFill>
              </a:rPr>
              <a:t>)</a:t>
            </a:r>
            <a:r>
              <a:rPr lang="en-US" sz="2000" dirty="0" smtClean="0">
                <a:solidFill>
                  <a:schemeClr val="bg1"/>
                </a:solidFill>
              </a:rPr>
              <a:t>x…</a:t>
            </a:r>
            <a:r>
              <a:rPr lang="en-US" sz="2000" dirty="0" err="1" smtClean="0">
                <a:solidFill>
                  <a:schemeClr val="bg1"/>
                </a:solidFill>
              </a:rPr>
              <a:t>xS</a:t>
            </a:r>
            <a:r>
              <a:rPr lang="en-US" sz="2000" baseline="-25000" dirty="0" err="1" smtClean="0">
                <a:solidFill>
                  <a:schemeClr val="bg1"/>
                </a:solidFill>
              </a:rPr>
              <a:t>i</a:t>
            </a:r>
            <a:r>
              <a:rPr lang="en-US" sz="2000" baseline="-25000" dirty="0" smtClean="0">
                <a:solidFill>
                  <a:schemeClr val="bg1"/>
                </a:solidFill>
              </a:rPr>
              <a:t>(n(</a:t>
            </a:r>
            <a:r>
              <a:rPr lang="en-US" sz="2000" baseline="-25000" dirty="0" smtClean="0">
                <a:solidFill>
                  <a:schemeClr val="bg1"/>
                </a:solidFill>
                <a:sym typeface="Symbol"/>
              </a:rPr>
              <a:t></a:t>
            </a:r>
            <a:r>
              <a:rPr lang="en-US" sz="2000" baseline="-25000" dirty="0" smtClean="0">
                <a:solidFill>
                  <a:schemeClr val="bg1"/>
                </a:solidFill>
              </a:rPr>
              <a:t>), </a:t>
            </a:r>
            <a:r>
              <a:rPr lang="en-US" sz="2000" baseline="-25000" dirty="0" smtClean="0">
                <a:solidFill>
                  <a:schemeClr val="bg1"/>
                </a:solidFill>
                <a:sym typeface="Symbol"/>
              </a:rPr>
              <a:t></a:t>
            </a:r>
            <a:r>
              <a:rPr lang="en-US" sz="2000" baseline="-25000" dirty="0" smtClean="0">
                <a:solidFill>
                  <a:schemeClr val="bg1"/>
                </a:solidFill>
              </a:rPr>
              <a:t>)</a:t>
            </a:r>
            <a:r>
              <a:rPr lang="en-US" sz="2000" dirty="0" smtClean="0">
                <a:solidFill>
                  <a:schemeClr val="bg1"/>
                </a:solidFill>
                <a:sym typeface="Symbol"/>
              </a:rPr>
              <a:t></a:t>
            </a:r>
            <a:r>
              <a:rPr lang="en-US" sz="2000" dirty="0" err="1" smtClean="0">
                <a:solidFill>
                  <a:schemeClr val="bg1"/>
                </a:solidFill>
              </a:rPr>
              <a:t>S</a:t>
            </a:r>
            <a:r>
              <a:rPr lang="en-US" sz="2000" baseline="-25000" dirty="0" err="1" smtClean="0">
                <a:solidFill>
                  <a:schemeClr val="bg1"/>
                </a:solidFill>
              </a:rPr>
              <a:t>r</a:t>
            </a:r>
            <a:r>
              <a:rPr lang="en-US" sz="2000" baseline="-25000" dirty="0" smtClean="0">
                <a:solidFill>
                  <a:schemeClr val="bg1"/>
                </a:solidFill>
              </a:rPr>
              <a:t>(</a:t>
            </a:r>
            <a:r>
              <a:rPr lang="en-US" sz="2000" baseline="-25000" dirty="0" smtClean="0">
                <a:solidFill>
                  <a:schemeClr val="bg1"/>
                </a:solidFill>
                <a:sym typeface="Symbol"/>
              </a:rPr>
              <a:t></a:t>
            </a:r>
            <a:r>
              <a:rPr lang="en-US" sz="2000" baseline="-25000" dirty="0" smtClean="0">
                <a:solidFill>
                  <a:schemeClr val="bg1"/>
                </a:solidFill>
              </a:rPr>
              <a:t>)</a:t>
            </a:r>
            <a:r>
              <a:rPr lang="en-US" sz="2000" dirty="0" smtClean="0">
                <a:solidFill>
                  <a:schemeClr val="bg1"/>
                </a:solidFill>
              </a:rPr>
              <a:t> for some non-negative integer n(</a:t>
            </a:r>
            <a:r>
              <a:rPr lang="en-US" sz="2000" dirty="0" smtClean="0">
                <a:solidFill>
                  <a:schemeClr val="bg1"/>
                </a:solidFill>
                <a:sym typeface="Symbol"/>
              </a:rPr>
              <a:t></a:t>
            </a:r>
            <a:r>
              <a:rPr lang="en-US" sz="2000" dirty="0" smtClean="0">
                <a:solidFill>
                  <a:schemeClr val="bg1"/>
                </a:solidFill>
              </a:rPr>
              <a:t>), function </a:t>
            </a:r>
            <a:r>
              <a:rPr lang="en-US" sz="2000" dirty="0" err="1" smtClean="0">
                <a:solidFill>
                  <a:schemeClr val="bg1"/>
                </a:solidFill>
              </a:rPr>
              <a:t>i</a:t>
            </a:r>
            <a:r>
              <a:rPr lang="en-US" sz="2000" baseline="-25000" dirty="0" smtClean="0">
                <a:solidFill>
                  <a:schemeClr val="bg1"/>
                </a:solidFill>
                <a:sym typeface="Symbol"/>
              </a:rPr>
              <a:t></a:t>
            </a:r>
            <a:r>
              <a:rPr lang="en-US" sz="2000" dirty="0" smtClean="0">
                <a:solidFill>
                  <a:schemeClr val="bg1"/>
                </a:solidFill>
              </a:rPr>
              <a:t>: k</a:t>
            </a:r>
            <a:r>
              <a:rPr lang="en-US" sz="2000" dirty="0" smtClean="0">
                <a:solidFill>
                  <a:schemeClr val="bg1"/>
                </a:solidFill>
                <a:sym typeface="Symbol"/>
              </a:rPr>
              <a:t></a:t>
            </a:r>
            <a:r>
              <a:rPr lang="en-US" sz="2000" dirty="0" smtClean="0">
                <a:solidFill>
                  <a:schemeClr val="bg1"/>
                </a:solidFill>
              </a:rPr>
              <a:t> </a:t>
            </a:r>
            <a:r>
              <a:rPr lang="en-US" sz="2000" dirty="0" err="1" smtClean="0">
                <a:solidFill>
                  <a:schemeClr val="bg1"/>
                </a:solidFill>
              </a:rPr>
              <a:t>i</a:t>
            </a:r>
            <a:r>
              <a:rPr lang="en-US" sz="2000" dirty="0" smtClean="0">
                <a:solidFill>
                  <a:schemeClr val="bg1"/>
                </a:solidFill>
              </a:rPr>
              <a:t>(k, </a:t>
            </a:r>
            <a:r>
              <a:rPr lang="en-US" sz="2000" dirty="0" smtClean="0">
                <a:solidFill>
                  <a:schemeClr val="bg1"/>
                </a:solidFill>
                <a:sym typeface="Symbol"/>
              </a:rPr>
              <a:t></a:t>
            </a:r>
            <a:r>
              <a:rPr lang="en-US" sz="2000" dirty="0" smtClean="0">
                <a:solidFill>
                  <a:schemeClr val="bg1"/>
                </a:solidFill>
              </a:rPr>
              <a:t>) from n(</a:t>
            </a:r>
            <a:r>
              <a:rPr lang="en-US" sz="2000" dirty="0" smtClean="0">
                <a:solidFill>
                  <a:schemeClr val="bg1"/>
                </a:solidFill>
                <a:sym typeface="Symbol"/>
              </a:rPr>
              <a:t></a:t>
            </a:r>
            <a:r>
              <a:rPr lang="en-US" sz="2000" dirty="0" smtClean="0">
                <a:solidFill>
                  <a:schemeClr val="bg1"/>
                </a:solidFill>
              </a:rPr>
              <a:t>)={1,2,…, n(</a:t>
            </a:r>
            <a:r>
              <a:rPr lang="en-US" sz="2000" dirty="0" smtClean="0">
                <a:solidFill>
                  <a:schemeClr val="bg1"/>
                </a:solidFill>
                <a:sym typeface="Symbol"/>
              </a:rPr>
              <a:t></a:t>
            </a:r>
            <a:r>
              <a:rPr lang="en-US" sz="2000" dirty="0" smtClean="0">
                <a:solidFill>
                  <a:schemeClr val="bg1"/>
                </a:solidFill>
              </a:rPr>
              <a:t>)} to I and r(</a:t>
            </a:r>
            <a:r>
              <a:rPr lang="en-US" sz="2000" dirty="0" smtClean="0">
                <a:solidFill>
                  <a:schemeClr val="bg1"/>
                </a:solidFill>
                <a:sym typeface="Symbol"/>
              </a:rPr>
              <a:t></a:t>
            </a:r>
            <a:r>
              <a:rPr lang="en-US" sz="2000" dirty="0" smtClean="0">
                <a:solidFill>
                  <a:schemeClr val="bg1"/>
                </a:solidFill>
              </a:rPr>
              <a:t>)</a:t>
            </a:r>
            <a:r>
              <a:rPr lang="en-US" sz="2000" dirty="0" smtClean="0">
                <a:solidFill>
                  <a:schemeClr val="bg1"/>
                </a:solidFill>
                <a:sym typeface="Symbol"/>
              </a:rPr>
              <a:t></a:t>
            </a:r>
            <a:r>
              <a:rPr lang="en-US" sz="2000" dirty="0" smtClean="0">
                <a:solidFill>
                  <a:schemeClr val="bg1"/>
                </a:solidFill>
              </a:rPr>
              <a:t>I. The operations f</a:t>
            </a:r>
            <a:r>
              <a:rPr lang="en-US" sz="2000" baseline="-25000" dirty="0" smtClean="0">
                <a:solidFill>
                  <a:schemeClr val="bg1"/>
                </a:solidFill>
                <a:sym typeface="Symbol"/>
              </a:rPr>
              <a:t></a:t>
            </a:r>
            <a:r>
              <a:rPr lang="en-US" sz="2000" baseline="-25000" dirty="0" smtClean="0">
                <a:solidFill>
                  <a:schemeClr val="bg1"/>
                </a:solidFill>
              </a:rPr>
              <a:t> </a:t>
            </a:r>
            <a:r>
              <a:rPr lang="en-US" sz="2000" dirty="0" smtClean="0">
                <a:solidFill>
                  <a:schemeClr val="bg1"/>
                </a:solidFill>
              </a:rPr>
              <a:t>are indexed by some set </a:t>
            </a:r>
            <a:r>
              <a:rPr lang="ru-RU" sz="2000" dirty="0" smtClean="0">
                <a:solidFill>
                  <a:schemeClr val="bg1"/>
                </a:solidFill>
                <a:sym typeface="Symbol"/>
              </a:rPr>
              <a:t></a:t>
            </a:r>
            <a:r>
              <a:rPr lang="en-US" sz="2000" dirty="0" smtClean="0">
                <a:solidFill>
                  <a:schemeClr val="bg1"/>
                </a:solidFill>
              </a:rPr>
              <a:t>, i.e., f</a:t>
            </a:r>
            <a:r>
              <a:rPr lang="en-US" sz="2000" baseline="-25000" dirty="0" smtClean="0">
                <a:solidFill>
                  <a:schemeClr val="bg1"/>
                </a:solidFill>
                <a:sym typeface="Symbol"/>
              </a:rPr>
              <a:t></a:t>
            </a:r>
            <a:r>
              <a:rPr lang="en-US" sz="2000" dirty="0" smtClean="0">
                <a:solidFill>
                  <a:schemeClr val="bg1"/>
                </a:solidFill>
                <a:sym typeface="Symbol"/>
              </a:rPr>
              <a:t></a:t>
            </a:r>
            <a:r>
              <a:rPr lang="en-US" sz="2000" dirty="0" smtClean="0">
                <a:solidFill>
                  <a:schemeClr val="bg1"/>
                </a:solidFill>
              </a:rPr>
              <a:t>F for </a:t>
            </a:r>
            <a:r>
              <a:rPr lang="en-US" sz="2000" dirty="0" smtClean="0">
                <a:solidFill>
                  <a:schemeClr val="bg1"/>
                </a:solidFill>
                <a:sym typeface="Symbol"/>
              </a:rPr>
              <a:t></a:t>
            </a:r>
            <a:r>
              <a:rPr lang="ru-RU" sz="2000" dirty="0" smtClean="0">
                <a:solidFill>
                  <a:schemeClr val="bg1"/>
                </a:solidFill>
                <a:sym typeface="Symbol"/>
              </a:rPr>
              <a:t></a:t>
            </a:r>
            <a:r>
              <a:rPr lang="en-US" sz="2000" dirty="0" smtClean="0">
                <a:solidFill>
                  <a:schemeClr val="bg1"/>
                </a:solidFill>
              </a:rPr>
              <a:t>(or are called by appropriate names).</a:t>
            </a:r>
          </a:p>
          <a:p>
            <a:pPr algn="just"/>
            <a:endParaRPr lang="ru-RU" sz="2000" dirty="0" smtClean="0">
              <a:solidFill>
                <a:schemeClr val="bg1"/>
              </a:solidFill>
            </a:endParaRPr>
          </a:p>
          <a:p>
            <a:r>
              <a:rPr lang="en-US" sz="2000" dirty="0" smtClean="0">
                <a:solidFill>
                  <a:schemeClr val="bg1"/>
                </a:solidFill>
              </a:rPr>
              <a:t>An algebra which has only one phylum will be called </a:t>
            </a:r>
            <a:r>
              <a:rPr lang="en-US" sz="2000" b="1" dirty="0" smtClean="0">
                <a:solidFill>
                  <a:schemeClr val="bg1"/>
                </a:solidFill>
              </a:rPr>
              <a:t>a</a:t>
            </a:r>
            <a:r>
              <a:rPr lang="en-US" sz="2000" dirty="0" smtClean="0">
                <a:solidFill>
                  <a:schemeClr val="bg1"/>
                </a:solidFill>
              </a:rPr>
              <a:t> </a:t>
            </a:r>
            <a:r>
              <a:rPr lang="en-US" sz="2000" b="1" dirty="0" smtClean="0">
                <a:solidFill>
                  <a:schemeClr val="bg1"/>
                </a:solidFill>
              </a:rPr>
              <a:t>homogeneous algebra</a:t>
            </a:r>
            <a:r>
              <a:rPr lang="en-US" sz="2000" dirty="0" smtClean="0">
                <a:solidFill>
                  <a:schemeClr val="bg1"/>
                </a:solidFill>
              </a:rPr>
              <a:t>; an algebra having more than one phylum, </a:t>
            </a:r>
            <a:r>
              <a:rPr lang="en-US" sz="2000" b="1" dirty="0" smtClean="0">
                <a:solidFill>
                  <a:schemeClr val="bg1"/>
                </a:solidFill>
              </a:rPr>
              <a:t>a heterogeneous algebra</a:t>
            </a:r>
            <a:r>
              <a:rPr lang="en-US" sz="2000" dirty="0" smtClean="0">
                <a:solidFill>
                  <a:schemeClr val="bg1"/>
                </a:solidFill>
              </a:rPr>
              <a:t>. </a:t>
            </a:r>
            <a:endParaRPr lang="ru-RU" sz="2000"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err="1" smtClean="0">
                <a:solidFill>
                  <a:schemeClr val="bg1"/>
                </a:solidFill>
              </a:rPr>
              <a:t>Birkhoff</a:t>
            </a:r>
            <a:r>
              <a:rPr lang="en-US" sz="3000" dirty="0" smtClean="0">
                <a:solidFill>
                  <a:schemeClr val="bg1"/>
                </a:solidFill>
              </a:rPr>
              <a:t> and Lipson Algebra</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smtClean="0">
                <a:solidFill>
                  <a:schemeClr val="bg1"/>
                </a:solidFill>
              </a:rPr>
              <a:t>Algebraic  System</a:t>
            </a:r>
            <a:endParaRPr lang="ru-RU" sz="3000" dirty="0">
              <a:solidFill>
                <a:schemeClr val="bg1"/>
              </a:solidFill>
            </a:endParaRPr>
          </a:p>
        </p:txBody>
      </p:sp>
      <p:sp>
        <p:nvSpPr>
          <p:cNvPr id="14" name="Rectangle 13"/>
          <p:cNvSpPr/>
          <p:nvPr/>
        </p:nvSpPr>
        <p:spPr>
          <a:xfrm>
            <a:off x="0" y="1428736"/>
            <a:ext cx="9144000" cy="707886"/>
          </a:xfrm>
          <a:prstGeom prst="rect">
            <a:avLst/>
          </a:prstGeom>
        </p:spPr>
        <p:txBody>
          <a:bodyPr wrap="square">
            <a:spAutoFit/>
          </a:bodyPr>
          <a:lstStyle/>
          <a:p>
            <a:pPr algn="just"/>
            <a:r>
              <a:rPr lang="en-US" sz="2000" b="1" dirty="0" smtClean="0">
                <a:solidFill>
                  <a:schemeClr val="bg1"/>
                </a:solidFill>
              </a:rPr>
              <a:t>(A.I. </a:t>
            </a:r>
            <a:r>
              <a:rPr lang="en-US" sz="2000" b="1" dirty="0" err="1" smtClean="0">
                <a:solidFill>
                  <a:schemeClr val="bg1"/>
                </a:solidFill>
              </a:rPr>
              <a:t>Maltzev</a:t>
            </a:r>
            <a:r>
              <a:rPr lang="en-US" sz="2000" b="1" dirty="0" smtClean="0">
                <a:solidFill>
                  <a:schemeClr val="bg1"/>
                </a:solidFill>
              </a:rPr>
              <a:t>)</a:t>
            </a:r>
            <a:r>
              <a:rPr lang="ru-RU" sz="2000" dirty="0" smtClean="0">
                <a:solidFill>
                  <a:schemeClr val="bg1"/>
                </a:solidFill>
              </a:rPr>
              <a:t> </a:t>
            </a:r>
            <a:r>
              <a:rPr lang="en-US" sz="2000" b="1" dirty="0" smtClean="0">
                <a:solidFill>
                  <a:schemeClr val="bg1"/>
                </a:solidFill>
              </a:rPr>
              <a:t>Algebraic System </a:t>
            </a:r>
            <a:r>
              <a:rPr lang="en-US" sz="2000" dirty="0" smtClean="0">
                <a:solidFill>
                  <a:schemeClr val="bg1"/>
                </a:solidFill>
              </a:rPr>
              <a:t>is an object </a:t>
            </a:r>
            <a:r>
              <a:rPr lang="ru-RU" sz="2000" dirty="0" smtClean="0">
                <a:solidFill>
                  <a:schemeClr val="bg1"/>
                </a:solidFill>
              </a:rPr>
              <a:t>A = &lt;A, O, R&gt;, </a:t>
            </a:r>
            <a:r>
              <a:rPr lang="en-US" sz="2000" dirty="0" smtClean="0">
                <a:solidFill>
                  <a:schemeClr val="bg1"/>
                </a:solidFill>
              </a:rPr>
              <a:t> consisting of non-empty set </a:t>
            </a:r>
            <a:r>
              <a:rPr lang="ru-RU" sz="2000" dirty="0" smtClean="0">
                <a:solidFill>
                  <a:schemeClr val="bg1"/>
                </a:solidFill>
              </a:rPr>
              <a:t>А, </a:t>
            </a:r>
            <a:r>
              <a:rPr lang="en-US" sz="2000" dirty="0" smtClean="0">
                <a:solidFill>
                  <a:schemeClr val="bg1"/>
                </a:solidFill>
              </a:rPr>
              <a:t>of a set </a:t>
            </a:r>
            <a:r>
              <a:rPr lang="ru-RU" sz="2000" dirty="0" smtClean="0">
                <a:solidFill>
                  <a:schemeClr val="bg1"/>
                </a:solidFill>
              </a:rPr>
              <a:t>O </a:t>
            </a:r>
            <a:r>
              <a:rPr lang="en-US" sz="2000" dirty="0" smtClean="0">
                <a:solidFill>
                  <a:schemeClr val="bg1"/>
                </a:solidFill>
              </a:rPr>
              <a:t>of algebraic operations </a:t>
            </a:r>
            <a:r>
              <a:rPr lang="ru-RU" sz="2000" dirty="0" smtClean="0">
                <a:solidFill>
                  <a:schemeClr val="bg1"/>
                </a:solidFill>
              </a:rPr>
              <a:t>o</a:t>
            </a:r>
            <a:r>
              <a:rPr lang="ru-RU" sz="2000" baseline="-25000" dirty="0" smtClean="0">
                <a:solidFill>
                  <a:schemeClr val="bg1"/>
                </a:solidFill>
              </a:rPr>
              <a:t>i</a:t>
            </a:r>
            <a:r>
              <a:rPr lang="en-US" sz="2000" baseline="-25000" dirty="0" smtClean="0">
                <a:solidFill>
                  <a:schemeClr val="bg1"/>
                </a:solidFill>
              </a:rPr>
              <a:t> </a:t>
            </a:r>
            <a:r>
              <a:rPr lang="en-US" sz="2000" dirty="0" smtClean="0">
                <a:solidFill>
                  <a:schemeClr val="bg1"/>
                </a:solidFill>
              </a:rPr>
              <a:t>and of a set </a:t>
            </a:r>
            <a:r>
              <a:rPr lang="ru-RU" sz="2000" dirty="0" smtClean="0">
                <a:solidFill>
                  <a:schemeClr val="bg1"/>
                </a:solidFill>
              </a:rPr>
              <a:t>R </a:t>
            </a:r>
            <a:r>
              <a:rPr lang="en-US" sz="2000" dirty="0" smtClean="0">
                <a:solidFill>
                  <a:schemeClr val="bg1"/>
                </a:solidFill>
              </a:rPr>
              <a:t>of relations </a:t>
            </a:r>
            <a:r>
              <a:rPr lang="ru-RU" sz="2000" dirty="0" smtClean="0">
                <a:solidFill>
                  <a:schemeClr val="bg1"/>
                </a:solidFill>
              </a:rPr>
              <a:t>r</a:t>
            </a:r>
            <a:r>
              <a:rPr lang="ru-RU" sz="2000" baseline="-25000" dirty="0" smtClean="0">
                <a:solidFill>
                  <a:schemeClr val="bg1"/>
                </a:solidFill>
              </a:rPr>
              <a:t>j</a:t>
            </a:r>
            <a:r>
              <a:rPr lang="en-US" sz="2000" dirty="0" smtClean="0">
                <a:solidFill>
                  <a:schemeClr val="bg1"/>
                </a:solidFill>
              </a:rPr>
              <a:t>  on the set </a:t>
            </a:r>
            <a:r>
              <a:rPr lang="ru-RU" sz="2000" dirty="0" smtClean="0">
                <a:solidFill>
                  <a:schemeClr val="bg1"/>
                </a:solidFill>
              </a:rPr>
              <a:t>А.</a:t>
            </a:r>
            <a:endParaRPr lang="ru-RU" sz="2000" dirty="0">
              <a:solidFill>
                <a:schemeClr val="bg1"/>
              </a:solidFill>
            </a:endParaRPr>
          </a:p>
        </p:txBody>
      </p:sp>
      <p:graphicFrame>
        <p:nvGraphicFramePr>
          <p:cNvPr id="9" name="Diagram 8"/>
          <p:cNvGraphicFramePr/>
          <p:nvPr/>
        </p:nvGraphicFramePr>
        <p:xfrm>
          <a:off x="1643042" y="2571744"/>
          <a:ext cx="5929354" cy="3714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smtClean="0">
                <a:solidFill>
                  <a:schemeClr val="bg1"/>
                </a:solidFill>
              </a:rPr>
              <a:t>Graduated Algebras</a:t>
            </a:r>
            <a:endParaRPr lang="ru-RU" sz="3000" dirty="0">
              <a:solidFill>
                <a:schemeClr val="bg1"/>
              </a:solidFill>
            </a:endParaRPr>
          </a:p>
        </p:txBody>
      </p:sp>
      <p:sp>
        <p:nvSpPr>
          <p:cNvPr id="15" name="Rectangle 9"/>
          <p:cNvSpPr/>
          <p:nvPr/>
        </p:nvSpPr>
        <p:spPr>
          <a:xfrm>
            <a:off x="0" y="1428736"/>
            <a:ext cx="9144000" cy="3477875"/>
          </a:xfrm>
          <a:prstGeom prst="rect">
            <a:avLst/>
          </a:prstGeom>
        </p:spPr>
        <p:txBody>
          <a:bodyPr wrap="square">
            <a:spAutoFit/>
          </a:bodyPr>
          <a:lstStyle/>
          <a:p>
            <a:pPr algn="just"/>
            <a:r>
              <a:rPr lang="en-US" sz="2000" b="1" dirty="0" smtClean="0">
                <a:solidFill>
                  <a:schemeClr val="bg1"/>
                </a:solidFill>
              </a:rPr>
              <a:t>Graduated Algebra </a:t>
            </a:r>
            <a:r>
              <a:rPr lang="en-US" sz="2000" dirty="0" smtClean="0">
                <a:solidFill>
                  <a:schemeClr val="bg1"/>
                </a:solidFill>
              </a:rPr>
              <a:t>is an algebra</a:t>
            </a:r>
            <a:r>
              <a:rPr lang="ru-RU" sz="2000" dirty="0" smtClean="0">
                <a:solidFill>
                  <a:schemeClr val="bg1"/>
                </a:solidFill>
              </a:rPr>
              <a:t> А </a:t>
            </a:r>
            <a:r>
              <a:rPr lang="en-US" sz="2000" dirty="0" smtClean="0">
                <a:solidFill>
                  <a:schemeClr val="bg1"/>
                </a:solidFill>
              </a:rPr>
              <a:t>which additive group represented as (weak) direct sum of group A</a:t>
            </a:r>
            <a:r>
              <a:rPr lang="en-US" sz="2000" baseline="-25000" dirty="0" smtClean="0">
                <a:solidFill>
                  <a:schemeClr val="bg1"/>
                </a:solidFill>
              </a:rPr>
              <a:t>i</a:t>
            </a:r>
            <a:r>
              <a:rPr lang="ru-RU" sz="2000" dirty="0" smtClean="0">
                <a:solidFill>
                  <a:schemeClr val="bg1"/>
                </a:solidFill>
              </a:rPr>
              <a:t>, </a:t>
            </a:r>
            <a:r>
              <a:rPr lang="en-US" sz="2000" dirty="0" err="1" smtClean="0">
                <a:solidFill>
                  <a:schemeClr val="bg1"/>
                </a:solidFill>
              </a:rPr>
              <a:t>i</a:t>
            </a:r>
            <a:r>
              <a:rPr lang="ru-RU" sz="2000" dirty="0" smtClean="0">
                <a:solidFill>
                  <a:schemeClr val="bg1"/>
                </a:solidFill>
              </a:rPr>
              <a:t>=0,1,2…, </a:t>
            </a:r>
            <a:r>
              <a:rPr lang="en-US" sz="2000" dirty="0" smtClean="0">
                <a:solidFill>
                  <a:schemeClr val="bg1"/>
                </a:solidFill>
              </a:rPr>
              <a:t>where </a:t>
            </a:r>
            <a:r>
              <a:rPr lang="en-US" sz="2000" dirty="0" err="1" smtClean="0">
                <a:solidFill>
                  <a:schemeClr val="bg1"/>
                </a:solidFill>
              </a:rPr>
              <a:t>A</a:t>
            </a:r>
            <a:r>
              <a:rPr lang="en-US" sz="2000" baseline="-25000" dirty="0" err="1" smtClean="0">
                <a:solidFill>
                  <a:schemeClr val="bg1"/>
                </a:solidFill>
              </a:rPr>
              <a:t>i</a:t>
            </a:r>
            <a:r>
              <a:rPr lang="en-US" sz="2000" dirty="0" err="1" smtClean="0">
                <a:solidFill>
                  <a:schemeClr val="bg1"/>
                </a:solidFill>
              </a:rPr>
              <a:t>A</a:t>
            </a:r>
            <a:r>
              <a:rPr lang="en-US" sz="2000" baseline="-25000" dirty="0" err="1" smtClean="0">
                <a:solidFill>
                  <a:schemeClr val="bg1"/>
                </a:solidFill>
              </a:rPr>
              <a:t>j</a:t>
            </a:r>
            <a:r>
              <a:rPr lang="en-US" sz="2000" baseline="-25000" dirty="0" smtClean="0">
                <a:solidFill>
                  <a:schemeClr val="bg1"/>
                </a:solidFill>
              </a:rPr>
              <a:t>       </a:t>
            </a:r>
            <a:r>
              <a:rPr lang="en-US" sz="2000" dirty="0" smtClean="0">
                <a:solidFill>
                  <a:schemeClr val="bg1"/>
                </a:solidFill>
              </a:rPr>
              <a:t> A</a:t>
            </a:r>
            <a:r>
              <a:rPr lang="en-US" sz="2000" baseline="-25000" dirty="0" smtClean="0">
                <a:solidFill>
                  <a:schemeClr val="bg1"/>
                </a:solidFill>
              </a:rPr>
              <a:t>i</a:t>
            </a:r>
            <a:r>
              <a:rPr lang="ru-RU" sz="2000" baseline="-25000" dirty="0" smtClean="0">
                <a:solidFill>
                  <a:schemeClr val="bg1"/>
                </a:solidFill>
              </a:rPr>
              <a:t>+</a:t>
            </a:r>
            <a:r>
              <a:rPr lang="en-US" sz="2000" baseline="-25000" dirty="0" smtClean="0">
                <a:solidFill>
                  <a:schemeClr val="bg1"/>
                </a:solidFill>
              </a:rPr>
              <a:t>j</a:t>
            </a:r>
            <a:r>
              <a:rPr lang="ru-RU" sz="2000" dirty="0" smtClean="0">
                <a:solidFill>
                  <a:schemeClr val="bg1"/>
                </a:solidFill>
              </a:rPr>
              <a:t> </a:t>
            </a:r>
            <a:r>
              <a:rPr lang="en-US" sz="2000" dirty="0" smtClean="0">
                <a:solidFill>
                  <a:schemeClr val="bg1"/>
                </a:solidFill>
              </a:rPr>
              <a:t>for any </a:t>
            </a:r>
            <a:r>
              <a:rPr lang="en-US" sz="2000" dirty="0" err="1" smtClean="0">
                <a:solidFill>
                  <a:schemeClr val="bg1"/>
                </a:solidFill>
              </a:rPr>
              <a:t>i</a:t>
            </a:r>
            <a:r>
              <a:rPr lang="ru-RU" sz="2000" dirty="0" smtClean="0">
                <a:solidFill>
                  <a:schemeClr val="bg1"/>
                </a:solidFill>
              </a:rPr>
              <a:t>, </a:t>
            </a:r>
            <a:r>
              <a:rPr lang="en-US" sz="2000" dirty="0" smtClean="0">
                <a:solidFill>
                  <a:schemeClr val="bg1"/>
                </a:solidFill>
              </a:rPr>
              <a:t>j</a:t>
            </a:r>
            <a:r>
              <a:rPr lang="ru-RU" sz="2000" dirty="0" smtClean="0">
                <a:solidFill>
                  <a:schemeClr val="bg1"/>
                </a:solidFill>
              </a:rPr>
              <a:t>.</a:t>
            </a:r>
            <a:endParaRPr lang="en-US" sz="2000" dirty="0" smtClean="0">
              <a:solidFill>
                <a:schemeClr val="bg1"/>
              </a:solidFill>
            </a:endParaRPr>
          </a:p>
          <a:p>
            <a:pPr algn="just"/>
            <a:endParaRPr lang="en-US" sz="2000" dirty="0" smtClean="0">
              <a:solidFill>
                <a:schemeClr val="bg1"/>
              </a:solidFill>
            </a:endParaRPr>
          </a:p>
          <a:p>
            <a:pPr algn="just"/>
            <a:r>
              <a:rPr lang="en-US" sz="2000" b="1" dirty="0" smtClean="0">
                <a:solidFill>
                  <a:schemeClr val="bg1"/>
                </a:solidFill>
              </a:rPr>
              <a:t>Example of Graduated Algebra</a:t>
            </a:r>
            <a:r>
              <a:rPr lang="ru-RU" sz="2000" b="1" dirty="0" smtClean="0">
                <a:solidFill>
                  <a:schemeClr val="bg1"/>
                </a:solidFill>
              </a:rPr>
              <a:t>: </a:t>
            </a:r>
            <a:r>
              <a:rPr lang="en-US" sz="2000" dirty="0" smtClean="0">
                <a:solidFill>
                  <a:schemeClr val="bg1"/>
                </a:solidFill>
              </a:rPr>
              <a:t>an algebra</a:t>
            </a:r>
            <a:r>
              <a:rPr lang="ru-RU" sz="2000" dirty="0" smtClean="0">
                <a:solidFill>
                  <a:schemeClr val="bg1"/>
                </a:solidFill>
              </a:rPr>
              <a:t> </a:t>
            </a:r>
            <a:r>
              <a:rPr lang="en-US" sz="2000" dirty="0" smtClean="0">
                <a:solidFill>
                  <a:schemeClr val="bg1"/>
                </a:solidFill>
              </a:rPr>
              <a:t>A</a:t>
            </a:r>
            <a:r>
              <a:rPr lang="ru-RU" sz="2000" dirty="0" smtClean="0">
                <a:solidFill>
                  <a:schemeClr val="bg1"/>
                </a:solidFill>
              </a:rPr>
              <a:t>=</a:t>
            </a:r>
            <a:r>
              <a:rPr lang="en-US" sz="2000" dirty="0" smtClean="0">
                <a:solidFill>
                  <a:schemeClr val="bg1"/>
                </a:solidFill>
              </a:rPr>
              <a:t>F</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 </a:t>
            </a:r>
            <a:r>
              <a:rPr lang="en-US" sz="2000" dirty="0" smtClean="0">
                <a:solidFill>
                  <a:schemeClr val="bg1"/>
                </a:solidFill>
              </a:rPr>
              <a:t>of polynomials over field F</a:t>
            </a:r>
            <a:r>
              <a:rPr lang="ru-RU" sz="2000" dirty="0" smtClean="0">
                <a:solidFill>
                  <a:schemeClr val="bg1"/>
                </a:solidFill>
              </a:rPr>
              <a:t> </a:t>
            </a:r>
            <a:r>
              <a:rPr lang="en-US" sz="2000" dirty="0" smtClean="0">
                <a:solidFill>
                  <a:schemeClr val="bg1"/>
                </a:solidFill>
              </a:rPr>
              <a:t>where</a:t>
            </a:r>
            <a:r>
              <a:rPr lang="ru-RU" sz="2000" dirty="0" smtClean="0">
                <a:solidFill>
                  <a:schemeClr val="bg1"/>
                </a:solidFill>
              </a:rPr>
              <a:t> </a:t>
            </a:r>
            <a:r>
              <a:rPr lang="en-US" sz="2000" dirty="0" smtClean="0">
                <a:solidFill>
                  <a:schemeClr val="bg1"/>
                </a:solidFill>
              </a:rPr>
              <a:t>A</a:t>
            </a:r>
            <a:r>
              <a:rPr lang="en-US" sz="2000" baseline="-25000" dirty="0" smtClean="0">
                <a:solidFill>
                  <a:schemeClr val="bg1"/>
                </a:solidFill>
              </a:rPr>
              <a:t>i</a:t>
            </a:r>
            <a:r>
              <a:rPr lang="en-US" sz="2000" dirty="0" smtClean="0">
                <a:solidFill>
                  <a:schemeClr val="bg1"/>
                </a:solidFill>
              </a:rPr>
              <a:t> is a subspace</a:t>
            </a:r>
            <a:r>
              <a:rPr lang="ru-RU" sz="2000" dirty="0" smtClean="0">
                <a:solidFill>
                  <a:schemeClr val="bg1"/>
                </a:solidFill>
              </a:rPr>
              <a:t> </a:t>
            </a:r>
            <a:r>
              <a:rPr lang="en-US" sz="2000" dirty="0" smtClean="0">
                <a:solidFill>
                  <a:schemeClr val="bg1"/>
                </a:solidFill>
              </a:rPr>
              <a:t>generated by monomials with power </a:t>
            </a:r>
            <a:r>
              <a:rPr lang="en-US" sz="2000" dirty="0" err="1" smtClean="0">
                <a:solidFill>
                  <a:schemeClr val="bg1"/>
                </a:solidFill>
              </a:rPr>
              <a:t>i</a:t>
            </a:r>
            <a:r>
              <a:rPr lang="ru-RU" sz="2000" dirty="0" smtClean="0">
                <a:solidFill>
                  <a:schemeClr val="bg1"/>
                </a:solidFill>
              </a:rPr>
              <a:t> (</a:t>
            </a:r>
            <a:r>
              <a:rPr lang="en-US" sz="2000" dirty="0" smtClean="0">
                <a:solidFill>
                  <a:schemeClr val="bg1"/>
                </a:solidFill>
              </a:rPr>
              <a:t>A</a:t>
            </a:r>
            <a:r>
              <a:rPr lang="ru-RU" sz="2000" baseline="-25000" dirty="0" smtClean="0">
                <a:solidFill>
                  <a:schemeClr val="bg1"/>
                </a:solidFill>
              </a:rPr>
              <a:t>0</a:t>
            </a:r>
            <a:r>
              <a:rPr lang="ru-RU" sz="2000" dirty="0" smtClean="0">
                <a:solidFill>
                  <a:schemeClr val="bg1"/>
                </a:solidFill>
              </a:rPr>
              <a:t>=</a:t>
            </a:r>
            <a:r>
              <a:rPr lang="en-US" sz="2000" dirty="0" smtClean="0">
                <a:solidFill>
                  <a:schemeClr val="bg1"/>
                </a:solidFill>
              </a:rPr>
              <a:t>F</a:t>
            </a:r>
            <a:r>
              <a:rPr lang="ru-RU" sz="2000" dirty="0" smtClean="0">
                <a:solidFill>
                  <a:schemeClr val="bg1"/>
                </a:solidFill>
              </a:rPr>
              <a:t>)</a:t>
            </a:r>
            <a:r>
              <a:rPr lang="en-US" sz="2000" dirty="0" smtClean="0">
                <a:solidFill>
                  <a:schemeClr val="bg1"/>
                </a:solidFill>
              </a:rPr>
              <a:t>, </a:t>
            </a:r>
            <a:r>
              <a:rPr lang="en-US" sz="2000" dirty="0" err="1" smtClean="0">
                <a:solidFill>
                  <a:schemeClr val="bg1"/>
                </a:solidFill>
              </a:rPr>
              <a:t>i</a:t>
            </a:r>
            <a:r>
              <a:rPr lang="en-US" sz="2000" dirty="0" smtClean="0">
                <a:solidFill>
                  <a:schemeClr val="bg1"/>
                </a:solidFill>
              </a:rPr>
              <a:t>=1,…,n</a:t>
            </a:r>
            <a:r>
              <a:rPr lang="ru-RU" sz="2000" dirty="0" smtClean="0">
                <a:solidFill>
                  <a:schemeClr val="bg1"/>
                </a:solidFill>
              </a:rPr>
              <a:t>. </a:t>
            </a:r>
            <a:r>
              <a:rPr lang="en-US" sz="2000" dirty="0" smtClean="0">
                <a:solidFill>
                  <a:schemeClr val="bg1"/>
                </a:solidFill>
              </a:rPr>
              <a:t>A</a:t>
            </a:r>
            <a:r>
              <a:rPr lang="ru-RU" sz="2000" dirty="0" smtClean="0">
                <a:solidFill>
                  <a:schemeClr val="bg1"/>
                </a:solidFill>
              </a:rPr>
              <a:t>=</a:t>
            </a:r>
            <a:r>
              <a:rPr lang="en-US" sz="2000" dirty="0" smtClean="0">
                <a:solidFill>
                  <a:schemeClr val="bg1"/>
                </a:solidFill>
              </a:rPr>
              <a:t>             </a:t>
            </a:r>
            <a:r>
              <a:rPr lang="ru-RU" sz="2000" dirty="0" smtClean="0">
                <a:solidFill>
                  <a:schemeClr val="bg1"/>
                </a:solidFill>
              </a:rPr>
              <a:t>.</a:t>
            </a:r>
            <a:endParaRPr lang="en-US" sz="2000" dirty="0" smtClean="0">
              <a:solidFill>
                <a:schemeClr val="bg1"/>
              </a:solidFill>
            </a:endParaRPr>
          </a:p>
          <a:p>
            <a:pPr algn="just"/>
            <a:endParaRPr lang="en-US" sz="2000" dirty="0" smtClean="0">
              <a:solidFill>
                <a:schemeClr val="bg1"/>
              </a:solidFill>
            </a:endParaRPr>
          </a:p>
          <a:p>
            <a:pPr algn="just"/>
            <a:r>
              <a:rPr lang="en-US" sz="2000" b="1" dirty="0" err="1" smtClean="0">
                <a:solidFill>
                  <a:schemeClr val="bg1"/>
                </a:solidFill>
              </a:rPr>
              <a:t>Superalgebra</a:t>
            </a:r>
            <a:r>
              <a:rPr lang="en-US" sz="2000" b="1" dirty="0" smtClean="0">
                <a:solidFill>
                  <a:schemeClr val="bg1"/>
                </a:solidFill>
              </a:rPr>
              <a:t> </a:t>
            </a:r>
            <a:r>
              <a:rPr lang="en-US" sz="2000" dirty="0" smtClean="0">
                <a:solidFill>
                  <a:schemeClr val="bg1"/>
                </a:solidFill>
              </a:rPr>
              <a:t> is Z</a:t>
            </a:r>
            <a:r>
              <a:rPr lang="ru-RU" sz="2000" baseline="-25000" dirty="0" smtClean="0">
                <a:solidFill>
                  <a:schemeClr val="bg1"/>
                </a:solidFill>
              </a:rPr>
              <a:t>2</a:t>
            </a:r>
            <a:r>
              <a:rPr lang="ru-RU" sz="2000" dirty="0" smtClean="0">
                <a:solidFill>
                  <a:schemeClr val="bg1"/>
                </a:solidFill>
              </a:rPr>
              <a:t>–</a:t>
            </a:r>
            <a:r>
              <a:rPr lang="en-US" sz="2000" dirty="0" smtClean="0">
                <a:solidFill>
                  <a:schemeClr val="bg1"/>
                </a:solidFill>
              </a:rPr>
              <a:t>graduated algebra</a:t>
            </a:r>
            <a:r>
              <a:rPr lang="ru-RU" sz="2000" dirty="0" smtClean="0">
                <a:solidFill>
                  <a:schemeClr val="bg1"/>
                </a:solidFill>
              </a:rPr>
              <a:t>, </a:t>
            </a:r>
            <a:r>
              <a:rPr lang="en-US" sz="2000" dirty="0" smtClean="0">
                <a:solidFill>
                  <a:schemeClr val="bg1"/>
                </a:solidFill>
              </a:rPr>
              <a:t>that is </a:t>
            </a:r>
            <a:r>
              <a:rPr lang="en-US" sz="2000" dirty="0" err="1" smtClean="0">
                <a:solidFill>
                  <a:schemeClr val="bg1"/>
                </a:solidFill>
              </a:rPr>
              <a:t>superspace</a:t>
            </a:r>
            <a:r>
              <a:rPr lang="en-US" sz="2000" dirty="0" smtClean="0">
                <a:solidFill>
                  <a:schemeClr val="bg1"/>
                </a:solidFill>
              </a:rPr>
              <a:t> </a:t>
            </a:r>
            <a:r>
              <a:rPr lang="ru-RU" sz="2000" dirty="0" smtClean="0">
                <a:solidFill>
                  <a:schemeClr val="bg1"/>
                </a:solidFill>
              </a:rPr>
              <a:t>A </a:t>
            </a:r>
            <a:r>
              <a:rPr lang="en-US" sz="2000" dirty="0" smtClean="0">
                <a:solidFill>
                  <a:schemeClr val="bg1"/>
                </a:solidFill>
              </a:rPr>
              <a:t>over field K with even linear mapping A</a:t>
            </a:r>
            <a:r>
              <a:rPr lang="en-US" sz="2000" dirty="0" smtClean="0">
                <a:solidFill>
                  <a:schemeClr val="bg1"/>
                </a:solidFill>
                <a:sym typeface="Symbol"/>
              </a:rPr>
              <a:t></a:t>
            </a:r>
            <a:r>
              <a:rPr lang="en-US" sz="2000" dirty="0" smtClean="0">
                <a:solidFill>
                  <a:schemeClr val="bg1"/>
                </a:solidFill>
              </a:rPr>
              <a:t>A</a:t>
            </a:r>
            <a:r>
              <a:rPr lang="ru-RU" sz="2000" dirty="0" smtClean="0">
                <a:solidFill>
                  <a:schemeClr val="bg1"/>
                </a:solidFill>
              </a:rPr>
              <a:t>→</a:t>
            </a:r>
            <a:r>
              <a:rPr lang="en-US" sz="2000" dirty="0" smtClean="0">
                <a:solidFill>
                  <a:schemeClr val="bg1"/>
                </a:solidFill>
              </a:rPr>
              <a:t>A</a:t>
            </a:r>
            <a:r>
              <a:rPr lang="ru-RU" sz="2000" dirty="0" smtClean="0">
                <a:solidFill>
                  <a:schemeClr val="bg1"/>
                </a:solidFill>
              </a:rPr>
              <a:t>. </a:t>
            </a:r>
            <a:endParaRPr lang="en-US" sz="2000" dirty="0" smtClean="0">
              <a:solidFill>
                <a:schemeClr val="bg1"/>
              </a:solidFill>
            </a:endParaRPr>
          </a:p>
          <a:p>
            <a:pPr algn="just"/>
            <a:endParaRPr lang="en-US" sz="2000" dirty="0" smtClean="0">
              <a:solidFill>
                <a:schemeClr val="bg1"/>
              </a:solidFill>
            </a:endParaRPr>
          </a:p>
          <a:p>
            <a:pPr algn="just"/>
            <a:r>
              <a:rPr lang="en-US" sz="2000" dirty="0" err="1" smtClean="0">
                <a:solidFill>
                  <a:schemeClr val="bg1"/>
                </a:solidFill>
              </a:rPr>
              <a:t>Superspace</a:t>
            </a:r>
            <a:r>
              <a:rPr lang="en-US" sz="2000" dirty="0" smtClean="0">
                <a:solidFill>
                  <a:schemeClr val="bg1"/>
                </a:solidFill>
              </a:rPr>
              <a:t> is a vector space over field K  with Z</a:t>
            </a:r>
            <a:r>
              <a:rPr lang="ru-RU" sz="2000" baseline="-25000" dirty="0" smtClean="0">
                <a:solidFill>
                  <a:schemeClr val="bg1"/>
                </a:solidFill>
              </a:rPr>
              <a:t>2</a:t>
            </a:r>
            <a:r>
              <a:rPr lang="ru-RU" sz="2000" dirty="0" smtClean="0">
                <a:solidFill>
                  <a:schemeClr val="bg1"/>
                </a:solidFill>
              </a:rPr>
              <a:t> – </a:t>
            </a:r>
            <a:r>
              <a:rPr lang="en-US" sz="2000" dirty="0" smtClean="0">
                <a:solidFill>
                  <a:schemeClr val="bg1"/>
                </a:solidFill>
              </a:rPr>
              <a:t>calibration                       </a:t>
            </a:r>
            <a:r>
              <a:rPr lang="ru-RU" sz="2000" dirty="0" smtClean="0">
                <a:solidFill>
                  <a:schemeClr val="bg1"/>
                </a:solidFill>
              </a:rPr>
              <a:t>.</a:t>
            </a:r>
            <a:r>
              <a:rPr lang="en-US" sz="2000" dirty="0" smtClean="0">
                <a:solidFill>
                  <a:schemeClr val="bg1"/>
                </a:solidFill>
              </a:rPr>
              <a:t>  </a:t>
            </a:r>
            <a:endParaRPr lang="ru-RU" sz="2000" dirty="0" smtClean="0">
              <a:solidFill>
                <a:schemeClr val="bg1"/>
              </a:solidFill>
            </a:endParaRPr>
          </a:p>
          <a:p>
            <a:pPr algn="just"/>
            <a:endParaRPr lang="ru-RU" sz="2000" dirty="0">
              <a:solidFill>
                <a:schemeClr val="bg1"/>
              </a:solidFill>
            </a:endParaRPr>
          </a:p>
        </p:txBody>
      </p:sp>
      <p:sp>
        <p:nvSpPr>
          <p:cNvPr id="36966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69668" name="Object 4"/>
          <p:cNvGraphicFramePr>
            <a:graphicFrameLocks noChangeAspect="1"/>
          </p:cNvGraphicFramePr>
          <p:nvPr/>
        </p:nvGraphicFramePr>
        <p:xfrm>
          <a:off x="3929058" y="1785926"/>
          <a:ext cx="357190" cy="285752"/>
        </p:xfrm>
        <a:graphic>
          <a:graphicData uri="http://schemas.openxmlformats.org/presentationml/2006/ole">
            <p:oleObj spid="_x0000_s369668" name="Equation" r:id="rId4" imgW="152268" imgH="152268" progId="">
              <p:embed/>
            </p:oleObj>
          </a:graphicData>
        </a:graphic>
      </p:graphicFrame>
      <p:sp>
        <p:nvSpPr>
          <p:cNvPr id="369670" name="Rectangle 6"/>
          <p:cNvSpPr>
            <a:spLocks noChangeArrowheads="1"/>
          </p:cNvSpPr>
          <p:nvPr/>
        </p:nvSpPr>
        <p:spPr bwMode="auto">
          <a:xfrm>
            <a:off x="0" y="152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69671" name="Object 7"/>
          <p:cNvGraphicFramePr>
            <a:graphicFrameLocks noChangeAspect="1"/>
          </p:cNvGraphicFramePr>
          <p:nvPr/>
        </p:nvGraphicFramePr>
        <p:xfrm>
          <a:off x="7358082" y="2643182"/>
          <a:ext cx="796023" cy="428628"/>
        </p:xfrm>
        <a:graphic>
          <a:graphicData uri="http://schemas.openxmlformats.org/presentationml/2006/ole">
            <p:oleObj spid="_x0000_s369671" name="Equation" r:id="rId5" imgW="495300" imgH="266700" progId="">
              <p:embed/>
            </p:oleObj>
          </a:graphicData>
        </a:graphic>
      </p:graphicFrame>
      <p:sp>
        <p:nvSpPr>
          <p:cNvPr id="369673" name="Rectangle 9"/>
          <p:cNvSpPr>
            <a:spLocks noChangeArrowheads="1"/>
          </p:cNvSpPr>
          <p:nvPr/>
        </p:nvSpPr>
        <p:spPr bwMode="auto">
          <a:xfrm>
            <a:off x="0" y="266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69674" name="Object 10"/>
          <p:cNvGraphicFramePr>
            <a:graphicFrameLocks noChangeAspect="1"/>
          </p:cNvGraphicFramePr>
          <p:nvPr/>
        </p:nvGraphicFramePr>
        <p:xfrm>
          <a:off x="6500826" y="3857628"/>
          <a:ext cx="1357322" cy="446488"/>
        </p:xfrm>
        <a:graphic>
          <a:graphicData uri="http://schemas.openxmlformats.org/presentationml/2006/ole">
            <p:oleObj spid="_x0000_s369674" name="Equation" r:id="rId6" imgW="723900" imgH="241300" progId="">
              <p:embed/>
            </p:oleObj>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smtClean="0">
                <a:solidFill>
                  <a:schemeClr val="bg1"/>
                </a:solidFill>
              </a:rPr>
              <a:t>World  of Algebras</a:t>
            </a:r>
          </a:p>
        </p:txBody>
      </p:sp>
      <p:sp>
        <p:nvSpPr>
          <p:cNvPr id="15" name="Rectangle 9"/>
          <p:cNvSpPr/>
          <p:nvPr/>
        </p:nvSpPr>
        <p:spPr>
          <a:xfrm>
            <a:off x="285720" y="1428736"/>
            <a:ext cx="8572560" cy="1015663"/>
          </a:xfrm>
          <a:prstGeom prst="rect">
            <a:avLst/>
          </a:prstGeom>
        </p:spPr>
        <p:txBody>
          <a:bodyPr wrap="square">
            <a:spAutoFit/>
          </a:bodyPr>
          <a:lstStyle/>
          <a:p>
            <a:pPr algn="just"/>
            <a:r>
              <a:rPr lang="en-US" sz="2000" b="1" dirty="0" smtClean="0">
                <a:solidFill>
                  <a:schemeClr val="bg1"/>
                </a:solidFill>
              </a:rPr>
              <a:t>Exterior Algebra </a:t>
            </a:r>
            <a:r>
              <a:rPr lang="ru-RU" sz="2000" b="1" dirty="0" smtClean="0">
                <a:solidFill>
                  <a:schemeClr val="bg1"/>
                </a:solidFill>
              </a:rPr>
              <a:t>(</a:t>
            </a:r>
            <a:r>
              <a:rPr lang="en-US" sz="2000" b="1" dirty="0" smtClean="0">
                <a:solidFill>
                  <a:schemeClr val="bg1"/>
                </a:solidFill>
              </a:rPr>
              <a:t>Grossman Algebra</a:t>
            </a:r>
            <a:r>
              <a:rPr lang="ru-RU" sz="2000" b="1" dirty="0" smtClean="0">
                <a:solidFill>
                  <a:schemeClr val="bg1"/>
                </a:solidFill>
              </a:rPr>
              <a:t>)</a:t>
            </a:r>
            <a:r>
              <a:rPr lang="ru-RU" sz="2000" dirty="0" smtClean="0">
                <a:solidFill>
                  <a:schemeClr val="bg1"/>
                </a:solidFill>
              </a:rPr>
              <a:t> </a:t>
            </a:r>
            <a:r>
              <a:rPr lang="en-US" sz="2000" dirty="0" smtClean="0">
                <a:solidFill>
                  <a:schemeClr val="bg1"/>
                </a:solidFill>
              </a:rPr>
              <a:t>of vector space V</a:t>
            </a:r>
            <a:r>
              <a:rPr lang="ru-RU" sz="2000" dirty="0" smtClean="0">
                <a:solidFill>
                  <a:schemeClr val="bg1"/>
                </a:solidFill>
              </a:rPr>
              <a:t> </a:t>
            </a:r>
            <a:r>
              <a:rPr lang="en-US" sz="2000" dirty="0" smtClean="0">
                <a:solidFill>
                  <a:schemeClr val="bg1"/>
                </a:solidFill>
              </a:rPr>
              <a:t>over field K</a:t>
            </a:r>
            <a:r>
              <a:rPr lang="ru-RU" sz="2000" dirty="0" smtClean="0">
                <a:solidFill>
                  <a:schemeClr val="bg1"/>
                </a:solidFill>
              </a:rPr>
              <a:t> </a:t>
            </a:r>
            <a:r>
              <a:rPr lang="en-US" sz="2000" dirty="0" smtClean="0">
                <a:solidFill>
                  <a:schemeClr val="bg1"/>
                </a:solidFill>
              </a:rPr>
              <a:t>is an associative algebra over K with operation      </a:t>
            </a:r>
            <a:r>
              <a:rPr lang="ru-RU" sz="2000" dirty="0" smtClean="0">
                <a:solidFill>
                  <a:schemeClr val="bg1"/>
                </a:solidFill>
              </a:rPr>
              <a:t>, </a:t>
            </a:r>
            <a:r>
              <a:rPr lang="en-US" sz="2000" dirty="0" smtClean="0">
                <a:solidFill>
                  <a:schemeClr val="bg1"/>
                </a:solidFill>
              </a:rPr>
              <a:t>which generated elements are e</a:t>
            </a:r>
            <a:r>
              <a:rPr lang="ru-RU" sz="2000" baseline="-25000" dirty="0" smtClean="0">
                <a:solidFill>
                  <a:schemeClr val="bg1"/>
                </a:solidFill>
              </a:rPr>
              <a:t>1</a:t>
            </a:r>
            <a:r>
              <a:rPr lang="ru-RU" sz="2000" dirty="0" smtClean="0">
                <a:solidFill>
                  <a:schemeClr val="bg1"/>
                </a:solidFill>
              </a:rPr>
              <a:t>,…,</a:t>
            </a:r>
            <a:r>
              <a:rPr lang="en-US" sz="2000" dirty="0" smtClean="0">
                <a:solidFill>
                  <a:schemeClr val="bg1"/>
                </a:solidFill>
              </a:rPr>
              <a:t>e</a:t>
            </a:r>
            <a:r>
              <a:rPr lang="en-US" sz="2000" baseline="-25000" dirty="0" smtClean="0">
                <a:solidFill>
                  <a:schemeClr val="bg1"/>
                </a:solidFill>
              </a:rPr>
              <a:t>n</a:t>
            </a:r>
            <a:r>
              <a:rPr lang="ru-RU" sz="2000" dirty="0" smtClean="0">
                <a:solidFill>
                  <a:schemeClr val="bg1"/>
                </a:solidFill>
              </a:rPr>
              <a:t>, </a:t>
            </a:r>
            <a:r>
              <a:rPr lang="en-US" sz="2000" dirty="0" smtClean="0">
                <a:solidFill>
                  <a:schemeClr val="bg1"/>
                </a:solidFill>
              </a:rPr>
              <a:t>where</a:t>
            </a:r>
            <a:r>
              <a:rPr lang="ru-RU" sz="2000" dirty="0" smtClean="0">
                <a:solidFill>
                  <a:schemeClr val="bg1"/>
                </a:solidFill>
              </a:rPr>
              <a:t> </a:t>
            </a:r>
            <a:r>
              <a:rPr lang="en-US" sz="2000" dirty="0" smtClean="0">
                <a:solidFill>
                  <a:schemeClr val="bg1"/>
                </a:solidFill>
              </a:rPr>
              <a:t>e</a:t>
            </a:r>
            <a:r>
              <a:rPr lang="ru-RU" sz="2000" baseline="-25000" dirty="0" smtClean="0">
                <a:solidFill>
                  <a:schemeClr val="bg1"/>
                </a:solidFill>
              </a:rPr>
              <a:t>1</a:t>
            </a:r>
            <a:r>
              <a:rPr lang="ru-RU" sz="2000" dirty="0" smtClean="0">
                <a:solidFill>
                  <a:schemeClr val="bg1"/>
                </a:solidFill>
              </a:rPr>
              <a:t>,…,</a:t>
            </a:r>
            <a:r>
              <a:rPr lang="en-US" sz="2000" dirty="0" smtClean="0">
                <a:solidFill>
                  <a:schemeClr val="bg1"/>
                </a:solidFill>
              </a:rPr>
              <a:t>e</a:t>
            </a:r>
            <a:r>
              <a:rPr lang="en-US" sz="2000" baseline="-25000" dirty="0" smtClean="0">
                <a:solidFill>
                  <a:schemeClr val="bg1"/>
                </a:solidFill>
              </a:rPr>
              <a:t>n</a:t>
            </a:r>
            <a:r>
              <a:rPr lang="ru-RU" sz="2000" dirty="0" smtClean="0">
                <a:solidFill>
                  <a:schemeClr val="bg1"/>
                </a:solidFill>
              </a:rPr>
              <a:t> </a:t>
            </a:r>
            <a:r>
              <a:rPr lang="en-US" sz="2000" dirty="0" smtClean="0">
                <a:solidFill>
                  <a:schemeClr val="bg1"/>
                </a:solidFill>
              </a:rPr>
              <a:t>is a base of space V</a:t>
            </a:r>
            <a:r>
              <a:rPr lang="ru-RU" sz="2000" dirty="0" smtClean="0">
                <a:solidFill>
                  <a:schemeClr val="bg1"/>
                </a:solidFill>
              </a:rPr>
              <a:t>, </a:t>
            </a:r>
            <a:r>
              <a:rPr lang="en-US" sz="2000" dirty="0" smtClean="0">
                <a:solidFill>
                  <a:schemeClr val="bg1"/>
                </a:solidFill>
              </a:rPr>
              <a:t>and following identifies are fixed</a:t>
            </a:r>
            <a:r>
              <a:rPr lang="ru-RU" sz="2000" dirty="0" smtClean="0">
                <a:solidFill>
                  <a:schemeClr val="bg1"/>
                </a:solidFill>
              </a:rPr>
              <a:t>:</a:t>
            </a:r>
            <a:endParaRPr lang="ru-RU" sz="2000" dirty="0">
              <a:solidFill>
                <a:schemeClr val="bg1"/>
              </a:solidFill>
            </a:endParaRPr>
          </a:p>
        </p:txBody>
      </p:sp>
      <p:sp>
        <p:nvSpPr>
          <p:cNvPr id="36966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0" name="Rectangle 6"/>
          <p:cNvSpPr>
            <a:spLocks noChangeArrowheads="1"/>
          </p:cNvSpPr>
          <p:nvPr/>
        </p:nvSpPr>
        <p:spPr bwMode="auto">
          <a:xfrm>
            <a:off x="0" y="152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3" name="Rectangle 9"/>
          <p:cNvSpPr>
            <a:spLocks noChangeArrowheads="1"/>
          </p:cNvSpPr>
          <p:nvPr/>
        </p:nvSpPr>
        <p:spPr bwMode="auto">
          <a:xfrm>
            <a:off x="0" y="266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1815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18149" name="Object 5"/>
          <p:cNvGraphicFramePr>
            <a:graphicFrameLocks noChangeAspect="1"/>
          </p:cNvGraphicFramePr>
          <p:nvPr/>
        </p:nvGraphicFramePr>
        <p:xfrm>
          <a:off x="4929190" y="1714488"/>
          <a:ext cx="357190" cy="379514"/>
        </p:xfrm>
        <a:graphic>
          <a:graphicData uri="http://schemas.openxmlformats.org/presentationml/2006/ole">
            <p:oleObj spid="_x0000_s518149" name="Equation" r:id="rId4" imgW="152280" imgH="164880" progId="">
              <p:embed/>
            </p:oleObj>
          </a:graphicData>
        </a:graphic>
      </p:graphicFrame>
      <p:graphicFrame>
        <p:nvGraphicFramePr>
          <p:cNvPr id="518157" name="Object 13"/>
          <p:cNvGraphicFramePr>
            <a:graphicFrameLocks noChangeAspect="1"/>
          </p:cNvGraphicFramePr>
          <p:nvPr/>
        </p:nvGraphicFramePr>
        <p:xfrm>
          <a:off x="428596" y="2500306"/>
          <a:ext cx="8358246" cy="465037"/>
        </p:xfrm>
        <a:graphic>
          <a:graphicData uri="http://schemas.openxmlformats.org/presentationml/2006/ole">
            <p:oleObj spid="_x0000_s518157" name="Equation" r:id="rId5" imgW="4483080" imgH="253800" progId="">
              <p:embed/>
            </p:oleObj>
          </a:graphicData>
        </a:graphic>
      </p:graphicFrame>
      <p:sp>
        <p:nvSpPr>
          <p:cNvPr id="26" name="Rectangle 9"/>
          <p:cNvSpPr/>
          <p:nvPr/>
        </p:nvSpPr>
        <p:spPr>
          <a:xfrm>
            <a:off x="357158" y="3214686"/>
            <a:ext cx="8501122" cy="2643206"/>
          </a:xfrm>
          <a:prstGeom prst="rect">
            <a:avLst/>
          </a:prstGeom>
        </p:spPr>
        <p:txBody>
          <a:bodyPr wrap="square">
            <a:spAutoFit/>
          </a:bodyPr>
          <a:lstStyle/>
          <a:p>
            <a:pPr algn="just"/>
            <a:r>
              <a:rPr lang="ru-RU" sz="2000" b="1" dirty="0" smtClean="0">
                <a:solidFill>
                  <a:schemeClr val="bg1"/>
                </a:solidFill>
                <a:sym typeface="Symbol"/>
              </a:rPr>
              <a:t></a:t>
            </a:r>
            <a:r>
              <a:rPr lang="ru-RU" sz="2000" b="1" dirty="0" smtClean="0">
                <a:solidFill>
                  <a:schemeClr val="bg1"/>
                </a:solidFill>
              </a:rPr>
              <a:t>-</a:t>
            </a:r>
            <a:r>
              <a:rPr lang="en-US" sz="2000" b="1" dirty="0" smtClean="0">
                <a:solidFill>
                  <a:schemeClr val="bg1"/>
                </a:solidFill>
              </a:rPr>
              <a:t>operator ring</a:t>
            </a:r>
            <a:r>
              <a:rPr lang="ru-RU" sz="2000" dirty="0" smtClean="0">
                <a:solidFill>
                  <a:schemeClr val="bg1"/>
                </a:solidFill>
              </a:rPr>
              <a:t>, </a:t>
            </a:r>
            <a:r>
              <a:rPr lang="en-US" sz="2000" dirty="0" smtClean="0">
                <a:solidFill>
                  <a:schemeClr val="bg1"/>
                </a:solidFill>
              </a:rPr>
              <a:t>or</a:t>
            </a:r>
            <a:r>
              <a:rPr lang="ru-RU" sz="2000" dirty="0" smtClean="0">
                <a:solidFill>
                  <a:schemeClr val="bg1"/>
                </a:solidFill>
              </a:rPr>
              <a:t> </a:t>
            </a:r>
            <a:r>
              <a:rPr lang="en-US" sz="2000" dirty="0" smtClean="0">
                <a:solidFill>
                  <a:schemeClr val="bg1"/>
                </a:solidFill>
              </a:rPr>
              <a:t>ring</a:t>
            </a:r>
            <a:r>
              <a:rPr lang="ru-RU" sz="2000" dirty="0" smtClean="0">
                <a:solidFill>
                  <a:schemeClr val="bg1"/>
                </a:solidFill>
              </a:rPr>
              <a:t> </a:t>
            </a:r>
            <a:r>
              <a:rPr lang="en-US" sz="2000" b="1" dirty="0" smtClean="0">
                <a:solidFill>
                  <a:schemeClr val="bg1"/>
                </a:solidFill>
              </a:rPr>
              <a:t>with area of operators </a:t>
            </a:r>
            <a:r>
              <a:rPr lang="ru-RU" sz="2000" b="1" dirty="0" smtClean="0">
                <a:solidFill>
                  <a:schemeClr val="bg1"/>
                </a:solidFill>
                <a:sym typeface="Symbol"/>
              </a:rPr>
              <a:t></a:t>
            </a:r>
            <a:r>
              <a:rPr lang="ru-RU" sz="2000" dirty="0" smtClean="0">
                <a:solidFill>
                  <a:schemeClr val="bg1"/>
                </a:solidFill>
              </a:rPr>
              <a:t> </a:t>
            </a:r>
            <a:r>
              <a:rPr lang="en-US" sz="2000" dirty="0" smtClean="0">
                <a:solidFill>
                  <a:schemeClr val="bg1"/>
                </a:solidFill>
              </a:rPr>
              <a:t>is a ring with multiplication of ring elements by elements of some fixed set </a:t>
            </a:r>
            <a:r>
              <a:rPr lang="ru-RU" sz="2000" dirty="0" smtClean="0">
                <a:solidFill>
                  <a:schemeClr val="bg1"/>
                </a:solidFill>
                <a:sym typeface="Symbol"/>
              </a:rPr>
              <a:t></a:t>
            </a:r>
            <a:r>
              <a:rPr lang="ru-RU" sz="2000" dirty="0" smtClean="0">
                <a:solidFill>
                  <a:schemeClr val="bg1"/>
                </a:solidFill>
              </a:rPr>
              <a:t> (</a:t>
            </a:r>
            <a:r>
              <a:rPr lang="en-US" sz="2000" dirty="0" smtClean="0">
                <a:solidFill>
                  <a:schemeClr val="bg1"/>
                </a:solidFill>
              </a:rPr>
              <a:t>extended composition law</a:t>
            </a:r>
            <a:r>
              <a:rPr lang="ru-RU" sz="2000" dirty="0" smtClean="0">
                <a:solidFill>
                  <a:schemeClr val="bg1"/>
                </a:solidFill>
              </a:rPr>
              <a:t>)</a:t>
            </a:r>
            <a:r>
              <a:rPr lang="en-US" sz="2000" dirty="0" smtClean="0">
                <a:solidFill>
                  <a:schemeClr val="bg1"/>
                </a:solidFill>
              </a:rPr>
              <a:t>:</a:t>
            </a:r>
          </a:p>
          <a:p>
            <a:r>
              <a:rPr lang="ru-RU" sz="2000" dirty="0" smtClean="0">
                <a:solidFill>
                  <a:schemeClr val="bg1"/>
                </a:solidFill>
              </a:rPr>
              <a:t>(</a:t>
            </a:r>
            <a:r>
              <a:rPr lang="ru-RU" sz="2000" dirty="0" err="1" smtClean="0">
                <a:solidFill>
                  <a:schemeClr val="bg1"/>
                </a:solidFill>
              </a:rPr>
              <a:t>a+b)∙α </a:t>
            </a:r>
            <a:r>
              <a:rPr lang="ru-RU" sz="2000" dirty="0" smtClean="0">
                <a:solidFill>
                  <a:schemeClr val="bg1"/>
                </a:solidFill>
              </a:rPr>
              <a:t>= </a:t>
            </a:r>
            <a:r>
              <a:rPr lang="ru-RU" sz="2000" dirty="0" err="1" smtClean="0">
                <a:solidFill>
                  <a:schemeClr val="bg1"/>
                </a:solidFill>
              </a:rPr>
              <a:t>a∙α+b∙α                          </a:t>
            </a:r>
            <a:r>
              <a:rPr lang="ru-RU" sz="2000" dirty="0" smtClean="0">
                <a:solidFill>
                  <a:schemeClr val="bg1"/>
                </a:solidFill>
              </a:rPr>
              <a:t>(1)</a:t>
            </a:r>
          </a:p>
          <a:p>
            <a:r>
              <a:rPr lang="ru-RU" sz="2000" dirty="0" smtClean="0">
                <a:solidFill>
                  <a:schemeClr val="bg1"/>
                </a:solidFill>
              </a:rPr>
              <a:t>(</a:t>
            </a:r>
            <a:r>
              <a:rPr lang="ru-RU" sz="2000" dirty="0" err="1" smtClean="0">
                <a:solidFill>
                  <a:schemeClr val="bg1"/>
                </a:solidFill>
              </a:rPr>
              <a:t>a</a:t>
            </a:r>
            <a:r>
              <a:rPr lang="ru-RU" sz="2000" dirty="0" smtClean="0">
                <a:solidFill>
                  <a:schemeClr val="bg1"/>
                </a:solidFill>
              </a:rPr>
              <a:t>∙</a:t>
            </a:r>
            <a:r>
              <a:rPr lang="ru-RU" sz="2000" dirty="0" err="1" smtClean="0">
                <a:solidFill>
                  <a:schemeClr val="bg1"/>
                </a:solidFill>
              </a:rPr>
              <a:t>b)α=(a∙α</a:t>
            </a:r>
            <a:r>
              <a:rPr lang="ru-RU" sz="2000" dirty="0" smtClean="0">
                <a:solidFill>
                  <a:schemeClr val="bg1"/>
                </a:solidFill>
              </a:rPr>
              <a:t>)∙</a:t>
            </a:r>
            <a:r>
              <a:rPr lang="ru-RU" sz="2000" dirty="0" err="1" smtClean="0">
                <a:solidFill>
                  <a:schemeClr val="bg1"/>
                </a:solidFill>
              </a:rPr>
              <a:t>b=a</a:t>
            </a:r>
            <a:r>
              <a:rPr lang="ru-RU" sz="2000" dirty="0" smtClean="0">
                <a:solidFill>
                  <a:schemeClr val="bg1"/>
                </a:solidFill>
              </a:rPr>
              <a:t>∙</a:t>
            </a:r>
            <a:r>
              <a:rPr lang="ru-RU" sz="2000" dirty="0" err="1" smtClean="0">
                <a:solidFill>
                  <a:schemeClr val="bg1"/>
                </a:solidFill>
              </a:rPr>
              <a:t>(b∙α</a:t>
            </a:r>
            <a:r>
              <a:rPr lang="ru-RU" sz="2000" dirty="0" smtClean="0">
                <a:solidFill>
                  <a:schemeClr val="bg1"/>
                </a:solidFill>
              </a:rPr>
              <a:t>)                  (2)</a:t>
            </a:r>
          </a:p>
          <a:p>
            <a:r>
              <a:rPr lang="en-US" sz="2000" dirty="0" smtClean="0">
                <a:solidFill>
                  <a:schemeClr val="bg1"/>
                </a:solidFill>
              </a:rPr>
              <a:t>where</a:t>
            </a:r>
            <a:r>
              <a:rPr lang="ru-RU" sz="2000" dirty="0" smtClean="0">
                <a:solidFill>
                  <a:schemeClr val="bg1"/>
                </a:solidFill>
              </a:rPr>
              <a:t> </a:t>
            </a:r>
            <a:r>
              <a:rPr lang="en-US" sz="2000" dirty="0" smtClean="0">
                <a:solidFill>
                  <a:schemeClr val="bg1"/>
                </a:solidFill>
              </a:rPr>
              <a:t>α is an element</a:t>
            </a:r>
            <a:r>
              <a:rPr lang="ru-RU" sz="2000" dirty="0" smtClean="0">
                <a:solidFill>
                  <a:schemeClr val="bg1"/>
                </a:solidFill>
              </a:rPr>
              <a:t> </a:t>
            </a:r>
            <a:r>
              <a:rPr lang="en-US" sz="2000" dirty="0" smtClean="0">
                <a:solidFill>
                  <a:schemeClr val="bg1"/>
                </a:solidFill>
              </a:rPr>
              <a:t>of set </a:t>
            </a:r>
            <a:r>
              <a:rPr lang="ru-RU" sz="2000" dirty="0" smtClean="0">
                <a:solidFill>
                  <a:schemeClr val="bg1"/>
                </a:solidFill>
                <a:sym typeface="Symbol"/>
              </a:rPr>
              <a:t></a:t>
            </a:r>
            <a:r>
              <a:rPr lang="ru-RU" sz="2000" dirty="0" smtClean="0">
                <a:solidFill>
                  <a:schemeClr val="bg1"/>
                </a:solidFill>
              </a:rPr>
              <a:t>, </a:t>
            </a:r>
            <a:r>
              <a:rPr lang="en-US" sz="2000" dirty="0" smtClean="0">
                <a:solidFill>
                  <a:schemeClr val="bg1"/>
                </a:solidFill>
              </a:rPr>
              <a:t>and</a:t>
            </a:r>
            <a:r>
              <a:rPr lang="ru-RU" sz="2000" dirty="0" smtClean="0">
                <a:solidFill>
                  <a:schemeClr val="bg1"/>
                </a:solidFill>
              </a:rPr>
              <a:t> </a:t>
            </a:r>
            <a:r>
              <a:rPr lang="ru-RU" sz="2000" dirty="0" err="1" smtClean="0">
                <a:solidFill>
                  <a:schemeClr val="bg1"/>
                </a:solidFill>
              </a:rPr>
              <a:t>a</a:t>
            </a:r>
            <a:r>
              <a:rPr lang="ru-RU" sz="2000" dirty="0" smtClean="0">
                <a:solidFill>
                  <a:schemeClr val="bg1"/>
                </a:solidFill>
              </a:rPr>
              <a:t>, </a:t>
            </a:r>
            <a:r>
              <a:rPr lang="ru-RU" sz="2000" dirty="0" err="1" smtClean="0">
                <a:solidFill>
                  <a:schemeClr val="bg1"/>
                </a:solidFill>
              </a:rPr>
              <a:t>b</a:t>
            </a:r>
            <a:r>
              <a:rPr lang="ru-RU" sz="2000" dirty="0" smtClean="0">
                <a:solidFill>
                  <a:schemeClr val="bg1"/>
                </a:solidFill>
              </a:rPr>
              <a:t>, </a:t>
            </a:r>
            <a:r>
              <a:rPr lang="ru-RU" sz="2000" dirty="0" err="1" smtClean="0">
                <a:solidFill>
                  <a:schemeClr val="bg1"/>
                </a:solidFill>
              </a:rPr>
              <a:t>a∙α, b∙α</a:t>
            </a:r>
            <a:r>
              <a:rPr lang="ru-RU" sz="2000" dirty="0" smtClean="0">
                <a:solidFill>
                  <a:schemeClr val="bg1"/>
                </a:solidFill>
              </a:rPr>
              <a:t> </a:t>
            </a:r>
            <a:r>
              <a:rPr lang="en-US" sz="2000" dirty="0" smtClean="0">
                <a:solidFill>
                  <a:schemeClr val="bg1"/>
                </a:solidFill>
              </a:rPr>
              <a:t>are elements of ring</a:t>
            </a:r>
            <a:r>
              <a:rPr lang="ru-RU" sz="2000" dirty="0" smtClean="0">
                <a:solidFill>
                  <a:schemeClr val="bg1"/>
                </a:solidFill>
              </a:rPr>
              <a:t>.</a:t>
            </a:r>
          </a:p>
          <a:p>
            <a:pPr algn="just"/>
            <a:r>
              <a:rPr lang="ru-RU" sz="2000" b="1" dirty="0" smtClean="0">
                <a:solidFill>
                  <a:schemeClr val="bg1"/>
                </a:solidFill>
                <a:sym typeface="Symbol"/>
              </a:rPr>
              <a:t></a:t>
            </a:r>
            <a:r>
              <a:rPr lang="ru-RU" sz="2000" b="1" dirty="0" smtClean="0">
                <a:solidFill>
                  <a:schemeClr val="bg1"/>
                </a:solidFill>
              </a:rPr>
              <a:t>-</a:t>
            </a:r>
            <a:r>
              <a:rPr lang="en-US" sz="2000" b="1" dirty="0" smtClean="0">
                <a:solidFill>
                  <a:schemeClr val="bg1"/>
                </a:solidFill>
              </a:rPr>
              <a:t>operator ring </a:t>
            </a:r>
            <a:r>
              <a:rPr lang="en-US" sz="2000" dirty="0" smtClean="0">
                <a:solidFill>
                  <a:schemeClr val="bg1"/>
                </a:solidFill>
              </a:rPr>
              <a:t>could be considered as universal algebra with two binary operations (addition and multiplication) and with set </a:t>
            </a:r>
            <a:r>
              <a:rPr lang="ru-RU" sz="2000" dirty="0" smtClean="0">
                <a:solidFill>
                  <a:schemeClr val="bg1"/>
                </a:solidFill>
                <a:sym typeface="Symbol"/>
              </a:rPr>
              <a:t></a:t>
            </a:r>
            <a:r>
              <a:rPr lang="ru-RU" sz="2000" dirty="0" smtClean="0">
                <a:solidFill>
                  <a:schemeClr val="bg1"/>
                </a:solidFill>
              </a:rPr>
              <a:t> </a:t>
            </a:r>
            <a:r>
              <a:rPr lang="en-US" sz="2000" dirty="0" smtClean="0">
                <a:solidFill>
                  <a:schemeClr val="bg1"/>
                </a:solidFill>
              </a:rPr>
              <a:t>of unary operations linked by ordinary ring identifies and identifies </a:t>
            </a:r>
            <a:r>
              <a:rPr lang="ru-RU" sz="2000" dirty="0" smtClean="0">
                <a:solidFill>
                  <a:schemeClr val="bg1"/>
                </a:solidFill>
              </a:rPr>
              <a:t>(8)</a:t>
            </a:r>
            <a:r>
              <a:rPr lang="en-US" sz="2000" dirty="0" smtClean="0">
                <a:solidFill>
                  <a:schemeClr val="bg1"/>
                </a:solidFill>
              </a:rPr>
              <a:t>,</a:t>
            </a:r>
            <a:r>
              <a:rPr lang="ru-RU" sz="2000" dirty="0" smtClean="0">
                <a:solidFill>
                  <a:schemeClr val="bg1"/>
                </a:solidFill>
              </a:rPr>
              <a:t> (9).</a:t>
            </a:r>
            <a:endParaRPr lang="ru-RU" sz="2000" dirty="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6858022" cy="928670"/>
          </a:xfrm>
        </p:spPr>
        <p:txBody>
          <a:bodyPr>
            <a:noAutofit/>
          </a:bodyPr>
          <a:lstStyle/>
          <a:p>
            <a:pPr algn="l"/>
            <a:r>
              <a:rPr lang="en-US" sz="3200" dirty="0" smtClean="0">
                <a:solidFill>
                  <a:schemeClr val="bg1"/>
                </a:solidFill>
                <a:latin typeface="Tahoma" pitchFamily="34" charset="0"/>
                <a:cs typeface="Tahoma" pitchFamily="34" charset="0"/>
              </a:rPr>
              <a:t> Notion “An Algebra”</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928670"/>
            <a:ext cx="8572560" cy="553998"/>
          </a:xfrm>
          <a:prstGeom prst="rect">
            <a:avLst/>
          </a:prstGeom>
        </p:spPr>
        <p:txBody>
          <a:bodyPr wrap="square">
            <a:spAutoFit/>
          </a:bodyPr>
          <a:lstStyle/>
          <a:p>
            <a:pPr algn="ctr"/>
            <a:r>
              <a:rPr lang="en-US" sz="3000" dirty="0" smtClean="0">
                <a:solidFill>
                  <a:schemeClr val="bg1"/>
                </a:solidFill>
                <a:sym typeface="Symbol"/>
              </a:rPr>
              <a:t>World of Algebras</a:t>
            </a:r>
            <a:endParaRPr lang="ru-RU" sz="3000" dirty="0">
              <a:solidFill>
                <a:schemeClr val="bg1"/>
              </a:solidFill>
            </a:endParaRPr>
          </a:p>
        </p:txBody>
      </p:sp>
      <p:sp>
        <p:nvSpPr>
          <p:cNvPr id="15" name="Rectangle 9"/>
          <p:cNvSpPr/>
          <p:nvPr/>
        </p:nvSpPr>
        <p:spPr>
          <a:xfrm>
            <a:off x="357158" y="1428736"/>
            <a:ext cx="8429684" cy="1631216"/>
          </a:xfrm>
          <a:prstGeom prst="rect">
            <a:avLst/>
          </a:prstGeom>
        </p:spPr>
        <p:txBody>
          <a:bodyPr wrap="square">
            <a:spAutoFit/>
          </a:bodyPr>
          <a:lstStyle/>
          <a:p>
            <a:pPr algn="just"/>
            <a:r>
              <a:rPr lang="en-US" sz="2000" b="1" dirty="0" smtClean="0">
                <a:solidFill>
                  <a:schemeClr val="bg1"/>
                </a:solidFill>
              </a:rPr>
              <a:t>Lee Algebra </a:t>
            </a:r>
            <a:r>
              <a:rPr lang="ru-RU" sz="2000" dirty="0" smtClean="0">
                <a:solidFill>
                  <a:schemeClr val="bg1"/>
                </a:solidFill>
              </a:rPr>
              <a:t> </a:t>
            </a:r>
            <a:r>
              <a:rPr lang="en-US" sz="2000" dirty="0" smtClean="0">
                <a:solidFill>
                  <a:schemeClr val="bg1"/>
                </a:solidFill>
              </a:rPr>
              <a:t>is unitary k-module L over commutative ring k with identity, bilinear mapping </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y</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y</a:t>
            </a:r>
            <a:r>
              <a:rPr lang="ru-RU" sz="2000" dirty="0" smtClean="0">
                <a:solidFill>
                  <a:schemeClr val="bg1"/>
                </a:solidFill>
              </a:rPr>
              <a:t>] </a:t>
            </a:r>
            <a:r>
              <a:rPr lang="en-US" sz="2000" dirty="0" smtClean="0">
                <a:solidFill>
                  <a:schemeClr val="bg1"/>
                </a:solidFill>
              </a:rPr>
              <a:t>of direct product</a:t>
            </a:r>
            <a:r>
              <a:rPr lang="ru-RU" sz="2000" dirty="0" smtClean="0">
                <a:solidFill>
                  <a:schemeClr val="bg1"/>
                </a:solidFill>
              </a:rPr>
              <a:t> </a:t>
            </a:r>
            <a:r>
              <a:rPr lang="en-US" sz="2000" dirty="0" smtClean="0">
                <a:solidFill>
                  <a:schemeClr val="bg1"/>
                </a:solidFill>
              </a:rPr>
              <a:t>L</a:t>
            </a:r>
            <a:r>
              <a:rPr lang="en-US" sz="2000" dirty="0" smtClean="0">
                <a:solidFill>
                  <a:schemeClr val="bg1"/>
                </a:solidFill>
                <a:sym typeface="Symbol"/>
              </a:rPr>
              <a:t></a:t>
            </a:r>
            <a:r>
              <a:rPr lang="en-US" sz="2000" dirty="0" smtClean="0">
                <a:solidFill>
                  <a:schemeClr val="bg1"/>
                </a:solidFill>
              </a:rPr>
              <a:t>L</a:t>
            </a:r>
            <a:r>
              <a:rPr lang="ru-RU" sz="2000" dirty="0" smtClean="0">
                <a:solidFill>
                  <a:schemeClr val="bg1"/>
                </a:solidFill>
              </a:rPr>
              <a:t> </a:t>
            </a:r>
            <a:r>
              <a:rPr lang="en-US" sz="2000" dirty="0" smtClean="0">
                <a:solidFill>
                  <a:schemeClr val="bg1"/>
                </a:solidFill>
              </a:rPr>
              <a:t>to</a:t>
            </a:r>
            <a:r>
              <a:rPr lang="ru-RU" sz="2000" dirty="0" smtClean="0">
                <a:solidFill>
                  <a:schemeClr val="bg1"/>
                </a:solidFill>
              </a:rPr>
              <a:t> </a:t>
            </a:r>
            <a:r>
              <a:rPr lang="en-US" sz="2000" dirty="0" smtClean="0">
                <a:solidFill>
                  <a:schemeClr val="bg1"/>
                </a:solidFill>
              </a:rPr>
              <a:t>L and following properties</a:t>
            </a:r>
            <a:r>
              <a:rPr lang="ru-RU" sz="2000" dirty="0" smtClean="0">
                <a:solidFill>
                  <a:schemeClr val="bg1"/>
                </a:solidFill>
              </a:rPr>
              <a:t>:</a:t>
            </a:r>
            <a:endParaRPr lang="en-US" sz="2000" dirty="0" smtClean="0">
              <a:solidFill>
                <a:schemeClr val="bg1"/>
              </a:solidFill>
            </a:endParaRPr>
          </a:p>
          <a:p>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]=0 </a:t>
            </a:r>
            <a:r>
              <a:rPr lang="en-US" sz="2000" dirty="0" smtClean="0">
                <a:solidFill>
                  <a:schemeClr val="bg1"/>
                </a:solidFill>
              </a:rPr>
              <a:t> (</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y</a:t>
            </a:r>
            <a:r>
              <a:rPr lang="ru-RU" sz="2000" dirty="0" smtClean="0">
                <a:solidFill>
                  <a:schemeClr val="bg1"/>
                </a:solidFill>
              </a:rPr>
              <a:t>]=-[</a:t>
            </a:r>
            <a:r>
              <a:rPr lang="en-US" sz="2000" dirty="0" smtClean="0">
                <a:solidFill>
                  <a:schemeClr val="bg1"/>
                </a:solidFill>
              </a:rPr>
              <a:t>y</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p>
          <a:p>
            <a:r>
              <a:rPr lang="ru-RU" sz="2000" dirty="0" smtClean="0">
                <a:solidFill>
                  <a:schemeClr val="bg1"/>
                </a:solidFill>
              </a:rPr>
              <a:t>[</a:t>
            </a:r>
            <a:r>
              <a:rPr lang="ru-RU" sz="2000" dirty="0" err="1" smtClean="0">
                <a:solidFill>
                  <a:schemeClr val="bg1"/>
                </a:solidFill>
              </a:rPr>
              <a:t>x</a:t>
            </a:r>
            <a:r>
              <a:rPr lang="ru-RU" sz="2000" dirty="0" smtClean="0">
                <a:solidFill>
                  <a:schemeClr val="bg1"/>
                </a:solidFill>
              </a:rPr>
              <a:t>,[</a:t>
            </a:r>
            <a:r>
              <a:rPr lang="ru-RU" sz="2000" dirty="0" err="1" smtClean="0">
                <a:solidFill>
                  <a:schemeClr val="bg1"/>
                </a:solidFill>
              </a:rPr>
              <a:t>y,z</a:t>
            </a:r>
            <a:r>
              <a:rPr lang="ru-RU" sz="2000" dirty="0" smtClean="0">
                <a:solidFill>
                  <a:schemeClr val="bg1"/>
                </a:solidFill>
              </a:rPr>
              <a:t>]]+[</a:t>
            </a:r>
            <a:r>
              <a:rPr lang="ru-RU" sz="2000" dirty="0" err="1" smtClean="0">
                <a:solidFill>
                  <a:schemeClr val="bg1"/>
                </a:solidFill>
              </a:rPr>
              <a:t>y</a:t>
            </a:r>
            <a:r>
              <a:rPr lang="ru-RU" sz="2000" dirty="0" smtClean="0">
                <a:solidFill>
                  <a:schemeClr val="bg1"/>
                </a:solidFill>
              </a:rPr>
              <a:t>,[</a:t>
            </a:r>
            <a:r>
              <a:rPr lang="ru-RU" sz="2000" dirty="0" err="1" smtClean="0">
                <a:solidFill>
                  <a:schemeClr val="bg1"/>
                </a:solidFill>
              </a:rPr>
              <a:t>x,x</a:t>
            </a:r>
            <a:r>
              <a:rPr lang="ru-RU" sz="2000" dirty="0" smtClean="0">
                <a:solidFill>
                  <a:schemeClr val="bg1"/>
                </a:solidFill>
              </a:rPr>
              <a:t>]]+[</a:t>
            </a:r>
            <a:r>
              <a:rPr lang="ru-RU" sz="2000" dirty="0" err="1" smtClean="0">
                <a:solidFill>
                  <a:schemeClr val="bg1"/>
                </a:solidFill>
              </a:rPr>
              <a:t>z</a:t>
            </a:r>
            <a:r>
              <a:rPr lang="ru-RU" sz="2000" dirty="0" smtClean="0">
                <a:solidFill>
                  <a:schemeClr val="bg1"/>
                </a:solidFill>
              </a:rPr>
              <a:t>,[</a:t>
            </a:r>
            <a:r>
              <a:rPr lang="ru-RU" sz="2000" dirty="0" err="1" smtClean="0">
                <a:solidFill>
                  <a:schemeClr val="bg1"/>
                </a:solidFill>
              </a:rPr>
              <a:t>x,y</a:t>
            </a:r>
            <a:r>
              <a:rPr lang="ru-RU" sz="2000" dirty="0" smtClean="0">
                <a:solidFill>
                  <a:schemeClr val="bg1"/>
                </a:solidFill>
              </a:rPr>
              <a:t>]]=0 (</a:t>
            </a:r>
            <a:r>
              <a:rPr lang="en-US" sz="2000" dirty="0" smtClean="0">
                <a:solidFill>
                  <a:schemeClr val="bg1"/>
                </a:solidFill>
              </a:rPr>
              <a:t>Identity of Jacob</a:t>
            </a:r>
            <a:r>
              <a:rPr lang="ru-RU" sz="2000" dirty="0" smtClean="0">
                <a:solidFill>
                  <a:schemeClr val="bg1"/>
                </a:solidFill>
              </a:rPr>
              <a:t>).</a:t>
            </a:r>
          </a:p>
          <a:p>
            <a:r>
              <a:rPr lang="en-US" sz="2000" b="1" dirty="0" smtClean="0">
                <a:solidFill>
                  <a:schemeClr val="bg1"/>
                </a:solidFill>
              </a:rPr>
              <a:t>Lee Algebra</a:t>
            </a:r>
            <a:r>
              <a:rPr lang="ru-RU" sz="2000" dirty="0" smtClean="0">
                <a:solidFill>
                  <a:schemeClr val="bg1"/>
                </a:solidFill>
              </a:rPr>
              <a:t> </a:t>
            </a:r>
            <a:r>
              <a:rPr lang="en-US" sz="2000" dirty="0" smtClean="0">
                <a:solidFill>
                  <a:schemeClr val="bg1"/>
                </a:solidFill>
              </a:rPr>
              <a:t>is called </a:t>
            </a:r>
            <a:r>
              <a:rPr lang="en-US" sz="2000" b="1" dirty="0" smtClean="0">
                <a:solidFill>
                  <a:schemeClr val="bg1"/>
                </a:solidFill>
              </a:rPr>
              <a:t>commutative</a:t>
            </a:r>
            <a:r>
              <a:rPr lang="ru-RU" sz="2000" dirty="0" smtClean="0">
                <a:solidFill>
                  <a:schemeClr val="bg1"/>
                </a:solidFill>
              </a:rPr>
              <a:t> </a:t>
            </a:r>
            <a:r>
              <a:rPr lang="en-US" sz="2000" dirty="0" smtClean="0">
                <a:solidFill>
                  <a:schemeClr val="bg1"/>
                </a:solidFill>
              </a:rPr>
              <a:t>if </a:t>
            </a:r>
            <a:r>
              <a:rPr lang="ru-RU" sz="2000" dirty="0" smtClean="0">
                <a:solidFill>
                  <a:schemeClr val="bg1"/>
                </a:solidFill>
              </a:rPr>
              <a:t>[</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y</a:t>
            </a:r>
            <a:r>
              <a:rPr lang="ru-RU" sz="2000" dirty="0" smtClean="0">
                <a:solidFill>
                  <a:schemeClr val="bg1"/>
                </a:solidFill>
              </a:rPr>
              <a:t>]=0 </a:t>
            </a:r>
            <a:r>
              <a:rPr lang="en-US" sz="2000" dirty="0" smtClean="0">
                <a:solidFill>
                  <a:schemeClr val="bg1"/>
                </a:solidFill>
              </a:rPr>
              <a:t>for all</a:t>
            </a:r>
            <a:r>
              <a:rPr lang="ru-RU" sz="2000" dirty="0" smtClean="0">
                <a:solidFill>
                  <a:schemeClr val="bg1"/>
                </a:solidFill>
              </a:rPr>
              <a:t> </a:t>
            </a:r>
            <a:r>
              <a:rPr lang="en-US" sz="2000" dirty="0" smtClean="0">
                <a:solidFill>
                  <a:schemeClr val="bg1"/>
                </a:solidFill>
              </a:rPr>
              <a:t>x</a:t>
            </a:r>
            <a:r>
              <a:rPr lang="ru-RU" sz="2000" dirty="0" smtClean="0">
                <a:solidFill>
                  <a:schemeClr val="bg1"/>
                </a:solidFill>
              </a:rPr>
              <a:t>,</a:t>
            </a:r>
            <a:r>
              <a:rPr lang="en-US" sz="2000" dirty="0" smtClean="0">
                <a:solidFill>
                  <a:schemeClr val="bg1"/>
                </a:solidFill>
              </a:rPr>
              <a:t>y </a:t>
            </a:r>
            <a:r>
              <a:rPr lang="ru-RU" sz="2000" dirty="0" smtClean="0">
                <a:solidFill>
                  <a:schemeClr val="bg1"/>
                </a:solidFill>
                <a:sym typeface="Symbol"/>
              </a:rPr>
              <a:t></a:t>
            </a:r>
            <a:r>
              <a:rPr lang="ru-RU" sz="2000" dirty="0" smtClean="0">
                <a:solidFill>
                  <a:schemeClr val="bg1"/>
                </a:solidFill>
              </a:rPr>
              <a:t> </a:t>
            </a:r>
            <a:r>
              <a:rPr lang="en-US" sz="2000" dirty="0" smtClean="0">
                <a:solidFill>
                  <a:schemeClr val="bg1"/>
                </a:solidFill>
              </a:rPr>
              <a:t>L</a:t>
            </a:r>
            <a:r>
              <a:rPr lang="ru-RU" sz="2000" dirty="0" smtClean="0">
                <a:solidFill>
                  <a:schemeClr val="bg1"/>
                </a:solidFill>
              </a:rPr>
              <a:t>.</a:t>
            </a:r>
            <a:endParaRPr lang="ru-RU" sz="2000" dirty="0">
              <a:solidFill>
                <a:schemeClr val="bg1"/>
              </a:solidFill>
            </a:endParaRPr>
          </a:p>
        </p:txBody>
      </p:sp>
      <p:sp>
        <p:nvSpPr>
          <p:cNvPr id="36966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0" name="Rectangle 6"/>
          <p:cNvSpPr>
            <a:spLocks noChangeArrowheads="1"/>
          </p:cNvSpPr>
          <p:nvPr/>
        </p:nvSpPr>
        <p:spPr bwMode="auto">
          <a:xfrm>
            <a:off x="0" y="152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3" name="Rectangle 9"/>
          <p:cNvSpPr>
            <a:spLocks noChangeArrowheads="1"/>
          </p:cNvSpPr>
          <p:nvPr/>
        </p:nvSpPr>
        <p:spPr bwMode="auto">
          <a:xfrm>
            <a:off x="0" y="266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967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1815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6" name="Rectangle 9"/>
          <p:cNvSpPr/>
          <p:nvPr/>
        </p:nvSpPr>
        <p:spPr>
          <a:xfrm>
            <a:off x="428596" y="3357562"/>
            <a:ext cx="8429684" cy="707886"/>
          </a:xfrm>
          <a:prstGeom prst="rect">
            <a:avLst/>
          </a:prstGeom>
        </p:spPr>
        <p:txBody>
          <a:bodyPr wrap="square">
            <a:spAutoFit/>
          </a:bodyPr>
          <a:lstStyle/>
          <a:p>
            <a:pPr algn="just"/>
            <a:r>
              <a:rPr lang="en-US" sz="2000" b="1" dirty="0" smtClean="0">
                <a:solidFill>
                  <a:schemeClr val="bg1"/>
                </a:solidFill>
              </a:rPr>
              <a:t>Full Matrix Ring </a:t>
            </a:r>
            <a:r>
              <a:rPr lang="en-US" sz="2000" dirty="0" smtClean="0">
                <a:solidFill>
                  <a:schemeClr val="bg1"/>
                </a:solidFill>
              </a:rPr>
              <a:t>is a ring of all quadratic matrixes of fixed order over ring R</a:t>
            </a:r>
            <a:r>
              <a:rPr lang="ru-RU" sz="2000" dirty="0" smtClean="0">
                <a:solidFill>
                  <a:schemeClr val="bg1"/>
                </a:solidFill>
              </a:rPr>
              <a:t>.</a:t>
            </a:r>
            <a:endParaRPr lang="en-US" sz="2000" dirty="0" smtClean="0">
              <a:solidFill>
                <a:schemeClr val="bg1"/>
              </a:solidFill>
            </a:endParaRPr>
          </a:p>
          <a:p>
            <a:pPr algn="just"/>
            <a:r>
              <a:rPr lang="en-US" sz="2000" dirty="0" smtClean="0">
                <a:solidFill>
                  <a:schemeClr val="bg1"/>
                </a:solidFill>
              </a:rPr>
              <a:t>R is an associative ring with identity</a:t>
            </a:r>
            <a:r>
              <a:rPr lang="ru-RU" sz="2000" dirty="0" smtClean="0">
                <a:solidFill>
                  <a:schemeClr val="bg1"/>
                </a:solidFill>
              </a:rPr>
              <a:t>. </a:t>
            </a:r>
            <a:endParaRPr lang="ru-RU" sz="2000" dirty="0">
              <a:solidFill>
                <a:schemeClr val="bg1"/>
              </a:solidFill>
            </a:endParaRPr>
          </a:p>
        </p:txBody>
      </p:sp>
      <p:sp>
        <p:nvSpPr>
          <p:cNvPr id="17" name="Rectangle 9"/>
          <p:cNvSpPr/>
          <p:nvPr/>
        </p:nvSpPr>
        <p:spPr>
          <a:xfrm>
            <a:off x="357158" y="4143380"/>
            <a:ext cx="8429684" cy="400110"/>
          </a:xfrm>
          <a:prstGeom prst="rect">
            <a:avLst/>
          </a:prstGeom>
        </p:spPr>
        <p:txBody>
          <a:bodyPr wrap="square">
            <a:spAutoFit/>
          </a:bodyPr>
          <a:lstStyle/>
          <a:p>
            <a:pPr algn="just"/>
            <a:r>
              <a:rPr lang="en-US" sz="2000" b="1" dirty="0" smtClean="0">
                <a:solidFill>
                  <a:schemeClr val="bg1"/>
                </a:solidFill>
              </a:rPr>
              <a:t>Quaternion Algebra </a:t>
            </a:r>
            <a:r>
              <a:rPr lang="en-US" sz="2000" dirty="0" smtClean="0">
                <a:solidFill>
                  <a:schemeClr val="bg1"/>
                </a:solidFill>
              </a:rPr>
              <a:t>is four-dimensional algebra over field R</a:t>
            </a:r>
            <a:r>
              <a:rPr lang="ru-RU" sz="2000" dirty="0" smtClean="0">
                <a:solidFill>
                  <a:schemeClr val="bg1"/>
                </a:solidFill>
              </a:rPr>
              <a:t> </a:t>
            </a:r>
            <a:r>
              <a:rPr lang="en-US" sz="2000" dirty="0" smtClean="0">
                <a:solidFill>
                  <a:schemeClr val="bg1"/>
                </a:solidFill>
              </a:rPr>
              <a:t>with base </a:t>
            </a:r>
            <a:r>
              <a:rPr lang="ru-RU" sz="2000" dirty="0" smtClean="0">
                <a:solidFill>
                  <a:schemeClr val="bg1"/>
                </a:solidFill>
              </a:rPr>
              <a:t>1, </a:t>
            </a:r>
            <a:r>
              <a:rPr lang="en-US" sz="2000" dirty="0" err="1" smtClean="0">
                <a:solidFill>
                  <a:schemeClr val="bg1"/>
                </a:solidFill>
              </a:rPr>
              <a:t>i</a:t>
            </a:r>
            <a:r>
              <a:rPr lang="ru-RU" sz="2000" dirty="0" smtClean="0">
                <a:solidFill>
                  <a:schemeClr val="bg1"/>
                </a:solidFill>
              </a:rPr>
              <a:t>, </a:t>
            </a:r>
            <a:r>
              <a:rPr lang="en-US" sz="2000" dirty="0" smtClean="0">
                <a:solidFill>
                  <a:schemeClr val="bg1"/>
                </a:solidFill>
              </a:rPr>
              <a:t>j</a:t>
            </a:r>
            <a:r>
              <a:rPr lang="ru-RU" sz="2000" dirty="0" smtClean="0">
                <a:solidFill>
                  <a:schemeClr val="bg1"/>
                </a:solidFill>
              </a:rPr>
              <a:t>, </a:t>
            </a:r>
            <a:r>
              <a:rPr lang="en-US" sz="2000" dirty="0" smtClean="0">
                <a:solidFill>
                  <a:schemeClr val="bg1"/>
                </a:solidFill>
              </a:rPr>
              <a:t>k</a:t>
            </a:r>
            <a:r>
              <a:rPr lang="ru-RU" sz="2000" dirty="0" smtClean="0">
                <a:solidFill>
                  <a:schemeClr val="bg1"/>
                </a:solidFill>
              </a:rPr>
              <a:t>. </a:t>
            </a:r>
            <a:endParaRPr lang="ru-RU" sz="2000" dirty="0">
              <a:solidFill>
                <a:schemeClr val="bg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World of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sp>
        <p:nvSpPr>
          <p:cNvPr id="10" name="Rectangle 14"/>
          <p:cNvSpPr>
            <a:spLocks noChangeArrowheads="1"/>
          </p:cNvSpPr>
          <p:nvPr/>
        </p:nvSpPr>
        <p:spPr bwMode="auto">
          <a:xfrm>
            <a:off x="2124075" y="1066800"/>
            <a:ext cx="4266809" cy="369332"/>
          </a:xfrm>
          <a:prstGeom prst="rect">
            <a:avLst/>
          </a:prstGeom>
          <a:noFill/>
          <a:ln w="28575" algn="ctr">
            <a:solidFill>
              <a:schemeClr val="tx1"/>
            </a:solidFill>
            <a:miter lim="800000"/>
            <a:headEnd/>
            <a:tailEnd/>
          </a:ln>
        </p:spPr>
        <p:txBody>
          <a:bodyPr wrap="none" anchor="ctr">
            <a:spAutoFit/>
          </a:bodyPr>
          <a:lstStyle/>
          <a:p>
            <a:pPr algn="just"/>
            <a:r>
              <a:rPr lang="en-US" b="1" dirty="0">
                <a:solidFill>
                  <a:schemeClr val="bg1"/>
                </a:solidFill>
              </a:rPr>
              <a:t>Algebra in the sense of </a:t>
            </a:r>
            <a:r>
              <a:rPr lang="en-US" b="1" dirty="0" err="1">
                <a:solidFill>
                  <a:schemeClr val="bg1"/>
                </a:solidFill>
              </a:rPr>
              <a:t>Birkhoff</a:t>
            </a:r>
            <a:r>
              <a:rPr lang="en-US" b="1" dirty="0">
                <a:solidFill>
                  <a:schemeClr val="bg1"/>
                </a:solidFill>
              </a:rPr>
              <a:t> and Lipson</a:t>
            </a:r>
            <a:endParaRPr lang="ru-RU" b="1" dirty="0">
              <a:solidFill>
                <a:schemeClr val="bg1"/>
              </a:solidFill>
            </a:endParaRPr>
          </a:p>
        </p:txBody>
      </p:sp>
      <p:sp>
        <p:nvSpPr>
          <p:cNvPr id="13" name="Rectangle 15"/>
          <p:cNvSpPr>
            <a:spLocks noChangeArrowheads="1"/>
          </p:cNvSpPr>
          <p:nvPr/>
        </p:nvSpPr>
        <p:spPr bwMode="auto">
          <a:xfrm>
            <a:off x="338138" y="1709738"/>
            <a:ext cx="2397131" cy="29867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solidFill>
                  <a:schemeClr val="bg1"/>
                </a:solidFill>
              </a:rPr>
              <a:t>Heterogeneous algebra</a:t>
            </a:r>
            <a:endParaRPr lang="ru-RU" b="1">
              <a:solidFill>
                <a:schemeClr val="bg1"/>
              </a:solidFill>
            </a:endParaRPr>
          </a:p>
        </p:txBody>
      </p:sp>
      <p:sp>
        <p:nvSpPr>
          <p:cNvPr id="14" name="Rectangle 16"/>
          <p:cNvSpPr>
            <a:spLocks noChangeArrowheads="1"/>
          </p:cNvSpPr>
          <p:nvPr/>
        </p:nvSpPr>
        <p:spPr bwMode="auto">
          <a:xfrm>
            <a:off x="4730750" y="1925638"/>
            <a:ext cx="2633606" cy="49257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dirty="0">
                <a:solidFill>
                  <a:schemeClr val="bg1"/>
                </a:solidFill>
              </a:rPr>
              <a:t>Homogeneous algebra</a:t>
            </a:r>
            <a:r>
              <a:rPr lang="ru-RU" b="1" dirty="0">
                <a:solidFill>
                  <a:schemeClr val="bg1"/>
                </a:solidFill>
              </a:rPr>
              <a:t> </a:t>
            </a:r>
            <a:r>
              <a:rPr lang="en-US" b="1" dirty="0">
                <a:solidFill>
                  <a:schemeClr val="bg1"/>
                </a:solidFill>
              </a:rPr>
              <a:t>or</a:t>
            </a:r>
            <a:r>
              <a:rPr lang="ru-RU" b="1" dirty="0">
                <a:solidFill>
                  <a:schemeClr val="bg1"/>
                </a:solidFill>
              </a:rPr>
              <a:t> </a:t>
            </a:r>
            <a:endParaRPr lang="en-US" b="1" dirty="0">
              <a:solidFill>
                <a:schemeClr val="bg1"/>
              </a:solidFill>
            </a:endParaRPr>
          </a:p>
          <a:p>
            <a:pPr>
              <a:lnSpc>
                <a:spcPct val="70000"/>
              </a:lnSpc>
            </a:pPr>
            <a:r>
              <a:rPr lang="en-US" b="1" dirty="0">
                <a:solidFill>
                  <a:schemeClr val="bg1"/>
                </a:solidFill>
              </a:rPr>
              <a:t>Algebraic system</a:t>
            </a:r>
            <a:endParaRPr lang="ru-RU" b="1" dirty="0">
              <a:solidFill>
                <a:schemeClr val="bg1"/>
              </a:solidFill>
            </a:endParaRPr>
          </a:p>
        </p:txBody>
      </p:sp>
      <p:sp>
        <p:nvSpPr>
          <p:cNvPr id="15" name="Rectangle 17"/>
          <p:cNvSpPr>
            <a:spLocks noChangeArrowheads="1"/>
          </p:cNvSpPr>
          <p:nvPr/>
        </p:nvSpPr>
        <p:spPr bwMode="auto">
          <a:xfrm>
            <a:off x="2065338" y="2286000"/>
            <a:ext cx="1643591" cy="29867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solidFill>
                  <a:schemeClr val="bg1"/>
                </a:solidFill>
              </a:rPr>
              <a:t>Graded algebra</a:t>
            </a:r>
            <a:endParaRPr lang="ru-RU" b="1">
              <a:solidFill>
                <a:schemeClr val="bg1"/>
              </a:solidFill>
            </a:endParaRPr>
          </a:p>
        </p:txBody>
      </p:sp>
      <p:sp>
        <p:nvSpPr>
          <p:cNvPr id="17" name="Rectangle 19"/>
          <p:cNvSpPr>
            <a:spLocks noChangeArrowheads="1"/>
          </p:cNvSpPr>
          <p:nvPr/>
        </p:nvSpPr>
        <p:spPr bwMode="auto">
          <a:xfrm>
            <a:off x="323850" y="2790825"/>
            <a:ext cx="1496372" cy="369332"/>
          </a:xfrm>
          <a:prstGeom prst="rect">
            <a:avLst/>
          </a:prstGeom>
          <a:noFill/>
          <a:ln w="28575" algn="ctr">
            <a:solidFill>
              <a:schemeClr val="tx1"/>
            </a:solidFill>
            <a:miter lim="800000"/>
            <a:headEnd/>
            <a:tailEnd/>
          </a:ln>
        </p:spPr>
        <p:txBody>
          <a:bodyPr wrap="none" anchor="ctr">
            <a:spAutoFit/>
          </a:bodyPr>
          <a:lstStyle/>
          <a:p>
            <a:pPr algn="just"/>
            <a:r>
              <a:rPr lang="en-US" b="1">
                <a:solidFill>
                  <a:schemeClr val="bg1"/>
                </a:solidFill>
              </a:rPr>
              <a:t>Super algebra</a:t>
            </a:r>
            <a:endParaRPr lang="ru-RU" b="1">
              <a:solidFill>
                <a:schemeClr val="bg1"/>
              </a:solidFill>
            </a:endParaRPr>
          </a:p>
        </p:txBody>
      </p:sp>
      <p:sp>
        <p:nvSpPr>
          <p:cNvPr id="20" name="Rectangle 22"/>
          <p:cNvSpPr>
            <a:spLocks noChangeArrowheads="1"/>
          </p:cNvSpPr>
          <p:nvPr/>
        </p:nvSpPr>
        <p:spPr bwMode="auto">
          <a:xfrm>
            <a:off x="5224463" y="2862263"/>
            <a:ext cx="1836080" cy="369332"/>
          </a:xfrm>
          <a:prstGeom prst="rect">
            <a:avLst/>
          </a:prstGeom>
          <a:noFill/>
          <a:ln w="28575" algn="ctr">
            <a:solidFill>
              <a:schemeClr val="tx1"/>
            </a:solidFill>
            <a:miter lim="800000"/>
            <a:headEnd/>
            <a:tailEnd/>
          </a:ln>
        </p:spPr>
        <p:txBody>
          <a:bodyPr wrap="none" anchor="ctr">
            <a:spAutoFit/>
          </a:bodyPr>
          <a:lstStyle/>
          <a:p>
            <a:pPr algn="just"/>
            <a:r>
              <a:rPr lang="en-US" b="1" dirty="0">
                <a:solidFill>
                  <a:schemeClr val="bg1"/>
                </a:solidFill>
              </a:rPr>
              <a:t>Universal algebra</a:t>
            </a:r>
            <a:endParaRPr lang="ru-RU" b="1" dirty="0">
              <a:solidFill>
                <a:schemeClr val="bg1"/>
              </a:solidFill>
            </a:endParaRPr>
          </a:p>
        </p:txBody>
      </p:sp>
      <p:sp>
        <p:nvSpPr>
          <p:cNvPr id="21" name="Rectangle 23"/>
          <p:cNvSpPr>
            <a:spLocks noChangeArrowheads="1"/>
          </p:cNvSpPr>
          <p:nvPr/>
        </p:nvSpPr>
        <p:spPr bwMode="auto">
          <a:xfrm>
            <a:off x="976313" y="4159250"/>
            <a:ext cx="1823128" cy="369332"/>
          </a:xfrm>
          <a:prstGeom prst="rect">
            <a:avLst/>
          </a:prstGeom>
          <a:noFill/>
          <a:ln w="28575" algn="ctr">
            <a:solidFill>
              <a:schemeClr val="tx1"/>
            </a:solidFill>
            <a:miter lim="800000"/>
            <a:headEnd/>
            <a:tailEnd/>
          </a:ln>
        </p:spPr>
        <p:txBody>
          <a:bodyPr wrap="none" anchor="ctr">
            <a:spAutoFit/>
          </a:bodyPr>
          <a:lstStyle/>
          <a:p>
            <a:pPr algn="l"/>
            <a:r>
              <a:rPr lang="en-US" b="1" dirty="0">
                <a:solidFill>
                  <a:schemeClr val="bg1"/>
                </a:solidFill>
              </a:rPr>
              <a:t>No operator ring</a:t>
            </a:r>
            <a:r>
              <a:rPr lang="ru-RU" b="1" dirty="0">
                <a:solidFill>
                  <a:schemeClr val="bg1"/>
                </a:solidFill>
              </a:rPr>
              <a:t> </a:t>
            </a:r>
          </a:p>
        </p:txBody>
      </p:sp>
      <p:sp>
        <p:nvSpPr>
          <p:cNvPr id="22" name="Rectangle 24"/>
          <p:cNvSpPr>
            <a:spLocks noChangeArrowheads="1"/>
          </p:cNvSpPr>
          <p:nvPr/>
        </p:nvSpPr>
        <p:spPr bwMode="auto">
          <a:xfrm>
            <a:off x="5297488" y="3582988"/>
            <a:ext cx="1771832" cy="369332"/>
          </a:xfrm>
          <a:prstGeom prst="rect">
            <a:avLst/>
          </a:prstGeom>
          <a:noFill/>
          <a:ln w="28575" algn="ctr">
            <a:solidFill>
              <a:schemeClr val="tx1"/>
            </a:solidFill>
            <a:miter lim="800000"/>
            <a:headEnd/>
            <a:tailEnd/>
          </a:ln>
        </p:spPr>
        <p:txBody>
          <a:bodyPr wrap="none" anchor="ctr">
            <a:spAutoFit/>
          </a:bodyPr>
          <a:lstStyle/>
          <a:p>
            <a:pPr algn="just"/>
            <a:r>
              <a:rPr lang="ru-RU" b="1" dirty="0">
                <a:solidFill>
                  <a:schemeClr val="bg1"/>
                </a:solidFill>
              </a:rPr>
              <a:t>Σ – </a:t>
            </a:r>
            <a:r>
              <a:rPr lang="en-US" b="1" dirty="0">
                <a:solidFill>
                  <a:schemeClr val="bg1"/>
                </a:solidFill>
              </a:rPr>
              <a:t>operator ring</a:t>
            </a:r>
            <a:endParaRPr lang="ru-RU" b="1" dirty="0">
              <a:solidFill>
                <a:schemeClr val="bg1"/>
              </a:solidFill>
            </a:endParaRPr>
          </a:p>
        </p:txBody>
      </p:sp>
      <p:sp>
        <p:nvSpPr>
          <p:cNvPr id="23" name="Rectangle 25"/>
          <p:cNvSpPr>
            <a:spLocks noChangeArrowheads="1"/>
          </p:cNvSpPr>
          <p:nvPr/>
        </p:nvSpPr>
        <p:spPr bwMode="auto">
          <a:xfrm>
            <a:off x="203200" y="4951413"/>
            <a:ext cx="1240468" cy="49257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solidFill>
                  <a:schemeClr val="bg1"/>
                </a:solidFill>
              </a:rPr>
              <a:t>One binary</a:t>
            </a:r>
          </a:p>
          <a:p>
            <a:pPr>
              <a:lnSpc>
                <a:spcPct val="70000"/>
              </a:lnSpc>
            </a:pPr>
            <a:r>
              <a:rPr lang="en-US" b="1">
                <a:solidFill>
                  <a:schemeClr val="bg1"/>
                </a:solidFill>
              </a:rPr>
              <a:t>operation</a:t>
            </a:r>
            <a:endParaRPr lang="ru-RU" b="1">
              <a:solidFill>
                <a:schemeClr val="bg1"/>
              </a:solidFill>
            </a:endParaRPr>
          </a:p>
        </p:txBody>
      </p:sp>
      <p:sp>
        <p:nvSpPr>
          <p:cNvPr id="24" name="Rectangle 26"/>
          <p:cNvSpPr>
            <a:spLocks noChangeArrowheads="1"/>
          </p:cNvSpPr>
          <p:nvPr/>
        </p:nvSpPr>
        <p:spPr bwMode="auto">
          <a:xfrm>
            <a:off x="2003425" y="4951413"/>
            <a:ext cx="1246239" cy="49257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dirty="0">
                <a:solidFill>
                  <a:schemeClr val="bg1"/>
                </a:solidFill>
                <a:cs typeface="Times New Roman" pitchFamily="18" charset="0"/>
              </a:rPr>
              <a:t>Two binary</a:t>
            </a:r>
          </a:p>
          <a:p>
            <a:pPr>
              <a:lnSpc>
                <a:spcPct val="70000"/>
              </a:lnSpc>
            </a:pPr>
            <a:r>
              <a:rPr lang="en-US" b="1" dirty="0">
                <a:solidFill>
                  <a:schemeClr val="bg1"/>
                </a:solidFill>
                <a:cs typeface="Times New Roman" pitchFamily="18" charset="0"/>
              </a:rPr>
              <a:t>operation</a:t>
            </a:r>
            <a:endParaRPr lang="ru-RU" b="1" dirty="0">
              <a:solidFill>
                <a:schemeClr val="bg1"/>
              </a:solidFill>
              <a:cs typeface="Times New Roman" pitchFamily="18" charset="0"/>
            </a:endParaRPr>
          </a:p>
        </p:txBody>
      </p:sp>
      <p:sp>
        <p:nvSpPr>
          <p:cNvPr id="25" name="Rectangle 27"/>
          <p:cNvSpPr>
            <a:spLocks noChangeArrowheads="1"/>
          </p:cNvSpPr>
          <p:nvPr/>
        </p:nvSpPr>
        <p:spPr bwMode="auto">
          <a:xfrm>
            <a:off x="3732213" y="4302125"/>
            <a:ext cx="1624291" cy="358383"/>
          </a:xfrm>
          <a:prstGeom prst="rect">
            <a:avLst/>
          </a:prstGeom>
          <a:noFill/>
          <a:ln w="28575" algn="ctr">
            <a:solidFill>
              <a:schemeClr val="tx1"/>
            </a:solidFill>
            <a:miter lim="800000"/>
            <a:headEnd/>
            <a:tailEnd/>
          </a:ln>
        </p:spPr>
        <p:txBody>
          <a:bodyPr wrap="none" tIns="76176" bIns="76176" anchor="ctr">
            <a:spAutoFit/>
          </a:bodyPr>
          <a:lstStyle/>
          <a:p>
            <a:pPr>
              <a:lnSpc>
                <a:spcPct val="70000"/>
              </a:lnSpc>
            </a:pPr>
            <a:r>
              <a:rPr lang="en-US" b="1" dirty="0">
                <a:solidFill>
                  <a:schemeClr val="bg1"/>
                </a:solidFill>
              </a:rPr>
              <a:t>Over any ring</a:t>
            </a:r>
            <a:r>
              <a:rPr lang="ru-RU" b="1" dirty="0">
                <a:solidFill>
                  <a:schemeClr val="bg1"/>
                </a:solidFill>
              </a:rPr>
              <a:t> Σ</a:t>
            </a:r>
            <a:endParaRPr lang="ru-RU" sz="1800" dirty="0">
              <a:solidFill>
                <a:schemeClr val="bg1"/>
              </a:solidFill>
              <a:latin typeface="Arial" pitchFamily="34" charset="0"/>
            </a:endParaRPr>
          </a:p>
        </p:txBody>
      </p:sp>
      <p:sp>
        <p:nvSpPr>
          <p:cNvPr id="26" name="Rectangle 28"/>
          <p:cNvSpPr>
            <a:spLocks noChangeArrowheads="1"/>
          </p:cNvSpPr>
          <p:nvPr/>
        </p:nvSpPr>
        <p:spPr bwMode="auto">
          <a:xfrm>
            <a:off x="6540500" y="4302125"/>
            <a:ext cx="1283813" cy="369332"/>
          </a:xfrm>
          <a:prstGeom prst="rect">
            <a:avLst/>
          </a:prstGeom>
          <a:noFill/>
          <a:ln w="28575" algn="ctr">
            <a:solidFill>
              <a:schemeClr val="tx1"/>
            </a:solidFill>
            <a:miter lim="800000"/>
            <a:headEnd/>
            <a:tailEnd/>
          </a:ln>
        </p:spPr>
        <p:txBody>
          <a:bodyPr wrap="none" anchor="ctr">
            <a:spAutoFit/>
          </a:bodyPr>
          <a:lstStyle/>
          <a:p>
            <a:r>
              <a:rPr lang="en-US" b="1" dirty="0">
                <a:solidFill>
                  <a:schemeClr val="bg1"/>
                </a:solidFill>
              </a:rPr>
              <a:t>Over field</a:t>
            </a:r>
            <a:r>
              <a:rPr lang="ru-RU" b="1" dirty="0">
                <a:solidFill>
                  <a:schemeClr val="bg1"/>
                </a:solidFill>
              </a:rPr>
              <a:t> Σ</a:t>
            </a:r>
          </a:p>
        </p:txBody>
      </p:sp>
      <p:sp>
        <p:nvSpPr>
          <p:cNvPr id="27" name="Rectangle 29"/>
          <p:cNvSpPr>
            <a:spLocks noChangeArrowheads="1"/>
          </p:cNvSpPr>
          <p:nvPr/>
        </p:nvSpPr>
        <p:spPr bwMode="auto">
          <a:xfrm>
            <a:off x="5297488" y="4951413"/>
            <a:ext cx="1598612" cy="492571"/>
          </a:xfrm>
          <a:prstGeom prst="rect">
            <a:avLst/>
          </a:prstGeom>
          <a:noFill/>
          <a:ln w="28575" algn="ctr">
            <a:solidFill>
              <a:schemeClr val="tx1"/>
            </a:solidFill>
            <a:miter lim="800000"/>
            <a:headEnd/>
            <a:tailEnd/>
          </a:ln>
        </p:spPr>
        <p:txBody>
          <a:bodyPr anchor="ctr">
            <a:spAutoFit/>
          </a:bodyPr>
          <a:lstStyle/>
          <a:p>
            <a:pPr>
              <a:lnSpc>
                <a:spcPct val="70000"/>
              </a:lnSpc>
            </a:pPr>
            <a:r>
              <a:rPr lang="en-US" b="1">
                <a:solidFill>
                  <a:schemeClr val="bg1"/>
                </a:solidFill>
              </a:rPr>
              <a:t>Over field</a:t>
            </a:r>
          </a:p>
          <a:p>
            <a:pPr>
              <a:lnSpc>
                <a:spcPct val="70000"/>
              </a:lnSpc>
            </a:pPr>
            <a:r>
              <a:rPr lang="en-US" b="1">
                <a:solidFill>
                  <a:schemeClr val="bg1"/>
                </a:solidFill>
              </a:rPr>
              <a:t>R</a:t>
            </a:r>
          </a:p>
        </p:txBody>
      </p:sp>
      <p:sp>
        <p:nvSpPr>
          <p:cNvPr id="28" name="Rectangle 30"/>
          <p:cNvSpPr>
            <a:spLocks noChangeArrowheads="1"/>
          </p:cNvSpPr>
          <p:nvPr/>
        </p:nvSpPr>
        <p:spPr bwMode="auto">
          <a:xfrm>
            <a:off x="6324600" y="5743575"/>
            <a:ext cx="1354345" cy="29867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dirty="0">
                <a:solidFill>
                  <a:schemeClr val="bg1"/>
                </a:solidFill>
              </a:rPr>
              <a:t>Over field K</a:t>
            </a:r>
            <a:r>
              <a:rPr lang="ru-RU" dirty="0">
                <a:solidFill>
                  <a:schemeClr val="bg1"/>
                </a:solidFill>
              </a:rPr>
              <a:t> </a:t>
            </a:r>
          </a:p>
        </p:txBody>
      </p:sp>
      <p:sp>
        <p:nvSpPr>
          <p:cNvPr id="29" name="Rectangle 31"/>
          <p:cNvSpPr>
            <a:spLocks noChangeArrowheads="1"/>
          </p:cNvSpPr>
          <p:nvPr/>
        </p:nvSpPr>
        <p:spPr bwMode="auto">
          <a:xfrm>
            <a:off x="7635875" y="4951413"/>
            <a:ext cx="1121910" cy="49257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solidFill>
                  <a:schemeClr val="bg1"/>
                </a:solidFill>
              </a:rPr>
              <a:t>Over field</a:t>
            </a:r>
          </a:p>
          <a:p>
            <a:pPr>
              <a:lnSpc>
                <a:spcPct val="70000"/>
              </a:lnSpc>
            </a:pPr>
            <a:r>
              <a:rPr lang="en-US" b="1">
                <a:solidFill>
                  <a:schemeClr val="bg1"/>
                </a:solidFill>
              </a:rPr>
              <a:t>C</a:t>
            </a:r>
            <a:r>
              <a:rPr lang="ru-RU" b="1">
                <a:solidFill>
                  <a:schemeClr val="bg1"/>
                </a:solidFill>
              </a:rPr>
              <a:t> </a:t>
            </a:r>
          </a:p>
        </p:txBody>
      </p:sp>
      <p:sp>
        <p:nvSpPr>
          <p:cNvPr id="30" name="Rectangle 32"/>
          <p:cNvSpPr>
            <a:spLocks noChangeArrowheads="1"/>
          </p:cNvSpPr>
          <p:nvPr/>
        </p:nvSpPr>
        <p:spPr bwMode="auto">
          <a:xfrm>
            <a:off x="4019550" y="4951413"/>
            <a:ext cx="890437" cy="49257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solidFill>
                  <a:schemeClr val="bg1"/>
                </a:solidFill>
              </a:rPr>
              <a:t>Linear</a:t>
            </a:r>
          </a:p>
          <a:p>
            <a:pPr>
              <a:lnSpc>
                <a:spcPct val="70000"/>
              </a:lnSpc>
            </a:pPr>
            <a:r>
              <a:rPr lang="en-US" b="1">
                <a:solidFill>
                  <a:schemeClr val="bg1"/>
                </a:solidFill>
              </a:rPr>
              <a:t>algebra</a:t>
            </a:r>
            <a:endParaRPr lang="ru-RU" b="1">
              <a:solidFill>
                <a:schemeClr val="bg1"/>
              </a:solidFill>
            </a:endParaRPr>
          </a:p>
        </p:txBody>
      </p:sp>
      <p:sp>
        <p:nvSpPr>
          <p:cNvPr id="32" name="Line 34"/>
          <p:cNvSpPr>
            <a:spLocks noChangeShapeType="1"/>
          </p:cNvSpPr>
          <p:nvPr/>
        </p:nvSpPr>
        <p:spPr bwMode="auto">
          <a:xfrm>
            <a:off x="5572132" y="1428737"/>
            <a:ext cx="800093" cy="482614"/>
          </a:xfrm>
          <a:prstGeom prst="line">
            <a:avLst/>
          </a:prstGeom>
          <a:noFill/>
          <a:ln w="28575">
            <a:solidFill>
              <a:schemeClr val="tx1"/>
            </a:solidFill>
            <a:round/>
            <a:headEnd/>
            <a:tailEnd type="triangle" w="med" len="med"/>
          </a:ln>
        </p:spPr>
        <p:txBody>
          <a:bodyPr anchor="ctr"/>
          <a:lstStyle/>
          <a:p>
            <a:endParaRPr lang="ru-RU"/>
          </a:p>
        </p:txBody>
      </p:sp>
      <p:sp>
        <p:nvSpPr>
          <p:cNvPr id="34" name="Line 36"/>
          <p:cNvSpPr>
            <a:spLocks noChangeShapeType="1"/>
          </p:cNvSpPr>
          <p:nvPr/>
        </p:nvSpPr>
        <p:spPr bwMode="auto">
          <a:xfrm>
            <a:off x="2428861" y="2000240"/>
            <a:ext cx="919178" cy="271473"/>
          </a:xfrm>
          <a:prstGeom prst="line">
            <a:avLst/>
          </a:prstGeom>
          <a:noFill/>
          <a:ln w="28575">
            <a:solidFill>
              <a:schemeClr val="tx1"/>
            </a:solidFill>
            <a:round/>
            <a:headEnd/>
            <a:tailEnd type="triangle" w="med" len="med"/>
          </a:ln>
        </p:spPr>
        <p:txBody>
          <a:bodyPr anchor="ctr"/>
          <a:lstStyle/>
          <a:p>
            <a:endParaRPr lang="ru-RU"/>
          </a:p>
        </p:txBody>
      </p:sp>
      <p:sp>
        <p:nvSpPr>
          <p:cNvPr id="35" name="Line 37"/>
          <p:cNvSpPr>
            <a:spLocks noChangeShapeType="1"/>
          </p:cNvSpPr>
          <p:nvPr/>
        </p:nvSpPr>
        <p:spPr bwMode="auto">
          <a:xfrm flipH="1">
            <a:off x="1357288" y="2571745"/>
            <a:ext cx="1143009" cy="214314"/>
          </a:xfrm>
          <a:prstGeom prst="line">
            <a:avLst/>
          </a:prstGeom>
          <a:noFill/>
          <a:ln w="28575">
            <a:solidFill>
              <a:schemeClr val="tx1"/>
            </a:solidFill>
            <a:round/>
            <a:headEnd/>
            <a:tailEnd type="triangle" w="med" len="med"/>
          </a:ln>
        </p:spPr>
        <p:txBody>
          <a:bodyPr anchor="ctr"/>
          <a:lstStyle/>
          <a:p>
            <a:endParaRPr lang="ru-RU"/>
          </a:p>
        </p:txBody>
      </p:sp>
      <p:sp>
        <p:nvSpPr>
          <p:cNvPr id="39" name="Line 40"/>
          <p:cNvSpPr>
            <a:spLocks noChangeShapeType="1"/>
          </p:cNvSpPr>
          <p:nvPr/>
        </p:nvSpPr>
        <p:spPr bwMode="auto">
          <a:xfrm flipH="1">
            <a:off x="6429388" y="2428868"/>
            <a:ext cx="0" cy="438150"/>
          </a:xfrm>
          <a:prstGeom prst="line">
            <a:avLst/>
          </a:prstGeom>
          <a:noFill/>
          <a:ln w="28575">
            <a:solidFill>
              <a:schemeClr val="tx1"/>
            </a:solidFill>
            <a:round/>
            <a:headEnd/>
            <a:tailEnd type="triangle" w="med" len="med"/>
          </a:ln>
        </p:spPr>
        <p:txBody>
          <a:bodyPr anchor="ctr"/>
          <a:lstStyle/>
          <a:p>
            <a:endParaRPr lang="ru-RU"/>
          </a:p>
        </p:txBody>
      </p:sp>
      <p:sp>
        <p:nvSpPr>
          <p:cNvPr id="40" name="Line 41"/>
          <p:cNvSpPr>
            <a:spLocks noChangeShapeType="1"/>
          </p:cNvSpPr>
          <p:nvPr/>
        </p:nvSpPr>
        <p:spPr bwMode="auto">
          <a:xfrm flipH="1">
            <a:off x="6388431" y="3286124"/>
            <a:ext cx="45719" cy="357190"/>
          </a:xfrm>
          <a:prstGeom prst="line">
            <a:avLst/>
          </a:prstGeom>
          <a:noFill/>
          <a:ln w="28575">
            <a:solidFill>
              <a:schemeClr val="tx1"/>
            </a:solidFill>
            <a:round/>
            <a:headEnd/>
            <a:tailEnd type="triangle" w="med" len="med"/>
          </a:ln>
        </p:spPr>
        <p:txBody>
          <a:bodyPr anchor="ctr"/>
          <a:lstStyle/>
          <a:p>
            <a:endParaRPr lang="ru-RU"/>
          </a:p>
        </p:txBody>
      </p:sp>
      <p:sp>
        <p:nvSpPr>
          <p:cNvPr id="41" name="Line 42"/>
          <p:cNvSpPr>
            <a:spLocks noChangeShapeType="1"/>
          </p:cNvSpPr>
          <p:nvPr/>
        </p:nvSpPr>
        <p:spPr bwMode="auto">
          <a:xfrm flipH="1">
            <a:off x="2560638" y="3779838"/>
            <a:ext cx="2735262" cy="360362"/>
          </a:xfrm>
          <a:prstGeom prst="line">
            <a:avLst/>
          </a:prstGeom>
          <a:noFill/>
          <a:ln w="28575">
            <a:solidFill>
              <a:schemeClr val="tx1"/>
            </a:solidFill>
            <a:round/>
            <a:headEnd/>
            <a:tailEnd type="triangle" w="med" len="med"/>
          </a:ln>
        </p:spPr>
        <p:txBody>
          <a:bodyPr anchor="ctr"/>
          <a:lstStyle/>
          <a:p>
            <a:endParaRPr lang="ru-RU"/>
          </a:p>
        </p:txBody>
      </p:sp>
      <p:sp>
        <p:nvSpPr>
          <p:cNvPr id="42" name="Line 43"/>
          <p:cNvSpPr>
            <a:spLocks noChangeShapeType="1"/>
          </p:cNvSpPr>
          <p:nvPr/>
        </p:nvSpPr>
        <p:spPr bwMode="auto">
          <a:xfrm flipH="1">
            <a:off x="857223" y="4572008"/>
            <a:ext cx="649287" cy="357190"/>
          </a:xfrm>
          <a:prstGeom prst="line">
            <a:avLst/>
          </a:prstGeom>
          <a:noFill/>
          <a:ln w="28575">
            <a:solidFill>
              <a:schemeClr val="tx1"/>
            </a:solidFill>
            <a:round/>
            <a:headEnd/>
            <a:tailEnd type="triangle" w="med" len="med"/>
          </a:ln>
        </p:spPr>
        <p:txBody>
          <a:bodyPr anchor="ctr"/>
          <a:lstStyle/>
          <a:p>
            <a:endParaRPr lang="ru-RU"/>
          </a:p>
        </p:txBody>
      </p:sp>
      <p:sp>
        <p:nvSpPr>
          <p:cNvPr id="43" name="Line 44"/>
          <p:cNvSpPr>
            <a:spLocks noChangeShapeType="1"/>
          </p:cNvSpPr>
          <p:nvPr/>
        </p:nvSpPr>
        <p:spPr bwMode="auto">
          <a:xfrm>
            <a:off x="2285984" y="4572008"/>
            <a:ext cx="376254" cy="377817"/>
          </a:xfrm>
          <a:prstGeom prst="line">
            <a:avLst/>
          </a:prstGeom>
          <a:noFill/>
          <a:ln w="28575">
            <a:solidFill>
              <a:schemeClr val="tx1"/>
            </a:solidFill>
            <a:round/>
            <a:headEnd/>
            <a:tailEnd type="triangle" w="med" len="med"/>
          </a:ln>
        </p:spPr>
        <p:txBody>
          <a:bodyPr anchor="ctr"/>
          <a:lstStyle/>
          <a:p>
            <a:endParaRPr lang="ru-RU"/>
          </a:p>
        </p:txBody>
      </p:sp>
      <p:sp>
        <p:nvSpPr>
          <p:cNvPr id="44" name="Line 45"/>
          <p:cNvSpPr>
            <a:spLocks noChangeShapeType="1"/>
          </p:cNvSpPr>
          <p:nvPr/>
        </p:nvSpPr>
        <p:spPr bwMode="auto">
          <a:xfrm flipH="1">
            <a:off x="5153024" y="4000504"/>
            <a:ext cx="704859" cy="282571"/>
          </a:xfrm>
          <a:prstGeom prst="line">
            <a:avLst/>
          </a:prstGeom>
          <a:noFill/>
          <a:ln w="28575">
            <a:solidFill>
              <a:schemeClr val="tx1"/>
            </a:solidFill>
            <a:round/>
            <a:headEnd/>
            <a:tailEnd type="triangle" w="med" len="med"/>
          </a:ln>
        </p:spPr>
        <p:txBody>
          <a:bodyPr anchor="ctr"/>
          <a:lstStyle/>
          <a:p>
            <a:endParaRPr lang="ru-RU"/>
          </a:p>
        </p:txBody>
      </p:sp>
      <p:sp>
        <p:nvSpPr>
          <p:cNvPr id="45" name="Line 46"/>
          <p:cNvSpPr>
            <a:spLocks noChangeShapeType="1"/>
          </p:cNvSpPr>
          <p:nvPr/>
        </p:nvSpPr>
        <p:spPr bwMode="auto">
          <a:xfrm>
            <a:off x="6715141" y="4000504"/>
            <a:ext cx="642942" cy="285752"/>
          </a:xfrm>
          <a:prstGeom prst="line">
            <a:avLst/>
          </a:prstGeom>
          <a:noFill/>
          <a:ln w="28575">
            <a:solidFill>
              <a:schemeClr val="tx1"/>
            </a:solidFill>
            <a:round/>
            <a:headEnd/>
            <a:tailEnd type="triangle" w="med" len="med"/>
          </a:ln>
        </p:spPr>
        <p:txBody>
          <a:bodyPr anchor="ctr"/>
          <a:lstStyle/>
          <a:p>
            <a:endParaRPr lang="ru-RU"/>
          </a:p>
        </p:txBody>
      </p:sp>
      <p:sp>
        <p:nvSpPr>
          <p:cNvPr id="46" name="Line 47"/>
          <p:cNvSpPr>
            <a:spLocks noChangeShapeType="1"/>
          </p:cNvSpPr>
          <p:nvPr/>
        </p:nvSpPr>
        <p:spPr bwMode="auto">
          <a:xfrm flipH="1">
            <a:off x="6448423" y="4714884"/>
            <a:ext cx="552468" cy="217479"/>
          </a:xfrm>
          <a:prstGeom prst="line">
            <a:avLst/>
          </a:prstGeom>
          <a:noFill/>
          <a:ln w="28575">
            <a:solidFill>
              <a:schemeClr val="tx1"/>
            </a:solidFill>
            <a:round/>
            <a:headEnd/>
            <a:tailEnd type="triangle" w="med" len="med"/>
          </a:ln>
        </p:spPr>
        <p:txBody>
          <a:bodyPr anchor="ctr"/>
          <a:lstStyle/>
          <a:p>
            <a:endParaRPr lang="ru-RU"/>
          </a:p>
        </p:txBody>
      </p:sp>
      <p:sp>
        <p:nvSpPr>
          <p:cNvPr id="47" name="Line 48"/>
          <p:cNvSpPr>
            <a:spLocks noChangeShapeType="1"/>
          </p:cNvSpPr>
          <p:nvPr/>
        </p:nvSpPr>
        <p:spPr bwMode="auto">
          <a:xfrm flipH="1">
            <a:off x="7313612" y="4714884"/>
            <a:ext cx="45719" cy="1009641"/>
          </a:xfrm>
          <a:prstGeom prst="line">
            <a:avLst/>
          </a:prstGeom>
          <a:noFill/>
          <a:ln w="28575">
            <a:solidFill>
              <a:schemeClr val="tx1"/>
            </a:solidFill>
            <a:round/>
            <a:headEnd/>
            <a:tailEnd type="triangle" w="med" len="med"/>
          </a:ln>
        </p:spPr>
        <p:txBody>
          <a:bodyPr anchor="ctr"/>
          <a:lstStyle/>
          <a:p>
            <a:endParaRPr lang="ru-RU"/>
          </a:p>
        </p:txBody>
      </p:sp>
      <p:sp>
        <p:nvSpPr>
          <p:cNvPr id="48" name="Line 49"/>
          <p:cNvSpPr>
            <a:spLocks noChangeShapeType="1"/>
          </p:cNvSpPr>
          <p:nvPr/>
        </p:nvSpPr>
        <p:spPr bwMode="auto">
          <a:xfrm>
            <a:off x="7572396" y="4714884"/>
            <a:ext cx="749279" cy="217479"/>
          </a:xfrm>
          <a:prstGeom prst="line">
            <a:avLst/>
          </a:prstGeom>
          <a:noFill/>
          <a:ln w="28575">
            <a:solidFill>
              <a:schemeClr val="tx1"/>
            </a:solidFill>
            <a:round/>
            <a:headEnd/>
            <a:tailEnd type="triangle" w="med" len="med"/>
          </a:ln>
        </p:spPr>
        <p:txBody>
          <a:bodyPr anchor="ctr"/>
          <a:lstStyle/>
          <a:p>
            <a:endParaRPr lang="ru-RU"/>
          </a:p>
        </p:txBody>
      </p:sp>
      <p:sp>
        <p:nvSpPr>
          <p:cNvPr id="50" name="Line 51"/>
          <p:cNvSpPr>
            <a:spLocks noChangeShapeType="1"/>
          </p:cNvSpPr>
          <p:nvPr/>
        </p:nvSpPr>
        <p:spPr bwMode="auto">
          <a:xfrm flipH="1">
            <a:off x="4531043" y="4643446"/>
            <a:ext cx="45719" cy="285752"/>
          </a:xfrm>
          <a:prstGeom prst="line">
            <a:avLst/>
          </a:prstGeom>
          <a:noFill/>
          <a:ln w="28575">
            <a:solidFill>
              <a:schemeClr val="tx1"/>
            </a:solidFill>
            <a:round/>
            <a:headEnd/>
            <a:tailEnd type="triangle" w="med" len="med"/>
          </a:ln>
        </p:spPr>
        <p:txBody>
          <a:bodyPr anchor="ctr"/>
          <a:lstStyle/>
          <a:p>
            <a:endParaRPr lang="ru-RU"/>
          </a:p>
        </p:txBody>
      </p:sp>
      <p:sp>
        <p:nvSpPr>
          <p:cNvPr id="51" name="Line 52"/>
          <p:cNvSpPr>
            <a:spLocks noChangeShapeType="1"/>
          </p:cNvSpPr>
          <p:nvPr/>
        </p:nvSpPr>
        <p:spPr bwMode="auto">
          <a:xfrm flipH="1">
            <a:off x="2124075" y="1484313"/>
            <a:ext cx="1079500" cy="211137"/>
          </a:xfrm>
          <a:prstGeom prst="line">
            <a:avLst/>
          </a:prstGeom>
          <a:noFill/>
          <a:ln w="28575">
            <a:solidFill>
              <a:schemeClr val="tx1"/>
            </a:solidFill>
            <a:round/>
            <a:headEnd/>
            <a:tailEnd type="triangle" w="med" len="med"/>
          </a:ln>
        </p:spPr>
        <p:txBody>
          <a:bodyPr anchor="ctr"/>
          <a:lstStyle/>
          <a:p>
            <a:endParaRPr lang="ru-RU"/>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858022" cy="714380"/>
          </a:xfrm>
        </p:spPr>
        <p:txBody>
          <a:bodyPr>
            <a:noAutofit/>
          </a:bodyPr>
          <a:lstStyle/>
          <a:p>
            <a:pPr algn="l"/>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714356"/>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The History of  “Image Algebras”</a:t>
            </a:r>
          </a:p>
        </p:txBody>
      </p:sp>
      <p:graphicFrame>
        <p:nvGraphicFramePr>
          <p:cNvPr id="17" name="Diagram 16"/>
          <p:cNvGraphicFramePr/>
          <p:nvPr/>
        </p:nvGraphicFramePr>
        <p:xfrm>
          <a:off x="357158" y="1285860"/>
          <a:ext cx="8572560" cy="5143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86B46F5D-61B1-405C-9C0E-E238446D705D}"/>
                                            </p:graphicEl>
                                          </p:spTgt>
                                        </p:tgtEl>
                                        <p:attrNameLst>
                                          <p:attrName>style.visibility</p:attrName>
                                        </p:attrNameLst>
                                      </p:cBhvr>
                                      <p:to>
                                        <p:strVal val="visible"/>
                                      </p:to>
                                    </p:set>
                                    <p:anim calcmode="lin" valueType="num">
                                      <p:cBhvr additive="base">
                                        <p:cTn id="7" dur="2000" fill="hold"/>
                                        <p:tgtEl>
                                          <p:spTgt spid="17">
                                            <p:graphicEl>
                                              <a:dgm id="{86B46F5D-61B1-405C-9C0E-E238446D705D}"/>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17">
                                            <p:graphicEl>
                                              <a:dgm id="{86B46F5D-61B1-405C-9C0E-E238446D705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1033B72E-E252-4BA4-90C9-93BA9D85CBCA}"/>
                                            </p:graphicEl>
                                          </p:spTgt>
                                        </p:tgtEl>
                                        <p:attrNameLst>
                                          <p:attrName>style.visibility</p:attrName>
                                        </p:attrNameLst>
                                      </p:cBhvr>
                                      <p:to>
                                        <p:strVal val="visible"/>
                                      </p:to>
                                    </p:set>
                                    <p:anim calcmode="lin" valueType="num">
                                      <p:cBhvr additive="base">
                                        <p:cTn id="13" dur="2000" fill="hold"/>
                                        <p:tgtEl>
                                          <p:spTgt spid="17">
                                            <p:graphicEl>
                                              <a:dgm id="{1033B72E-E252-4BA4-90C9-93BA9D85CBCA}"/>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7">
                                            <p:graphicEl>
                                              <a:dgm id="{1033B72E-E252-4BA4-90C9-93BA9D85CBCA}"/>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graphicEl>
                                              <a:dgm id="{A276B21A-59E9-46E8-BF01-F31D74C789D4}"/>
                                            </p:graphicEl>
                                          </p:spTgt>
                                        </p:tgtEl>
                                        <p:attrNameLst>
                                          <p:attrName>style.visibility</p:attrName>
                                        </p:attrNameLst>
                                      </p:cBhvr>
                                      <p:to>
                                        <p:strVal val="visible"/>
                                      </p:to>
                                    </p:set>
                                    <p:anim calcmode="lin" valueType="num">
                                      <p:cBhvr additive="base">
                                        <p:cTn id="19" dur="2000" fill="hold"/>
                                        <p:tgtEl>
                                          <p:spTgt spid="17">
                                            <p:graphicEl>
                                              <a:dgm id="{A276B21A-59E9-46E8-BF01-F31D74C789D4}"/>
                                            </p:graphicEl>
                                          </p:spTgt>
                                        </p:tgtEl>
                                        <p:attrNameLst>
                                          <p:attrName>ppt_x</p:attrName>
                                        </p:attrNameLst>
                                      </p:cBhvr>
                                      <p:tavLst>
                                        <p:tav tm="0">
                                          <p:val>
                                            <p:strVal val="#ppt_x"/>
                                          </p:val>
                                        </p:tav>
                                        <p:tav tm="100000">
                                          <p:val>
                                            <p:strVal val="#ppt_x"/>
                                          </p:val>
                                        </p:tav>
                                      </p:tavLst>
                                    </p:anim>
                                    <p:anim calcmode="lin" valueType="num">
                                      <p:cBhvr additive="base">
                                        <p:cTn id="20" dur="2000" fill="hold"/>
                                        <p:tgtEl>
                                          <p:spTgt spid="17">
                                            <p:graphicEl>
                                              <a:dgm id="{A276B21A-59E9-46E8-BF01-F31D74C789D4}"/>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graphicEl>
                                              <a:dgm id="{695E8F26-E7C5-4F6C-AE8A-D6FE7A8084E2}"/>
                                            </p:graphicEl>
                                          </p:spTgt>
                                        </p:tgtEl>
                                        <p:attrNameLst>
                                          <p:attrName>style.visibility</p:attrName>
                                        </p:attrNameLst>
                                      </p:cBhvr>
                                      <p:to>
                                        <p:strVal val="visible"/>
                                      </p:to>
                                    </p:set>
                                    <p:anim calcmode="lin" valueType="num">
                                      <p:cBhvr additive="base">
                                        <p:cTn id="25" dur="2000" fill="hold"/>
                                        <p:tgtEl>
                                          <p:spTgt spid="17">
                                            <p:graphicEl>
                                              <a:dgm id="{695E8F26-E7C5-4F6C-AE8A-D6FE7A8084E2}"/>
                                            </p:graphicEl>
                                          </p:spTgt>
                                        </p:tgtEl>
                                        <p:attrNameLst>
                                          <p:attrName>ppt_x</p:attrName>
                                        </p:attrNameLst>
                                      </p:cBhvr>
                                      <p:tavLst>
                                        <p:tav tm="0">
                                          <p:val>
                                            <p:strVal val="#ppt_x"/>
                                          </p:val>
                                        </p:tav>
                                        <p:tav tm="100000">
                                          <p:val>
                                            <p:strVal val="#ppt_x"/>
                                          </p:val>
                                        </p:tav>
                                      </p:tavLst>
                                    </p:anim>
                                    <p:anim calcmode="lin" valueType="num">
                                      <p:cBhvr additive="base">
                                        <p:cTn id="26" dur="2000" fill="hold"/>
                                        <p:tgtEl>
                                          <p:spTgt spid="17">
                                            <p:graphicEl>
                                              <a:dgm id="{695E8F26-E7C5-4F6C-AE8A-D6FE7A8084E2}"/>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graphicEl>
                                              <a:dgm id="{7E7B8064-F49C-4EA1-9227-ACC47B2D0BD6}"/>
                                            </p:graphicEl>
                                          </p:spTgt>
                                        </p:tgtEl>
                                        <p:attrNameLst>
                                          <p:attrName>style.visibility</p:attrName>
                                        </p:attrNameLst>
                                      </p:cBhvr>
                                      <p:to>
                                        <p:strVal val="visible"/>
                                      </p:to>
                                    </p:set>
                                    <p:anim calcmode="lin" valueType="num">
                                      <p:cBhvr additive="base">
                                        <p:cTn id="31" dur="2000" fill="hold"/>
                                        <p:tgtEl>
                                          <p:spTgt spid="17">
                                            <p:graphicEl>
                                              <a:dgm id="{7E7B8064-F49C-4EA1-9227-ACC47B2D0BD6}"/>
                                            </p:graphicEl>
                                          </p:spTgt>
                                        </p:tgtEl>
                                        <p:attrNameLst>
                                          <p:attrName>ppt_x</p:attrName>
                                        </p:attrNameLst>
                                      </p:cBhvr>
                                      <p:tavLst>
                                        <p:tav tm="0">
                                          <p:val>
                                            <p:strVal val="#ppt_x"/>
                                          </p:val>
                                        </p:tav>
                                        <p:tav tm="100000">
                                          <p:val>
                                            <p:strVal val="#ppt_x"/>
                                          </p:val>
                                        </p:tav>
                                      </p:tavLst>
                                    </p:anim>
                                    <p:anim calcmode="lin" valueType="num">
                                      <p:cBhvr additive="base">
                                        <p:cTn id="32" dur="2000" fill="hold"/>
                                        <p:tgtEl>
                                          <p:spTgt spid="17">
                                            <p:graphicEl>
                                              <a:dgm id="{7E7B8064-F49C-4EA1-9227-ACC47B2D0BD6}"/>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graphicEl>
                                              <a:dgm id="{46791DCA-0990-4F98-A273-608854DD81D6}"/>
                                            </p:graphicEl>
                                          </p:spTgt>
                                        </p:tgtEl>
                                        <p:attrNameLst>
                                          <p:attrName>style.visibility</p:attrName>
                                        </p:attrNameLst>
                                      </p:cBhvr>
                                      <p:to>
                                        <p:strVal val="visible"/>
                                      </p:to>
                                    </p:set>
                                    <p:anim calcmode="lin" valueType="num">
                                      <p:cBhvr additive="base">
                                        <p:cTn id="37" dur="2000" fill="hold"/>
                                        <p:tgtEl>
                                          <p:spTgt spid="17">
                                            <p:graphicEl>
                                              <a:dgm id="{46791DCA-0990-4F98-A273-608854DD81D6}"/>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17">
                                            <p:graphicEl>
                                              <a:dgm id="{46791DCA-0990-4F98-A273-608854DD81D6}"/>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142852"/>
            <a:ext cx="6858022" cy="571528"/>
          </a:xfrm>
        </p:spPr>
        <p:txBody>
          <a:bodyPr>
            <a:noAutofit/>
          </a:bodyPr>
          <a:lstStyle/>
          <a:p>
            <a:pPr algn="l"/>
            <a:r>
              <a:rPr lang="en-US" sz="3200" dirty="0" smtClean="0">
                <a:solidFill>
                  <a:schemeClr val="bg1"/>
                </a:solidFill>
                <a:latin typeface="Calibri"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0" y="857232"/>
            <a:ext cx="9144000" cy="553998"/>
          </a:xfrm>
          <a:prstGeom prst="rect">
            <a:avLst/>
          </a:prstGeom>
        </p:spPr>
        <p:txBody>
          <a:bodyPr wrap="square">
            <a:spAutoFit/>
          </a:bodyPr>
          <a:lstStyle/>
          <a:p>
            <a:pPr lvl="0" algn="ctr" fontAlgn="base">
              <a:spcBef>
                <a:spcPct val="0"/>
              </a:spcBef>
              <a:spcAft>
                <a:spcPct val="0"/>
              </a:spcAft>
            </a:pPr>
            <a:r>
              <a:rPr lang="en-US" sz="3000" dirty="0" smtClean="0">
                <a:solidFill>
                  <a:schemeClr val="bg1"/>
                </a:solidFill>
                <a:latin typeface="Times New Roman" pitchFamily="18" charset="0"/>
                <a:cs typeface="Times New Roman" pitchFamily="18" charset="0"/>
              </a:rPr>
              <a:t>The History of “Image Algebras”</a:t>
            </a:r>
          </a:p>
        </p:txBody>
      </p:sp>
      <p:graphicFrame>
        <p:nvGraphicFramePr>
          <p:cNvPr id="17" name="Diagram 16"/>
          <p:cNvGraphicFramePr/>
          <p:nvPr/>
        </p:nvGraphicFramePr>
        <p:xfrm>
          <a:off x="214282" y="1357298"/>
          <a:ext cx="8643998" cy="357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Up Arrow Callout 4"/>
          <p:cNvSpPr/>
          <p:nvPr/>
        </p:nvSpPr>
        <p:spPr>
          <a:xfrm>
            <a:off x="214282" y="5143512"/>
            <a:ext cx="8643998" cy="117449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T.R. </a:t>
            </a:r>
            <a:r>
              <a:rPr lang="en-US" sz="2000" kern="1200" dirty="0" err="1" smtClean="0">
                <a:solidFill>
                  <a:schemeClr val="bg1"/>
                </a:solidFill>
              </a:rPr>
              <a:t>Crimmins</a:t>
            </a:r>
            <a:r>
              <a:rPr lang="en-US" sz="2000" kern="1200" dirty="0" smtClean="0">
                <a:solidFill>
                  <a:schemeClr val="bg1"/>
                </a:solidFill>
              </a:rPr>
              <a:t> and W.M. Brown, R.M. </a:t>
            </a:r>
            <a:r>
              <a:rPr lang="en-US" sz="2000" kern="1200" dirty="0" err="1" smtClean="0">
                <a:solidFill>
                  <a:schemeClr val="bg1"/>
                </a:solidFill>
              </a:rPr>
              <a:t>Haralick</a:t>
            </a:r>
            <a:r>
              <a:rPr lang="en-US" sz="2000" kern="1200" dirty="0" smtClean="0">
                <a:solidFill>
                  <a:schemeClr val="bg1"/>
                </a:solidFill>
              </a:rPr>
              <a:t>, L. Shapiro,  R.W. Schafer, J. </a:t>
            </a:r>
            <a:r>
              <a:rPr lang="en-US" sz="2000" kern="1200" dirty="0" err="1" smtClean="0">
                <a:solidFill>
                  <a:schemeClr val="bg1"/>
                </a:solidFill>
              </a:rPr>
              <a:t>Goutsias</a:t>
            </a:r>
            <a:r>
              <a:rPr lang="en-US" sz="2000" kern="1200" dirty="0" smtClean="0">
                <a:solidFill>
                  <a:schemeClr val="bg1"/>
                </a:solidFill>
              </a:rPr>
              <a:t>, </a:t>
            </a:r>
            <a:r>
              <a:rPr lang="fi-FI" sz="2000" kern="1200" dirty="0" smtClean="0">
                <a:solidFill>
                  <a:schemeClr val="bg1"/>
                </a:solidFill>
              </a:rPr>
              <a:t>L. Koskinen and Jaako Astola, </a:t>
            </a:r>
            <a:r>
              <a:rPr lang="en-US" sz="2000" kern="1200" dirty="0" smtClean="0">
                <a:solidFill>
                  <a:schemeClr val="bg1"/>
                </a:solidFill>
              </a:rPr>
              <a:t>E.R. Dougherty , P.D. </a:t>
            </a:r>
            <a:r>
              <a:rPr lang="en-US" sz="2000" kern="1200" dirty="0" err="1" smtClean="0">
                <a:solidFill>
                  <a:schemeClr val="bg1"/>
                </a:solidFill>
              </a:rPr>
              <a:t>Gader</a:t>
            </a:r>
            <a:r>
              <a:rPr lang="en-US" sz="2000" kern="1200" dirty="0" smtClean="0">
                <a:solidFill>
                  <a:schemeClr val="bg1"/>
                </a:solidFill>
              </a:rPr>
              <a:t>, M.A. </a:t>
            </a:r>
            <a:r>
              <a:rPr lang="en-US" sz="2000" kern="1200" dirty="0" err="1" smtClean="0">
                <a:solidFill>
                  <a:schemeClr val="bg1"/>
                </a:solidFill>
              </a:rPr>
              <a:t>Khabou</a:t>
            </a:r>
            <a:r>
              <a:rPr lang="en-US" sz="2000" kern="1200" dirty="0" smtClean="0">
                <a:solidFill>
                  <a:schemeClr val="bg1"/>
                </a:solidFill>
              </a:rPr>
              <a:t>, A. </a:t>
            </a:r>
            <a:r>
              <a:rPr lang="en-US" sz="2000" kern="1200" dirty="0" err="1" smtClean="0">
                <a:solidFill>
                  <a:schemeClr val="bg1"/>
                </a:solidFill>
              </a:rPr>
              <a:t>Koldobsky</a:t>
            </a:r>
            <a:r>
              <a:rPr lang="en-US" sz="2000" kern="1200" dirty="0" smtClean="0">
                <a:solidFill>
                  <a:schemeClr val="bg1"/>
                </a:solidFill>
              </a:rPr>
              <a:t>, B. </a:t>
            </a:r>
            <a:r>
              <a:rPr lang="en-US" sz="2000" kern="1200" dirty="0" err="1" smtClean="0">
                <a:solidFill>
                  <a:schemeClr val="bg1"/>
                </a:solidFill>
              </a:rPr>
              <a:t>Radunacu</a:t>
            </a:r>
            <a:r>
              <a:rPr lang="en-US" sz="2000" kern="1200" dirty="0" smtClean="0">
                <a:solidFill>
                  <a:schemeClr val="bg1"/>
                </a:solidFill>
              </a:rPr>
              <a:t>, </a:t>
            </a:r>
            <a:r>
              <a:rPr lang="en-US" sz="2000" kern="1200" dirty="0" err="1" smtClean="0">
                <a:solidFill>
                  <a:schemeClr val="bg1"/>
                </a:solidFill>
              </a:rPr>
              <a:t>M.Grana</a:t>
            </a:r>
            <a:r>
              <a:rPr lang="en-US" sz="2000" kern="1200" dirty="0" smtClean="0">
                <a:solidFill>
                  <a:schemeClr val="bg1"/>
                </a:solidFill>
              </a:rPr>
              <a:t>, F.X. </a:t>
            </a:r>
            <a:r>
              <a:rPr lang="en-US" sz="2000" kern="1200" dirty="0" err="1" smtClean="0">
                <a:solidFill>
                  <a:schemeClr val="bg1"/>
                </a:solidFill>
              </a:rPr>
              <a:t>Albizuri</a:t>
            </a:r>
            <a:r>
              <a:rPr lang="en-US" sz="2000" kern="1200" dirty="0" smtClean="0">
                <a:solidFill>
                  <a:schemeClr val="bg1"/>
                </a:solidFill>
              </a:rPr>
              <a:t>, P. </a:t>
            </a:r>
            <a:r>
              <a:rPr lang="en-US" sz="2000" kern="1200" dirty="0" err="1" smtClean="0">
                <a:solidFill>
                  <a:schemeClr val="bg1"/>
                </a:solidFill>
              </a:rPr>
              <a:t>Sussner</a:t>
            </a:r>
            <a:r>
              <a:rPr lang="fi-FI" sz="2000" kern="1200" dirty="0" smtClean="0">
                <a:solidFill>
                  <a:schemeClr val="bg1"/>
                </a:solidFill>
              </a:rPr>
              <a:t> </a:t>
            </a:r>
            <a:r>
              <a:rPr lang="en-US" sz="2000" kern="1200" dirty="0" smtClean="0">
                <a:solidFill>
                  <a:schemeClr val="bg1"/>
                </a:solidFill>
              </a:rPr>
              <a:t> (recent papers in mathematical morphology and image algebras)</a:t>
            </a:r>
            <a:endParaRPr lang="ru-RU" sz="2000" kern="12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graphicEl>
                                              <a:dgm id="{84464E58-ADF5-46C4-91B5-7AD81BBF57EE}"/>
                                            </p:graphicEl>
                                          </p:spTgt>
                                        </p:tgtEl>
                                        <p:attrNameLst>
                                          <p:attrName>style.visibility</p:attrName>
                                        </p:attrNameLst>
                                      </p:cBhvr>
                                      <p:to>
                                        <p:strVal val="visible"/>
                                      </p:to>
                                    </p:set>
                                    <p:anim calcmode="lin" valueType="num">
                                      <p:cBhvr additive="base">
                                        <p:cTn id="7" dur="2000" fill="hold"/>
                                        <p:tgtEl>
                                          <p:spTgt spid="17">
                                            <p:graphicEl>
                                              <a:dgm id="{84464E58-ADF5-46C4-91B5-7AD81BBF57EE}"/>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17">
                                            <p:graphicEl>
                                              <a:dgm id="{84464E58-ADF5-46C4-91B5-7AD81BBF57EE}"/>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graphicEl>
                                              <a:dgm id="{237FCCAD-6126-4414-9089-A07A48A48723}"/>
                                            </p:graphicEl>
                                          </p:spTgt>
                                        </p:tgtEl>
                                        <p:attrNameLst>
                                          <p:attrName>style.visibility</p:attrName>
                                        </p:attrNameLst>
                                      </p:cBhvr>
                                      <p:to>
                                        <p:strVal val="visible"/>
                                      </p:to>
                                    </p:set>
                                    <p:anim calcmode="lin" valueType="num">
                                      <p:cBhvr additive="base">
                                        <p:cTn id="13" dur="2000" fill="hold"/>
                                        <p:tgtEl>
                                          <p:spTgt spid="17">
                                            <p:graphicEl>
                                              <a:dgm id="{237FCCAD-6126-4414-9089-A07A48A48723}"/>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7">
                                            <p:graphicEl>
                                              <a:dgm id="{237FCCAD-6126-4414-9089-A07A48A48723}"/>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graphicEl>
                                              <a:dgm id="{085CDDE1-3358-440C-B88D-3A3296B3461C}"/>
                                            </p:graphicEl>
                                          </p:spTgt>
                                        </p:tgtEl>
                                        <p:attrNameLst>
                                          <p:attrName>style.visibility</p:attrName>
                                        </p:attrNameLst>
                                      </p:cBhvr>
                                      <p:to>
                                        <p:strVal val="visible"/>
                                      </p:to>
                                    </p:set>
                                    <p:anim calcmode="lin" valueType="num">
                                      <p:cBhvr additive="base">
                                        <p:cTn id="19" dur="2000" fill="hold"/>
                                        <p:tgtEl>
                                          <p:spTgt spid="17">
                                            <p:graphicEl>
                                              <a:dgm id="{085CDDE1-3358-440C-B88D-3A3296B3461C}"/>
                                            </p:graphicEl>
                                          </p:spTgt>
                                        </p:tgtEl>
                                        <p:attrNameLst>
                                          <p:attrName>ppt_x</p:attrName>
                                        </p:attrNameLst>
                                      </p:cBhvr>
                                      <p:tavLst>
                                        <p:tav tm="0">
                                          <p:val>
                                            <p:strVal val="#ppt_x"/>
                                          </p:val>
                                        </p:tav>
                                        <p:tav tm="100000">
                                          <p:val>
                                            <p:strVal val="#ppt_x"/>
                                          </p:val>
                                        </p:tav>
                                      </p:tavLst>
                                    </p:anim>
                                    <p:anim calcmode="lin" valueType="num">
                                      <p:cBhvr additive="base">
                                        <p:cTn id="20" dur="2000" fill="hold"/>
                                        <p:tgtEl>
                                          <p:spTgt spid="17">
                                            <p:graphicEl>
                                              <a:dgm id="{085CDDE1-3358-440C-B88D-3A3296B3461C}"/>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graphicEl>
                                              <a:dgm id="{F179F45F-D636-4D23-AE11-CE90C010C273}"/>
                                            </p:graphicEl>
                                          </p:spTgt>
                                        </p:tgtEl>
                                        <p:attrNameLst>
                                          <p:attrName>style.visibility</p:attrName>
                                        </p:attrNameLst>
                                      </p:cBhvr>
                                      <p:to>
                                        <p:strVal val="visible"/>
                                      </p:to>
                                    </p:set>
                                    <p:anim calcmode="lin" valueType="num">
                                      <p:cBhvr additive="base">
                                        <p:cTn id="25" dur="2000" fill="hold"/>
                                        <p:tgtEl>
                                          <p:spTgt spid="17">
                                            <p:graphicEl>
                                              <a:dgm id="{F179F45F-D636-4D23-AE11-CE90C010C273}"/>
                                            </p:graphicEl>
                                          </p:spTgt>
                                        </p:tgtEl>
                                        <p:attrNameLst>
                                          <p:attrName>ppt_x</p:attrName>
                                        </p:attrNameLst>
                                      </p:cBhvr>
                                      <p:tavLst>
                                        <p:tav tm="0">
                                          <p:val>
                                            <p:strVal val="#ppt_x"/>
                                          </p:val>
                                        </p:tav>
                                        <p:tav tm="100000">
                                          <p:val>
                                            <p:strVal val="#ppt_x"/>
                                          </p:val>
                                        </p:tav>
                                      </p:tavLst>
                                    </p:anim>
                                    <p:anim calcmode="lin" valueType="num">
                                      <p:cBhvr additive="base">
                                        <p:cTn id="26" dur="2000" fill="hold"/>
                                        <p:tgtEl>
                                          <p:spTgt spid="17">
                                            <p:graphicEl>
                                              <a:dgm id="{F179F45F-D636-4D23-AE11-CE90C010C273}"/>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Mathematical Morphology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285720" y="1000108"/>
            <a:ext cx="8572560" cy="553998"/>
          </a:xfrm>
          <a:prstGeom prst="rect">
            <a:avLst/>
          </a:prstGeom>
        </p:spPr>
        <p:txBody>
          <a:bodyPr wrap="square">
            <a:spAutoFit/>
          </a:bodyPr>
          <a:lstStyle/>
          <a:p>
            <a:pPr algn="ctr"/>
            <a:r>
              <a:rPr lang="en-US" sz="3000" dirty="0" smtClean="0"/>
              <a:t>Basic Operations</a:t>
            </a:r>
            <a:endParaRPr lang="ru-RU" sz="3000" dirty="0"/>
          </a:p>
        </p:txBody>
      </p:sp>
      <p:graphicFrame>
        <p:nvGraphicFramePr>
          <p:cNvPr id="13" name="Diagram 12"/>
          <p:cNvGraphicFramePr/>
          <p:nvPr/>
        </p:nvGraphicFramePr>
        <p:xfrm>
          <a:off x="1428728" y="1500174"/>
          <a:ext cx="5929354" cy="2000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Diagram 13"/>
          <p:cNvGraphicFramePr/>
          <p:nvPr/>
        </p:nvGraphicFramePr>
        <p:xfrm>
          <a:off x="1571604" y="4214818"/>
          <a:ext cx="6000792" cy="22145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5" name="Rectangle 14"/>
          <p:cNvSpPr/>
          <p:nvPr/>
        </p:nvSpPr>
        <p:spPr>
          <a:xfrm>
            <a:off x="285720" y="3643314"/>
            <a:ext cx="8572560" cy="553998"/>
          </a:xfrm>
          <a:prstGeom prst="rect">
            <a:avLst/>
          </a:prstGeom>
        </p:spPr>
        <p:txBody>
          <a:bodyPr wrap="square">
            <a:spAutoFit/>
          </a:bodyPr>
          <a:lstStyle/>
          <a:p>
            <a:pPr algn="ctr"/>
            <a:r>
              <a:rPr lang="en-US" sz="3000" dirty="0" smtClean="0"/>
              <a:t>Additional Operations</a:t>
            </a:r>
            <a:endParaRPr lang="ru-RU" sz="30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Mathematical Morphology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285720" y="1000108"/>
            <a:ext cx="8572560" cy="553998"/>
          </a:xfrm>
          <a:prstGeom prst="rect">
            <a:avLst/>
          </a:prstGeom>
        </p:spPr>
        <p:txBody>
          <a:bodyPr wrap="square">
            <a:spAutoFit/>
          </a:bodyPr>
          <a:lstStyle/>
          <a:p>
            <a:pPr algn="ctr"/>
            <a:r>
              <a:rPr lang="en-US" sz="3000" dirty="0" smtClean="0"/>
              <a:t>Applications of Mathematical Morphology</a:t>
            </a:r>
            <a:endParaRPr lang="ru-RU" sz="3000" dirty="0"/>
          </a:p>
        </p:txBody>
      </p:sp>
      <p:graphicFrame>
        <p:nvGraphicFramePr>
          <p:cNvPr id="13" name="Diagram 12"/>
          <p:cNvGraphicFramePr/>
          <p:nvPr/>
        </p:nvGraphicFramePr>
        <p:xfrm>
          <a:off x="642910" y="1571612"/>
          <a:ext cx="7429552" cy="4857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Mathematical Morphology</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49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85720" y="1500174"/>
            <a:ext cx="8643998" cy="5016758"/>
          </a:xfrm>
          <a:prstGeom prst="rect">
            <a:avLst/>
          </a:prstGeom>
        </p:spPr>
        <p:txBody>
          <a:bodyPr wrap="square">
            <a:spAutoFit/>
          </a:bodyPr>
          <a:lstStyle/>
          <a:p>
            <a:pPr marL="342900" indent="-342900">
              <a:buAutoNum type="arabicPeriod"/>
            </a:pPr>
            <a:r>
              <a:rPr lang="en-US" sz="2400" dirty="0" smtClean="0">
                <a:solidFill>
                  <a:schemeClr val="bg1"/>
                </a:solidFill>
              </a:rPr>
              <a:t>Choosing of a specific sequence of morphological operations and structuring elements.</a:t>
            </a:r>
          </a:p>
          <a:p>
            <a:pPr marL="342900" indent="-342900">
              <a:buAutoNum type="arabicPeriod"/>
            </a:pPr>
            <a:endParaRPr lang="en-US" sz="2000" dirty="0" smtClean="0"/>
          </a:p>
          <a:p>
            <a:pPr marL="342900" indent="-342900">
              <a:buAutoNum type="arabicPeriod"/>
            </a:pPr>
            <a:r>
              <a:rPr lang="en-US" sz="2400" dirty="0" smtClean="0">
                <a:solidFill>
                  <a:schemeClr val="bg1"/>
                </a:solidFill>
              </a:rPr>
              <a:t>Morphological methods have some well-known limitations.</a:t>
            </a:r>
          </a:p>
          <a:p>
            <a:pPr marL="342900" indent="-342900" algn="just"/>
            <a:r>
              <a:rPr lang="en-US" sz="2000" dirty="0" smtClean="0"/>
              <a:t>	For example, such fairly common image processing techniques as feature extraction based on convolution, Fourier-like transformations, chain coding, histogram equalization transforms, image rotation, and image registration and rectification are — with the exception of a few simple cases — either extremely difficult or impossible to express in terms of morphological operations.</a:t>
            </a:r>
          </a:p>
          <a:p>
            <a:pPr marL="342900" indent="-342900" algn="just"/>
            <a:r>
              <a:rPr lang="en-US" sz="2000" dirty="0" smtClean="0"/>
              <a:t>	</a:t>
            </a:r>
          </a:p>
          <a:p>
            <a:pPr marL="342900" indent="-342900" algn="just"/>
            <a:r>
              <a:rPr lang="en-US" sz="2400" dirty="0" smtClean="0">
                <a:solidFill>
                  <a:schemeClr val="bg1"/>
                </a:solidFill>
              </a:rPr>
              <a:t>The failure of a morphologically based image algebra was demonstrated by </a:t>
            </a:r>
            <a:r>
              <a:rPr lang="en-US" sz="2400" dirty="0" err="1" smtClean="0">
                <a:solidFill>
                  <a:schemeClr val="bg1"/>
                </a:solidFill>
              </a:rPr>
              <a:t>P.Miller</a:t>
            </a:r>
            <a:r>
              <a:rPr lang="en-US" sz="2400" dirty="0" smtClean="0">
                <a:solidFill>
                  <a:schemeClr val="bg1"/>
                </a:solidFill>
              </a:rPr>
              <a:t>:</a:t>
            </a:r>
          </a:p>
          <a:p>
            <a:pPr marL="342900" indent="-342900" algn="just"/>
            <a:r>
              <a:rPr lang="en-US" sz="2000" dirty="0" smtClean="0"/>
              <a:t>(1) P. Miller. Development of a mathematical structure for image processing// optical division tech. report, Perkin-Elmer, 11403</a:t>
            </a:r>
            <a:endParaRPr lang="ru-RU" sz="2000" dirty="0"/>
          </a:p>
        </p:txBody>
      </p:sp>
      <p:sp>
        <p:nvSpPr>
          <p:cNvPr id="10" name="Rectangle 9"/>
          <p:cNvSpPr/>
          <p:nvPr/>
        </p:nvSpPr>
        <p:spPr>
          <a:xfrm>
            <a:off x="285720" y="1000108"/>
            <a:ext cx="8572560" cy="553998"/>
          </a:xfrm>
          <a:prstGeom prst="rect">
            <a:avLst/>
          </a:prstGeom>
        </p:spPr>
        <p:txBody>
          <a:bodyPr wrap="square">
            <a:spAutoFit/>
          </a:bodyPr>
          <a:lstStyle/>
          <a:p>
            <a:pPr algn="ctr"/>
            <a:r>
              <a:rPr lang="en-US" sz="3000" dirty="0" smtClean="0">
                <a:solidFill>
                  <a:schemeClr val="bg1"/>
                </a:solidFill>
              </a:rPr>
              <a:t>Limitations</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Image Algebra of S. Sternberg</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410355"/>
            <a:ext cx="9144000" cy="4893647"/>
          </a:xfrm>
          <a:prstGeom prst="rect">
            <a:avLst/>
          </a:prstGeom>
        </p:spPr>
        <p:txBody>
          <a:bodyPr wrap="square">
            <a:spAutoFit/>
          </a:bodyPr>
          <a:lstStyle/>
          <a:p>
            <a:pPr algn="just"/>
            <a:r>
              <a:rPr lang="en-US" sz="2000" b="1" dirty="0" smtClean="0">
                <a:solidFill>
                  <a:schemeClr val="bg1"/>
                </a:solidFill>
              </a:rPr>
              <a:t>Definition 3. Image Algebra (IA) </a:t>
            </a:r>
            <a:r>
              <a:rPr lang="en-US" sz="2000" dirty="0" smtClean="0"/>
              <a:t>is a formulation of cellular computer image processing algorithms into algebraic expression whose variables are images and whose operations logically or geometrically combine images (S.R. Sternberg).</a:t>
            </a:r>
          </a:p>
          <a:p>
            <a:pPr algn="just"/>
            <a:endParaRPr lang="en-US" dirty="0" smtClean="0"/>
          </a:p>
          <a:p>
            <a:pPr algn="just"/>
            <a:r>
              <a:rPr lang="en-US" b="1" dirty="0" smtClean="0">
                <a:solidFill>
                  <a:schemeClr val="bg1"/>
                </a:solidFill>
              </a:rPr>
              <a:t>A key step </a:t>
            </a:r>
            <a:r>
              <a:rPr lang="en-US" dirty="0" smtClean="0">
                <a:solidFill>
                  <a:schemeClr val="bg1"/>
                </a:solidFill>
              </a:rPr>
              <a:t>in mathematical morphology development was Sternberg generalization. He demonstrated that </a:t>
            </a:r>
            <a:r>
              <a:rPr lang="en-US" i="1" dirty="0" smtClean="0">
                <a:solidFill>
                  <a:schemeClr val="bg1"/>
                </a:solidFill>
              </a:rPr>
              <a:t>morphological operations could be applied both to binary and grey scale images</a:t>
            </a:r>
            <a:r>
              <a:rPr lang="ru-RU" dirty="0" smtClean="0">
                <a:solidFill>
                  <a:schemeClr val="bg1"/>
                </a:solidFill>
              </a:rPr>
              <a:t>.</a:t>
            </a:r>
            <a:endParaRPr lang="en-US" dirty="0" smtClean="0">
              <a:solidFill>
                <a:schemeClr val="bg1"/>
              </a:solidFill>
            </a:endParaRPr>
          </a:p>
          <a:p>
            <a:pPr algn="just"/>
            <a:endParaRPr lang="ru-RU" dirty="0" smtClean="0"/>
          </a:p>
          <a:p>
            <a:pPr algn="just"/>
            <a:r>
              <a:rPr lang="en-US" dirty="0" smtClean="0"/>
              <a:t>As the base created by set theory </a:t>
            </a:r>
            <a:r>
              <a:rPr lang="en-US" dirty="0" err="1" smtClean="0"/>
              <a:t>Minkovsky</a:t>
            </a:r>
            <a:r>
              <a:rPr lang="en-US" dirty="0" smtClean="0"/>
              <a:t> operations of addition and subtraction is limited it is impossible to construct a universal theory for image processing on the base of morphological image algebra. </a:t>
            </a:r>
          </a:p>
          <a:p>
            <a:pPr algn="just"/>
            <a:endParaRPr lang="en-US" dirty="0" smtClean="0"/>
          </a:p>
          <a:p>
            <a:pPr algn="just"/>
            <a:r>
              <a:rPr lang="en-US" dirty="0" smtClean="0">
                <a:solidFill>
                  <a:schemeClr val="bg1"/>
                </a:solidFill>
              </a:rPr>
              <a:t>It is known that </a:t>
            </a:r>
            <a:r>
              <a:rPr lang="en-US" b="1" dirty="0" smtClean="0">
                <a:solidFill>
                  <a:schemeClr val="bg1"/>
                </a:solidFill>
              </a:rPr>
              <a:t>the limitation of the base </a:t>
            </a:r>
            <a:r>
              <a:rPr lang="en-US" dirty="0" smtClean="0">
                <a:solidFill>
                  <a:schemeClr val="bg1"/>
                </a:solidFill>
              </a:rPr>
              <a:t>are:</a:t>
            </a:r>
            <a:r>
              <a:rPr lang="ru-RU" dirty="0" smtClean="0">
                <a:solidFill>
                  <a:schemeClr val="bg1"/>
                </a:solidFill>
              </a:rPr>
              <a:t> 1) </a:t>
            </a:r>
            <a:r>
              <a:rPr lang="en-US" dirty="0" smtClean="0">
                <a:solidFill>
                  <a:schemeClr val="bg1"/>
                </a:solidFill>
              </a:rPr>
              <a:t>complexity of image processing operation implementation</a:t>
            </a:r>
            <a:r>
              <a:rPr lang="ru-RU" dirty="0" smtClean="0">
                <a:solidFill>
                  <a:schemeClr val="bg1"/>
                </a:solidFill>
              </a:rPr>
              <a:t>; 2) </a:t>
            </a:r>
            <a:r>
              <a:rPr lang="en-US" dirty="0" smtClean="0">
                <a:solidFill>
                  <a:schemeClr val="bg1"/>
                </a:solidFill>
              </a:rPr>
              <a:t>impossibility to establish a correspondence between mathematical morphology operations and linear algebra operations</a:t>
            </a:r>
            <a:r>
              <a:rPr lang="ru-RU" dirty="0" smtClean="0">
                <a:solidFill>
                  <a:schemeClr val="bg1"/>
                </a:solidFill>
              </a:rPr>
              <a:t>; 3) </a:t>
            </a:r>
            <a:r>
              <a:rPr lang="en-US" dirty="0" smtClean="0">
                <a:solidFill>
                  <a:schemeClr val="bg1"/>
                </a:solidFill>
              </a:rPr>
              <a:t>impossibility to apply mathematical morphology for transformations between different algebraic structures, in particular</a:t>
            </a:r>
            <a:r>
              <a:rPr lang="ru-RU" dirty="0" smtClean="0">
                <a:solidFill>
                  <a:schemeClr val="bg1"/>
                </a:solidFill>
              </a:rPr>
              <a:t>,</a:t>
            </a:r>
            <a:r>
              <a:rPr lang="en-US" dirty="0" smtClean="0">
                <a:solidFill>
                  <a:schemeClr val="bg1"/>
                </a:solidFill>
              </a:rPr>
              <a:t> between set including a real and complex numbers and vectors</a:t>
            </a:r>
            <a:r>
              <a:rPr lang="ru-RU" dirty="0" smtClean="0">
                <a:solidFill>
                  <a:schemeClr val="bg1"/>
                </a:solidFill>
              </a:rPr>
              <a:t>.</a:t>
            </a:r>
            <a:endParaRPr lang="ru-RU" dirty="0">
              <a:solidFill>
                <a:schemeClr val="bg1"/>
              </a:solidFill>
            </a:endParaRPr>
          </a:p>
        </p:txBody>
      </p:sp>
      <p:sp>
        <p:nvSpPr>
          <p:cNvPr id="10" name="Rectangle 9"/>
          <p:cNvSpPr/>
          <p:nvPr/>
        </p:nvSpPr>
        <p:spPr>
          <a:xfrm>
            <a:off x="285720" y="857232"/>
            <a:ext cx="8572560" cy="553998"/>
          </a:xfrm>
          <a:prstGeom prst="rect">
            <a:avLst/>
          </a:prstGeom>
        </p:spPr>
        <p:txBody>
          <a:bodyPr wrap="square">
            <a:spAutoFit/>
          </a:bodyPr>
          <a:lstStyle/>
          <a:p>
            <a:pPr algn="ctr"/>
            <a:r>
              <a:rPr lang="en-US" sz="3000" dirty="0" smtClean="0">
                <a:solidFill>
                  <a:schemeClr val="bg1"/>
                </a:solidFill>
              </a:rPr>
              <a:t>Definition</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714612" y="1643050"/>
            <a:ext cx="6429388" cy="4401205"/>
          </a:xfrm>
          <a:prstGeom prst="rect">
            <a:avLst/>
          </a:prstGeom>
        </p:spPr>
        <p:txBody>
          <a:bodyPr wrap="square">
            <a:spAutoFit/>
          </a:bodyPr>
          <a:lstStyle/>
          <a:p>
            <a:pPr algn="just"/>
            <a:r>
              <a:rPr lang="en-US" sz="2000" b="1" dirty="0" smtClean="0">
                <a:solidFill>
                  <a:schemeClr val="bg1"/>
                </a:solidFill>
              </a:rPr>
              <a:t>Standard Image Algebra by </a:t>
            </a:r>
            <a:r>
              <a:rPr lang="en-US" sz="2000" b="1" dirty="0" err="1" smtClean="0">
                <a:solidFill>
                  <a:schemeClr val="bg1"/>
                </a:solidFill>
              </a:rPr>
              <a:t>G.Ritter</a:t>
            </a:r>
            <a:r>
              <a:rPr lang="en-US" sz="2000" b="1" dirty="0" smtClean="0">
                <a:solidFill>
                  <a:schemeClr val="bg1"/>
                </a:solidFill>
              </a:rPr>
              <a:t> </a:t>
            </a:r>
            <a:r>
              <a:rPr lang="en-US" sz="2000" dirty="0" smtClean="0">
                <a:solidFill>
                  <a:schemeClr val="bg1"/>
                </a:solidFill>
              </a:rPr>
              <a:t>– a unified algebraic representation of image processing and analysis operations.</a:t>
            </a:r>
            <a:endParaRPr lang="ru-RU" sz="2000" dirty="0" smtClean="0">
              <a:solidFill>
                <a:schemeClr val="bg1"/>
              </a:solidFill>
            </a:endParaRPr>
          </a:p>
          <a:p>
            <a:pPr algn="just"/>
            <a:endParaRPr lang="en-US" sz="2000" dirty="0" smtClean="0"/>
          </a:p>
          <a:p>
            <a:pPr algn="just"/>
            <a:r>
              <a:rPr lang="en-US" sz="2000" dirty="0" smtClean="0"/>
              <a:t>Ritter, G.X., Wilson, J.N.: Handbook of Computer Vision Algorithms in Image Algebra, 2-d Edition. CRC Press Inc. (2001)</a:t>
            </a:r>
            <a:endParaRPr lang="ru-RU" sz="2000" dirty="0" smtClean="0"/>
          </a:p>
          <a:p>
            <a:pPr algn="just"/>
            <a:endParaRPr lang="en-US" sz="2000" dirty="0" smtClean="0"/>
          </a:p>
          <a:p>
            <a:pPr algn="just"/>
            <a:r>
              <a:rPr lang="en-US" sz="2000" dirty="0" smtClean="0"/>
              <a:t>Ritter, G.X., 2001. Image Algebra. Center for computer vision and visualization, Department of Computer and Information science and Engineering, University of Florida, Gainesville, FL 32611.</a:t>
            </a:r>
          </a:p>
          <a:p>
            <a:endParaRPr lang="en-US" sz="2000" dirty="0" smtClean="0"/>
          </a:p>
          <a:p>
            <a:r>
              <a:rPr lang="en-US" sz="2000" dirty="0" smtClean="0">
                <a:hlinkClick r:id="rId2"/>
              </a:rPr>
              <a:t>http://www.cis.ufl.edu/~jnw/IA/ia-theory.html</a:t>
            </a:r>
            <a:r>
              <a:rPr lang="en-US" sz="2000" dirty="0" smtClean="0"/>
              <a:t> (Image  Algebra. Theoretical Advances)</a:t>
            </a:r>
            <a:endParaRPr lang="ru-RU" sz="2000" dirty="0"/>
          </a:p>
        </p:txBody>
      </p:sp>
      <p:sp>
        <p:nvSpPr>
          <p:cNvPr id="10" name="Rectangle 9"/>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Standard Image Algebra (</a:t>
            </a:r>
            <a:r>
              <a:rPr lang="en-US" sz="3000" dirty="0" err="1" smtClean="0">
                <a:solidFill>
                  <a:schemeClr val="bg1"/>
                </a:solidFill>
              </a:rPr>
              <a:t>G.Ritter</a:t>
            </a:r>
            <a:r>
              <a:rPr lang="en-US" sz="3000" dirty="0" smtClean="0">
                <a:solidFill>
                  <a:schemeClr val="bg1"/>
                </a:solidFill>
              </a:rPr>
              <a:t>)</a:t>
            </a:r>
            <a:endParaRPr lang="ru-RU" sz="3000" dirty="0">
              <a:solidFill>
                <a:schemeClr val="bg1"/>
              </a:solidFill>
            </a:endParaRPr>
          </a:p>
        </p:txBody>
      </p:sp>
      <p:pic>
        <p:nvPicPr>
          <p:cNvPr id="13" name="Picture 12" descr="Ritter.jpg"/>
          <p:cNvPicPr>
            <a:picLocks noChangeAspect="1"/>
          </p:cNvPicPr>
          <p:nvPr/>
        </p:nvPicPr>
        <p:blipFill>
          <a:blip r:embed="rId3" cstate="print"/>
          <a:stretch>
            <a:fillRect/>
          </a:stretch>
        </p:blipFill>
        <p:spPr>
          <a:xfrm>
            <a:off x="357158" y="2143116"/>
            <a:ext cx="2206636" cy="2868626"/>
          </a:xfrm>
          <a:prstGeom prst="rect">
            <a:avLst/>
          </a:prstGeom>
        </p:spPr>
      </p:pic>
      <p:sp>
        <p:nvSpPr>
          <p:cNvPr id="14"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4"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85720" y="1643050"/>
            <a:ext cx="8572560" cy="3970318"/>
          </a:xfrm>
          <a:prstGeom prst="rect">
            <a:avLst/>
          </a:prstGeom>
        </p:spPr>
        <p:txBody>
          <a:bodyPr wrap="square">
            <a:spAutoFit/>
          </a:bodyPr>
          <a:lstStyle/>
          <a:p>
            <a:pPr algn="just"/>
            <a:r>
              <a:rPr lang="en-US" sz="2400" dirty="0" smtClean="0">
                <a:solidFill>
                  <a:schemeClr val="bg1"/>
                </a:solidFill>
              </a:rPr>
              <a:t>Image algebra is a </a:t>
            </a:r>
            <a:r>
              <a:rPr lang="en-US" sz="2400" b="1" dirty="0" smtClean="0">
                <a:solidFill>
                  <a:schemeClr val="bg1"/>
                </a:solidFill>
              </a:rPr>
              <a:t>heterogeneous or many-valued algebra in the sense of </a:t>
            </a:r>
            <a:r>
              <a:rPr lang="en-US" sz="2400" b="1" dirty="0" err="1" smtClean="0">
                <a:solidFill>
                  <a:schemeClr val="bg1"/>
                </a:solidFill>
              </a:rPr>
              <a:t>Birkhoff</a:t>
            </a:r>
            <a:r>
              <a:rPr lang="en-US" sz="2400" b="1" dirty="0" smtClean="0">
                <a:solidFill>
                  <a:schemeClr val="bg1"/>
                </a:solidFill>
              </a:rPr>
              <a:t> and Lipson</a:t>
            </a:r>
            <a:r>
              <a:rPr lang="en-US" sz="2400" dirty="0" smtClean="0">
                <a:solidFill>
                  <a:schemeClr val="bg1"/>
                </a:solidFill>
              </a:rPr>
              <a:t> with multiple sets of operands and operators. </a:t>
            </a:r>
          </a:p>
          <a:p>
            <a:pPr algn="just"/>
            <a:endParaRPr lang="en-US" sz="2000" dirty="0" smtClean="0"/>
          </a:p>
          <a:p>
            <a:pPr algn="just"/>
            <a:r>
              <a:rPr lang="en-US" sz="2000" dirty="0" smtClean="0"/>
              <a:t>Manipulation of images for purposes of image enhancement, analysis, and understanding involves operations not only on images, but also on different types of values and quantities associated with these images. Thus, the basic operands of image algebra are images and the values and quantities associated with these images (it is postulated that an image consists of two things, a collection of </a:t>
            </a:r>
            <a:r>
              <a:rPr lang="en-US" sz="2000" i="1" dirty="0" smtClean="0"/>
              <a:t>points and a set of values associated with these points).</a:t>
            </a:r>
          </a:p>
          <a:p>
            <a:pPr algn="just"/>
            <a:endParaRPr lang="en-US" sz="2000" dirty="0" smtClean="0"/>
          </a:p>
          <a:p>
            <a:pPr algn="just"/>
            <a:r>
              <a:rPr lang="en-US" sz="2000" dirty="0" smtClean="0">
                <a:solidFill>
                  <a:schemeClr val="bg1"/>
                </a:solidFill>
              </a:rPr>
              <a:t>The main operands of image algebra are images and templates.</a:t>
            </a:r>
            <a:endParaRPr lang="ru-RU" sz="2000" dirty="0">
              <a:solidFill>
                <a:schemeClr val="bg1"/>
              </a:solidFill>
            </a:endParaRPr>
          </a:p>
        </p:txBody>
      </p:sp>
      <p:sp>
        <p:nvSpPr>
          <p:cNvPr id="10" name="Rectangle 9"/>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Definition</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solidFill>
                <a:schemeClr val="tx1"/>
              </a:solidFill>
            </a:endParaRPr>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928670"/>
            <a:ext cx="9144000" cy="553998"/>
          </a:xfrm>
          <a:prstGeom prst="rect">
            <a:avLst/>
          </a:prstGeom>
        </p:spPr>
        <p:txBody>
          <a:bodyPr wrap="square">
            <a:spAutoFit/>
          </a:bodyPr>
          <a:lstStyle/>
          <a:p>
            <a:pPr algn="ctr"/>
            <a:r>
              <a:rPr lang="en-US" sz="3000" dirty="0" smtClean="0">
                <a:solidFill>
                  <a:schemeClr val="bg1"/>
                </a:solidFill>
              </a:rPr>
              <a:t>Operands</a:t>
            </a:r>
            <a:endParaRPr lang="ru-RU" sz="3000" dirty="0">
              <a:solidFill>
                <a:schemeClr val="bg1"/>
              </a:solidFill>
            </a:endParaRPr>
          </a:p>
        </p:txBody>
      </p:sp>
      <p:sp>
        <p:nvSpPr>
          <p:cNvPr id="13" name="Rectangle 3"/>
          <p:cNvSpPr txBox="1">
            <a:spLocks noChangeArrowheads="1"/>
          </p:cNvSpPr>
          <p:nvPr/>
        </p:nvSpPr>
        <p:spPr>
          <a:xfrm>
            <a:off x="214282" y="1357298"/>
            <a:ext cx="8686800" cy="5000660"/>
          </a:xfrm>
          <a:prstGeom prst="rect">
            <a:avLst/>
          </a:prstGeom>
        </p:spPr>
        <p:txBody>
          <a:bodyPr vert="horz" lIns="91440" tIns="45720" rIns="91440" bIns="45720" rtlCol="0">
            <a:noAutofit/>
          </a:bodyPr>
          <a:lstStyle/>
          <a:p>
            <a:pPr marR="0" lvl="0" algn="just" defTabSz="914400" rtl="0" eaLnBrk="1" fontAlgn="auto" latinLnBrk="0" hangingPunct="1">
              <a:lnSpc>
                <a:spcPct val="100000"/>
              </a:lnSpc>
              <a:spcBef>
                <a:spcPct val="20000"/>
              </a:spcBef>
              <a:spcAft>
                <a:spcPts val="0"/>
              </a:spcAft>
              <a:buClrTx/>
              <a:buSzTx/>
              <a:buFontTx/>
              <a:buNone/>
              <a:tabLst/>
              <a:defRPr/>
            </a:pPr>
            <a:r>
              <a:rPr kumimoji="0" lang="en-US" sz="2400" b="0" i="0" u="none" strike="noStrike" kern="1200" cap="none" spc="0" normalizeH="0" baseline="0" noProof="0" dirty="0" smtClean="0">
                <a:ln>
                  <a:noFill/>
                </a:ln>
                <a:solidFill>
                  <a:schemeClr val="bg1"/>
                </a:solidFill>
                <a:effectLst/>
                <a:uLnTx/>
                <a:uFillTx/>
                <a:ea typeface="+mn-ea"/>
                <a:cs typeface="+mn-cs"/>
              </a:rPr>
              <a:t>Let F be a set of values and X be a set of points. An </a:t>
            </a:r>
            <a:r>
              <a:rPr kumimoji="0" lang="en-US" sz="2400" b="1" i="0" u="none" strike="noStrike" kern="1200" cap="none" spc="0" normalizeH="0" baseline="0" noProof="0" dirty="0" smtClean="0">
                <a:ln>
                  <a:noFill/>
                </a:ln>
                <a:solidFill>
                  <a:schemeClr val="bg1"/>
                </a:solidFill>
                <a:effectLst/>
                <a:uLnTx/>
                <a:uFillTx/>
                <a:ea typeface="+mn-ea"/>
                <a:cs typeface="+mn-cs"/>
              </a:rPr>
              <a:t>F-valued image </a:t>
            </a:r>
            <a:r>
              <a:rPr kumimoji="0" lang="en-US" sz="2400" b="0" i="0" u="none" strike="noStrike" kern="1200" cap="none" spc="0" normalizeH="0" baseline="0" noProof="0" dirty="0" smtClean="0">
                <a:ln>
                  <a:noFill/>
                </a:ln>
                <a:solidFill>
                  <a:schemeClr val="bg1"/>
                </a:solidFill>
                <a:effectLst/>
                <a:uLnTx/>
                <a:uFillTx/>
                <a:ea typeface="+mn-ea"/>
                <a:cs typeface="+mn-cs"/>
              </a:rPr>
              <a:t>on X is any element of  </a:t>
            </a:r>
            <a:r>
              <a:rPr kumimoji="0" lang="en-GB" sz="2400" b="0" i="0" u="none" strike="noStrike" kern="1200" cap="none" spc="0" normalizeH="0" baseline="0" noProof="0" dirty="0" smtClean="0">
                <a:ln>
                  <a:noFill/>
                </a:ln>
                <a:solidFill>
                  <a:schemeClr val="bg1"/>
                </a:solidFill>
                <a:effectLst/>
                <a:uLnTx/>
                <a:uFillTx/>
                <a:ea typeface="+mn-ea"/>
                <a:cs typeface="+mn-cs"/>
              </a:rPr>
              <a:t>F</a:t>
            </a:r>
            <a:r>
              <a:rPr kumimoji="0" lang="en-GB" sz="2400" b="0" i="0" u="none" strike="noStrike" kern="1200" cap="none" spc="0" normalizeH="0" baseline="30000" noProof="0" dirty="0" smtClean="0">
                <a:ln>
                  <a:noFill/>
                </a:ln>
                <a:solidFill>
                  <a:schemeClr val="bg1"/>
                </a:solidFill>
                <a:effectLst/>
                <a:uLnTx/>
                <a:uFillTx/>
                <a:ea typeface="+mn-ea"/>
                <a:cs typeface="+mn-cs"/>
              </a:rPr>
              <a:t>X</a:t>
            </a:r>
            <a:r>
              <a:rPr kumimoji="0" lang="en-GB" sz="2400" b="0" i="0" u="none" strike="noStrike" kern="1200" cap="none" spc="0" normalizeH="0" baseline="0" noProof="0" dirty="0" smtClean="0">
                <a:ln>
                  <a:noFill/>
                </a:ln>
                <a:solidFill>
                  <a:schemeClr val="bg1"/>
                </a:solidFill>
                <a:effectLst/>
                <a:uLnTx/>
                <a:uFillTx/>
                <a:ea typeface="+mn-ea"/>
                <a:cs typeface="+mn-cs"/>
              </a:rPr>
              <a:t> (i.e., a: X</a:t>
            </a:r>
            <a:r>
              <a:rPr kumimoji="0" lang="en-GB" sz="2400" b="0" i="0" u="none" strike="noStrike" kern="1200" cap="none" spc="0" normalizeH="0" baseline="0" noProof="0" dirty="0" smtClean="0">
                <a:ln>
                  <a:noFill/>
                </a:ln>
                <a:solidFill>
                  <a:schemeClr val="bg1"/>
                </a:solidFill>
                <a:effectLst/>
                <a:uLnTx/>
                <a:uFillTx/>
                <a:ea typeface="+mn-ea"/>
                <a:cs typeface="Times New Roman" pitchFamily="18" charset="0"/>
              </a:rPr>
              <a:t>→</a:t>
            </a:r>
            <a:r>
              <a:rPr kumimoji="0" lang="en-GB" sz="2400" b="0" i="0" u="none" strike="noStrike" kern="1200" cap="none" spc="0" normalizeH="0" baseline="0" noProof="0" dirty="0" smtClean="0">
                <a:ln>
                  <a:noFill/>
                </a:ln>
                <a:solidFill>
                  <a:schemeClr val="bg1"/>
                </a:solidFill>
                <a:effectLst/>
                <a:uLnTx/>
                <a:uFillTx/>
                <a:ea typeface="+mn-ea"/>
                <a:cs typeface="+mn-cs"/>
              </a:rPr>
              <a:t>F):</a:t>
            </a:r>
          </a:p>
          <a:p>
            <a:pPr marL="536575" marR="0" lvl="0" indent="-536575" algn="just" defTabSz="914400" rtl="0" eaLnBrk="1" fontAlgn="auto" latinLnBrk="0" hangingPunct="1">
              <a:lnSpc>
                <a:spcPct val="100000"/>
              </a:lnSpc>
              <a:spcBef>
                <a:spcPct val="20000"/>
              </a:spcBef>
              <a:spcAft>
                <a:spcPts val="0"/>
              </a:spcAft>
              <a:buClrTx/>
              <a:buSzTx/>
              <a:buFontTx/>
              <a:buNone/>
              <a:tabLst/>
              <a:defRPr/>
            </a:pPr>
            <a:r>
              <a:rPr kumimoji="0" lang="en-GB" sz="2400" b="0" i="0" u="none" strike="noStrike" kern="1200" cap="none" spc="0" normalizeH="0" baseline="0" noProof="0" dirty="0" smtClean="0">
                <a:ln>
                  <a:noFill/>
                </a:ln>
                <a:solidFill>
                  <a:schemeClr val="bg1"/>
                </a:solidFill>
                <a:effectLst/>
                <a:uLnTx/>
                <a:uFillTx/>
                <a:ea typeface="+mn-ea"/>
                <a:cs typeface="+mn-cs"/>
              </a:rPr>
              <a:t>I = {(x, a(x)), x </a:t>
            </a:r>
            <a:r>
              <a:rPr kumimoji="0" lang="en-GB" sz="2400" b="0" i="0" u="none" strike="noStrike" kern="1200" cap="none" spc="0" normalizeH="0" baseline="0" noProof="0" dirty="0" smtClean="0">
                <a:ln>
                  <a:noFill/>
                </a:ln>
                <a:solidFill>
                  <a:schemeClr val="bg1"/>
                </a:solidFill>
                <a:effectLst/>
                <a:uLnTx/>
                <a:uFillTx/>
                <a:ea typeface="+mn-ea"/>
                <a:cs typeface="+mn-cs"/>
                <a:sym typeface="Symbol" pitchFamily="18" charset="2"/>
              </a:rPr>
              <a:t></a:t>
            </a:r>
            <a:r>
              <a:rPr kumimoji="0" lang="en-GB" sz="2400" b="0" i="0" u="none" strike="noStrike" kern="1200" cap="none" spc="0" normalizeH="0" baseline="0" noProof="0" dirty="0" smtClean="0">
                <a:ln>
                  <a:noFill/>
                </a:ln>
                <a:solidFill>
                  <a:schemeClr val="bg1"/>
                </a:solidFill>
                <a:effectLst/>
                <a:uLnTx/>
                <a:uFillTx/>
                <a:ea typeface="+mn-ea"/>
                <a:cs typeface="+mn-cs"/>
              </a:rPr>
              <a:t> X, a(x) </a:t>
            </a:r>
            <a:r>
              <a:rPr kumimoji="0" lang="en-GB" sz="2400" b="0" i="0" u="none" strike="noStrike" kern="1200" cap="none" spc="0" normalizeH="0" baseline="0" noProof="0" dirty="0" smtClean="0">
                <a:ln>
                  <a:noFill/>
                </a:ln>
                <a:solidFill>
                  <a:schemeClr val="bg1"/>
                </a:solidFill>
                <a:effectLst/>
                <a:uLnTx/>
                <a:uFillTx/>
                <a:ea typeface="+mn-ea"/>
                <a:cs typeface="+mn-cs"/>
                <a:sym typeface="Symbol" pitchFamily="18" charset="2"/>
              </a:rPr>
              <a:t></a:t>
            </a:r>
            <a:r>
              <a:rPr kumimoji="0" lang="en-GB" sz="2400" b="0" i="0" u="none" strike="noStrike" kern="1200" cap="none" spc="0" normalizeH="0" baseline="0" noProof="0" dirty="0" smtClean="0">
                <a:ln>
                  <a:noFill/>
                </a:ln>
                <a:solidFill>
                  <a:schemeClr val="bg1"/>
                </a:solidFill>
                <a:effectLst/>
                <a:uLnTx/>
                <a:uFillTx/>
                <a:ea typeface="+mn-ea"/>
                <a:cs typeface="+mn-cs"/>
              </a:rPr>
              <a:t>  F}.</a:t>
            </a:r>
          </a:p>
          <a:p>
            <a:pPr algn="just">
              <a:spcBef>
                <a:spcPct val="20000"/>
              </a:spcBef>
              <a:defRPr/>
            </a:pPr>
            <a:r>
              <a:rPr lang="en-US" sz="2400" b="1" dirty="0" smtClean="0">
                <a:solidFill>
                  <a:schemeClr val="bg1"/>
                </a:solidFill>
              </a:rPr>
              <a:t>A </a:t>
            </a:r>
            <a:r>
              <a:rPr lang="en-US" sz="2400" b="1" i="1" dirty="0" smtClean="0">
                <a:solidFill>
                  <a:schemeClr val="bg1"/>
                </a:solidFill>
              </a:rPr>
              <a:t>template </a:t>
            </a:r>
            <a:r>
              <a:rPr lang="en-US" sz="2400" i="1" dirty="0" smtClean="0">
                <a:solidFill>
                  <a:schemeClr val="bg1"/>
                </a:solidFill>
              </a:rPr>
              <a:t>is an image whose pixel values are images </a:t>
            </a:r>
            <a:r>
              <a:rPr lang="en-US" sz="2400" dirty="0" smtClean="0">
                <a:solidFill>
                  <a:schemeClr val="bg1"/>
                </a:solidFill>
              </a:rPr>
              <a:t>(functions). In particular, an F</a:t>
            </a:r>
            <a:r>
              <a:rPr lang="en-US" sz="2400" i="1" dirty="0" smtClean="0">
                <a:solidFill>
                  <a:schemeClr val="bg1"/>
                </a:solidFill>
              </a:rPr>
              <a:t>-valued template from Y to X is a function</a:t>
            </a:r>
            <a:r>
              <a:rPr lang="ru-RU" sz="2400" dirty="0" smtClean="0">
                <a:solidFill>
                  <a:schemeClr val="bg1"/>
                </a:solidFill>
              </a:rPr>
              <a:t> </a:t>
            </a:r>
            <a:r>
              <a:rPr lang="ru-RU" sz="2400" i="1" dirty="0" err="1" smtClean="0">
                <a:solidFill>
                  <a:schemeClr val="bg1"/>
                </a:solidFill>
              </a:rPr>
              <a:t>t</a:t>
            </a:r>
            <a:r>
              <a:rPr lang="ru-RU" sz="2400" i="1" dirty="0" smtClean="0">
                <a:solidFill>
                  <a:schemeClr val="bg1"/>
                </a:solidFill>
              </a:rPr>
              <a:t> : Y→ F</a:t>
            </a:r>
            <a:r>
              <a:rPr lang="ru-RU" sz="2400" i="1" baseline="30000" dirty="0" smtClean="0">
                <a:solidFill>
                  <a:schemeClr val="bg1"/>
                </a:solidFill>
              </a:rPr>
              <a:t>X</a:t>
            </a:r>
            <a:r>
              <a:rPr lang="en-US" sz="2400" dirty="0" smtClean="0">
                <a:solidFill>
                  <a:schemeClr val="bg1"/>
                </a:solidFill>
              </a:rPr>
              <a:t>.</a:t>
            </a:r>
            <a:r>
              <a:rPr lang="ru-RU" sz="2400" dirty="0" smtClean="0">
                <a:solidFill>
                  <a:schemeClr val="bg1"/>
                </a:solidFill>
              </a:rPr>
              <a:t> </a:t>
            </a:r>
            <a:r>
              <a:rPr lang="en-US" sz="2400" dirty="0" smtClean="0">
                <a:solidFill>
                  <a:schemeClr val="bg1"/>
                </a:solidFill>
              </a:rPr>
              <a:t>Thus </a:t>
            </a:r>
            <a:r>
              <a:rPr lang="ru-RU" sz="2400" i="1" dirty="0" err="1" smtClean="0">
                <a:solidFill>
                  <a:schemeClr val="bg1"/>
                </a:solidFill>
              </a:rPr>
              <a:t>t</a:t>
            </a:r>
            <a:r>
              <a:rPr lang="ru-RU" sz="2400" dirty="0" smtClean="0">
                <a:solidFill>
                  <a:schemeClr val="bg1"/>
                </a:solidFill>
              </a:rPr>
              <a:t> </a:t>
            </a:r>
            <a:r>
              <a:rPr lang="en-US" sz="2400" dirty="0" smtClean="0">
                <a:solidFill>
                  <a:schemeClr val="bg1"/>
                </a:solidFill>
              </a:rPr>
              <a:t>is </a:t>
            </a:r>
            <a:r>
              <a:rPr lang="ru-RU" sz="2400" i="1" dirty="0" smtClean="0">
                <a:solidFill>
                  <a:schemeClr val="bg1"/>
                </a:solidFill>
              </a:rPr>
              <a:t>F</a:t>
            </a:r>
            <a:r>
              <a:rPr lang="ru-RU" sz="2400" i="1" baseline="30000" dirty="0" smtClean="0">
                <a:solidFill>
                  <a:schemeClr val="bg1"/>
                </a:solidFill>
              </a:rPr>
              <a:t>X</a:t>
            </a:r>
            <a:r>
              <a:rPr lang="ru-RU" sz="2400" dirty="0" smtClean="0">
                <a:solidFill>
                  <a:schemeClr val="bg1"/>
                </a:solidFill>
              </a:rPr>
              <a:t>-</a:t>
            </a:r>
            <a:r>
              <a:rPr lang="en-US" sz="2400" dirty="0" smtClean="0">
                <a:solidFill>
                  <a:schemeClr val="bg1"/>
                </a:solidFill>
              </a:rPr>
              <a:t>valued image on set</a:t>
            </a:r>
            <a:r>
              <a:rPr lang="ru-RU" sz="2400" dirty="0" smtClean="0">
                <a:solidFill>
                  <a:schemeClr val="bg1"/>
                </a:solidFill>
              </a:rPr>
              <a:t> </a:t>
            </a:r>
            <a:r>
              <a:rPr lang="ru-RU" sz="2400" i="1" dirty="0" smtClean="0">
                <a:solidFill>
                  <a:schemeClr val="bg1"/>
                </a:solidFill>
              </a:rPr>
              <a:t>Y</a:t>
            </a:r>
            <a:r>
              <a:rPr lang="ru-RU" sz="2400" dirty="0" smtClean="0">
                <a:solidFill>
                  <a:schemeClr val="bg1"/>
                </a:solidFill>
              </a:rPr>
              <a:t>.</a:t>
            </a:r>
            <a:endParaRPr lang="en-US" sz="2400" dirty="0" smtClean="0">
              <a:solidFill>
                <a:schemeClr val="bg1"/>
              </a:solidFill>
            </a:endParaRPr>
          </a:p>
          <a:p>
            <a:pPr algn="just">
              <a:spcBef>
                <a:spcPct val="20000"/>
              </a:spcBef>
              <a:defRPr/>
            </a:pPr>
            <a:endParaRPr lang="ru-RU" sz="2400" dirty="0" smtClean="0">
              <a:solidFill>
                <a:schemeClr val="bg1"/>
              </a:solidFill>
            </a:endParaRPr>
          </a:p>
          <a:p>
            <a:pPr algn="just"/>
            <a:r>
              <a:rPr lang="en-US" sz="2400" dirty="0" smtClean="0">
                <a:solidFill>
                  <a:schemeClr val="bg1"/>
                </a:solidFill>
              </a:rPr>
              <a:t>Template operations play a dominant role in most algorithms and provide for brevity of code. The notion of a template, as used in image algebra, unifies and generalizes the usual concepts of templates, masks, windows, and neighborhood functions into one general mathematical entity. In addition, templates generalize the notion of structuring elements as used in mathematical morphology.</a:t>
            </a:r>
            <a:endParaRPr kumimoji="0" lang="en-US" sz="2400" b="0" i="0" u="none" strike="noStrike" kern="1200" cap="none" spc="0" normalizeH="0" baseline="0" noProof="0" dirty="0">
              <a:ln>
                <a:noFill/>
              </a:ln>
              <a:solidFill>
                <a:schemeClr val="bg1"/>
              </a:solidFill>
              <a:effectLst/>
              <a:uLnTx/>
              <a:uFillTx/>
              <a:ea typeface="+mn-ea"/>
              <a:cs typeface="+mn-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154984"/>
          </a:xfrm>
          <a:prstGeom prst="rect">
            <a:avLst/>
          </a:prstGeom>
        </p:spPr>
        <p:txBody>
          <a:bodyPr wrap="square">
            <a:spAutoFit/>
          </a:bodyPr>
          <a:lstStyle/>
          <a:p>
            <a:r>
              <a:rPr lang="en-US" sz="2400" b="1" dirty="0" smtClean="0"/>
              <a:t>Operations on images</a:t>
            </a:r>
            <a:r>
              <a:rPr lang="ru-RU" sz="2400" b="1" dirty="0" smtClean="0"/>
              <a:t>:</a:t>
            </a:r>
            <a:endParaRPr lang="en-US" sz="2400" b="1" dirty="0" smtClean="0"/>
          </a:p>
          <a:p>
            <a:endParaRPr lang="en-US" sz="2400" b="1" dirty="0" smtClean="0"/>
          </a:p>
          <a:p>
            <a:pPr indent="450850">
              <a:buFont typeface="Arial" pitchFamily="34" charset="0"/>
              <a:buChar char="•"/>
            </a:pPr>
            <a:r>
              <a:rPr lang="en-US" sz="2400" dirty="0" smtClean="0">
                <a:solidFill>
                  <a:schemeClr val="bg1"/>
                </a:solidFill>
              </a:rPr>
              <a:t>Induced Operations on Images</a:t>
            </a:r>
          </a:p>
          <a:p>
            <a:pPr indent="450850">
              <a:buFont typeface="Arial" pitchFamily="34" charset="0"/>
              <a:buChar char="•"/>
            </a:pPr>
            <a:endParaRPr lang="en-US" sz="2400" dirty="0" smtClean="0">
              <a:solidFill>
                <a:schemeClr val="bg1"/>
              </a:solidFill>
            </a:endParaRPr>
          </a:p>
          <a:p>
            <a:pPr indent="450850">
              <a:buFont typeface="Arial" pitchFamily="34" charset="0"/>
              <a:buChar char="•"/>
            </a:pPr>
            <a:r>
              <a:rPr lang="en-US" sz="2400" dirty="0" smtClean="0">
                <a:solidFill>
                  <a:schemeClr val="bg1"/>
                </a:solidFill>
              </a:rPr>
              <a:t>Induced Unary Operations and Functional Composition</a:t>
            </a:r>
          </a:p>
          <a:p>
            <a:pPr indent="450850">
              <a:buFont typeface="Arial" pitchFamily="34" charset="0"/>
              <a:buChar char="•"/>
            </a:pPr>
            <a:endParaRPr lang="en-US" sz="2400" dirty="0" smtClean="0">
              <a:solidFill>
                <a:schemeClr val="bg1"/>
              </a:solidFill>
            </a:endParaRPr>
          </a:p>
          <a:p>
            <a:pPr indent="450850">
              <a:buFont typeface="Arial" pitchFamily="34" charset="0"/>
              <a:buChar char="•"/>
            </a:pPr>
            <a:r>
              <a:rPr lang="en-US" sz="2400" dirty="0" smtClean="0">
                <a:solidFill>
                  <a:schemeClr val="bg1"/>
                </a:solidFill>
              </a:rPr>
              <a:t>Binary Operations Induced by Unary Operations</a:t>
            </a:r>
          </a:p>
          <a:p>
            <a:pPr indent="450850">
              <a:buFont typeface="Arial" pitchFamily="34" charset="0"/>
              <a:buChar char="•"/>
            </a:pPr>
            <a:endParaRPr lang="en-US" sz="2400" dirty="0" smtClean="0">
              <a:solidFill>
                <a:schemeClr val="bg1"/>
              </a:solidFill>
            </a:endParaRPr>
          </a:p>
          <a:p>
            <a:pPr indent="450850">
              <a:buFont typeface="Arial" pitchFamily="34" charset="0"/>
              <a:buChar char="•"/>
            </a:pPr>
            <a:r>
              <a:rPr lang="en-US" sz="2400" dirty="0" smtClean="0">
                <a:solidFill>
                  <a:schemeClr val="bg1"/>
                </a:solidFill>
              </a:rPr>
              <a:t>Functional Specification of Image Operations</a:t>
            </a:r>
          </a:p>
          <a:p>
            <a:pPr indent="450850">
              <a:buFont typeface="Arial" pitchFamily="34" charset="0"/>
              <a:buChar char="•"/>
            </a:pPr>
            <a:endParaRPr lang="en-US" sz="2400" dirty="0" smtClean="0">
              <a:solidFill>
                <a:schemeClr val="bg1"/>
              </a:solidFill>
            </a:endParaRPr>
          </a:p>
          <a:p>
            <a:pPr indent="450850">
              <a:buFont typeface="Arial" pitchFamily="34" charset="0"/>
              <a:buChar char="•"/>
            </a:pPr>
            <a:r>
              <a:rPr lang="en-US" sz="2400" dirty="0" smtClean="0">
                <a:solidFill>
                  <a:schemeClr val="bg1"/>
                </a:solidFill>
              </a:rPr>
              <a:t>Multi-Valued Image Operations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(Binary Image Operations):</a:t>
            </a:r>
            <a:endParaRPr lang="ru-RU" sz="2400" dirty="0">
              <a:solidFill>
                <a:schemeClr val="bg1"/>
              </a:solidFill>
            </a:endParaRPr>
          </a:p>
        </p:txBody>
      </p:sp>
      <p:pic>
        <p:nvPicPr>
          <p:cNvPr id="13" name="Picture 12" descr="opetations.jpg"/>
          <p:cNvPicPr>
            <a:picLocks noChangeAspect="1"/>
          </p:cNvPicPr>
          <p:nvPr/>
        </p:nvPicPr>
        <p:blipFill>
          <a:blip r:embed="rId3" cstate="print"/>
          <a:stretch>
            <a:fillRect/>
          </a:stretch>
        </p:blipFill>
        <p:spPr>
          <a:xfrm>
            <a:off x="105974" y="2143116"/>
            <a:ext cx="8935455" cy="3857652"/>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(Binary Image Operations):</a:t>
            </a:r>
            <a:endParaRPr lang="ru-RU" sz="2400" dirty="0">
              <a:solidFill>
                <a:schemeClr val="bg1"/>
              </a:solidFill>
            </a:endParaRPr>
          </a:p>
        </p:txBody>
      </p:sp>
      <p:pic>
        <p:nvPicPr>
          <p:cNvPr id="14" name="Picture 13" descr="opetations2.jpg"/>
          <p:cNvPicPr>
            <a:picLocks noChangeAspect="1"/>
          </p:cNvPicPr>
          <p:nvPr/>
        </p:nvPicPr>
        <p:blipFill>
          <a:blip r:embed="rId3" cstate="print"/>
          <a:stretch>
            <a:fillRect/>
          </a:stretch>
        </p:blipFill>
        <p:spPr>
          <a:xfrm>
            <a:off x="285720" y="2143116"/>
            <a:ext cx="8694269" cy="3786214"/>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(Unary Image Operations):</a:t>
            </a:r>
            <a:endParaRPr lang="ru-RU" sz="2400" dirty="0">
              <a:solidFill>
                <a:schemeClr val="bg1"/>
              </a:solidFill>
            </a:endParaRPr>
          </a:p>
        </p:txBody>
      </p:sp>
      <p:pic>
        <p:nvPicPr>
          <p:cNvPr id="15" name="Picture 14" descr="opetations3_1.jpg"/>
          <p:cNvPicPr>
            <a:picLocks noChangeAspect="1"/>
          </p:cNvPicPr>
          <p:nvPr/>
        </p:nvPicPr>
        <p:blipFill>
          <a:blip r:embed="rId3" cstate="print"/>
          <a:stretch>
            <a:fillRect/>
          </a:stretch>
        </p:blipFill>
        <p:spPr>
          <a:xfrm>
            <a:off x="383302" y="2285992"/>
            <a:ext cx="8760698" cy="3214710"/>
          </a:xfrm>
          <a:prstGeom prst="rect">
            <a:avLst/>
          </a:prstGeom>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(Unary Image Operations):</a:t>
            </a:r>
            <a:endParaRPr lang="ru-RU" sz="2400" dirty="0">
              <a:solidFill>
                <a:schemeClr val="bg1"/>
              </a:solidFill>
            </a:endParaRPr>
          </a:p>
        </p:txBody>
      </p:sp>
      <p:pic>
        <p:nvPicPr>
          <p:cNvPr id="13" name="Picture 12" descr="opetations3_2.jpg"/>
          <p:cNvPicPr>
            <a:picLocks noChangeAspect="1"/>
          </p:cNvPicPr>
          <p:nvPr/>
        </p:nvPicPr>
        <p:blipFill>
          <a:blip r:embed="rId3" cstate="print"/>
          <a:stretch>
            <a:fillRect/>
          </a:stretch>
        </p:blipFill>
        <p:spPr>
          <a:xfrm>
            <a:off x="214282" y="2285992"/>
            <a:ext cx="8674614" cy="3571900"/>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59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643050"/>
            <a:ext cx="8572560" cy="3046988"/>
          </a:xfrm>
          <a:prstGeom prst="rect">
            <a:avLst/>
          </a:prstGeom>
        </p:spPr>
        <p:txBody>
          <a:bodyPr wrap="square">
            <a:spAutoFit/>
          </a:bodyPr>
          <a:lstStyle/>
          <a:p>
            <a:r>
              <a:rPr lang="en-US" sz="2400" b="1" dirty="0" smtClean="0"/>
              <a:t>Operations on Images and Templates</a:t>
            </a:r>
          </a:p>
          <a:p>
            <a:pPr indent="534988">
              <a:buFont typeface="Arial" pitchFamily="34" charset="0"/>
              <a:buChar char="•"/>
            </a:pPr>
            <a:r>
              <a:rPr lang="en-US" sz="2400" dirty="0" smtClean="0">
                <a:solidFill>
                  <a:schemeClr val="bg1"/>
                </a:solidFill>
              </a:rPr>
              <a:t>Image-Template Products</a:t>
            </a:r>
          </a:p>
          <a:p>
            <a:pPr indent="534988">
              <a:buFont typeface="Arial" pitchFamily="34" charset="0"/>
              <a:buChar char="•"/>
            </a:pPr>
            <a:endParaRPr lang="en-US" sz="2400" dirty="0" smtClean="0">
              <a:solidFill>
                <a:schemeClr val="bg1"/>
              </a:solidFill>
            </a:endParaRPr>
          </a:p>
          <a:p>
            <a:pPr indent="534988">
              <a:buFont typeface="Arial" pitchFamily="34" charset="0"/>
              <a:buChar char="•"/>
            </a:pPr>
            <a:r>
              <a:rPr lang="en-US" sz="2400" dirty="0" smtClean="0">
                <a:solidFill>
                  <a:schemeClr val="bg1"/>
                </a:solidFill>
              </a:rPr>
              <a:t>Binary and Unary Template Operations</a:t>
            </a:r>
          </a:p>
          <a:p>
            <a:pPr indent="534988">
              <a:buFont typeface="Arial" pitchFamily="34" charset="0"/>
              <a:buChar char="•"/>
            </a:pPr>
            <a:endParaRPr lang="en-US" sz="2400" dirty="0" smtClean="0">
              <a:solidFill>
                <a:schemeClr val="bg1"/>
              </a:solidFill>
            </a:endParaRPr>
          </a:p>
          <a:p>
            <a:pPr indent="534988">
              <a:buFont typeface="Arial" pitchFamily="34" charset="0"/>
              <a:buChar char="•"/>
            </a:pPr>
            <a:r>
              <a:rPr lang="en-US" sz="2400" dirty="0" smtClean="0">
                <a:solidFill>
                  <a:schemeClr val="bg1"/>
                </a:solidFill>
              </a:rPr>
              <a:t>Recursive Template Operations</a:t>
            </a:r>
          </a:p>
          <a:p>
            <a:pPr indent="534988">
              <a:buFont typeface="Arial" pitchFamily="34" charset="0"/>
              <a:buChar char="•"/>
            </a:pPr>
            <a:endParaRPr lang="en-US" sz="2400" dirty="0" smtClean="0">
              <a:solidFill>
                <a:schemeClr val="bg1"/>
              </a:solidFill>
            </a:endParaRPr>
          </a:p>
          <a:p>
            <a:pPr indent="534988">
              <a:buFont typeface="Arial" pitchFamily="34" charset="0"/>
              <a:buChar char="•"/>
            </a:pPr>
            <a:r>
              <a:rPr lang="en-US" sz="2400" dirty="0" smtClean="0">
                <a:solidFill>
                  <a:schemeClr val="bg1"/>
                </a:solidFill>
              </a:rPr>
              <a:t>Image-Neighborhood Products</a:t>
            </a:r>
            <a:endParaRPr lang="ru-RU" sz="2400" dirty="0">
              <a:solidFill>
                <a:schemeClr val="bg1"/>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(Image-Template Products):</a:t>
            </a:r>
            <a:endParaRPr lang="ru-RU" sz="2400" dirty="0">
              <a:solidFill>
                <a:schemeClr val="bg1"/>
              </a:solidFill>
            </a:endParaRPr>
          </a:p>
        </p:txBody>
      </p:sp>
      <p:pic>
        <p:nvPicPr>
          <p:cNvPr id="15" name="Picture 14" descr="opetations4_1.jpg"/>
          <p:cNvPicPr>
            <a:picLocks noChangeAspect="1"/>
          </p:cNvPicPr>
          <p:nvPr/>
        </p:nvPicPr>
        <p:blipFill>
          <a:blip r:embed="rId3" cstate="print"/>
          <a:stretch>
            <a:fillRect/>
          </a:stretch>
        </p:blipFill>
        <p:spPr>
          <a:xfrm>
            <a:off x="1142976" y="2357430"/>
            <a:ext cx="6143668" cy="3846662"/>
          </a:xfrm>
          <a:prstGeom prst="rect">
            <a:avLst/>
          </a:prstGeo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Operations</a:t>
            </a:r>
            <a:endParaRPr lang="ru-RU" sz="3000" dirty="0">
              <a:solidFill>
                <a:schemeClr val="bg1"/>
              </a:solidFill>
            </a:endParaRPr>
          </a:p>
        </p:txBody>
      </p:sp>
      <p:sp>
        <p:nvSpPr>
          <p:cNvPr id="10" name="Rectangle 9"/>
          <p:cNvSpPr/>
          <p:nvPr/>
        </p:nvSpPr>
        <p:spPr>
          <a:xfrm>
            <a:off x="214282" y="1714488"/>
            <a:ext cx="8572560" cy="461665"/>
          </a:xfrm>
          <a:prstGeom prst="rect">
            <a:avLst/>
          </a:prstGeom>
        </p:spPr>
        <p:txBody>
          <a:bodyPr wrap="square">
            <a:spAutoFit/>
          </a:bodyPr>
          <a:lstStyle/>
          <a:p>
            <a:r>
              <a:rPr lang="en-US" sz="2400" b="1" dirty="0" smtClean="0">
                <a:solidFill>
                  <a:schemeClr val="bg1"/>
                </a:solidFill>
              </a:rPr>
              <a:t>The most significant operations (Image-Template Products):</a:t>
            </a:r>
            <a:endParaRPr lang="ru-RU" sz="2400" dirty="0">
              <a:solidFill>
                <a:schemeClr val="bg1"/>
              </a:solidFill>
            </a:endParaRPr>
          </a:p>
        </p:txBody>
      </p:sp>
      <p:pic>
        <p:nvPicPr>
          <p:cNvPr id="13" name="Picture 12" descr="opetations4_2.jpg"/>
          <p:cNvPicPr>
            <a:picLocks noChangeAspect="1"/>
          </p:cNvPicPr>
          <p:nvPr/>
        </p:nvPicPr>
        <p:blipFill>
          <a:blip r:embed="rId3" cstate="print"/>
          <a:stretch>
            <a:fillRect/>
          </a:stretch>
        </p:blipFill>
        <p:spPr>
          <a:xfrm>
            <a:off x="1285852" y="2214554"/>
            <a:ext cx="6957115" cy="3571900"/>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Standard Image Algebra and Linear Algebra</a:t>
            </a:r>
            <a:endParaRPr lang="ru-RU" sz="3000" dirty="0">
              <a:solidFill>
                <a:schemeClr val="bg1"/>
              </a:solidFill>
            </a:endParaRPr>
          </a:p>
        </p:txBody>
      </p:sp>
      <p:sp>
        <p:nvSpPr>
          <p:cNvPr id="10" name="Rectangle 9"/>
          <p:cNvSpPr/>
          <p:nvPr/>
        </p:nvSpPr>
        <p:spPr>
          <a:xfrm>
            <a:off x="214282" y="1571612"/>
            <a:ext cx="8715436" cy="4893647"/>
          </a:xfrm>
          <a:prstGeom prst="rect">
            <a:avLst/>
          </a:prstGeom>
        </p:spPr>
        <p:txBody>
          <a:bodyPr wrap="square">
            <a:spAutoFit/>
          </a:bodyPr>
          <a:lstStyle/>
          <a:p>
            <a:pPr algn="just"/>
            <a:r>
              <a:rPr lang="en-US" sz="2000" b="1" dirty="0" smtClean="0"/>
              <a:t>Statement</a:t>
            </a:r>
            <a:r>
              <a:rPr lang="ru-RU" sz="2000" b="1" dirty="0" smtClean="0"/>
              <a:t> 1. </a:t>
            </a:r>
            <a:r>
              <a:rPr lang="en-US" sz="2000" dirty="0" smtClean="0">
                <a:solidFill>
                  <a:schemeClr val="bg1"/>
                </a:solidFill>
              </a:rPr>
              <a:t>A generalized convolution of two templates corresponds to matrix multiplication and convolution of an image and a template corresponds to application of a matrix to a vector</a:t>
            </a:r>
            <a:r>
              <a:rPr lang="ru-RU" sz="2000" dirty="0" smtClean="0">
                <a:solidFill>
                  <a:schemeClr val="bg1"/>
                </a:solidFill>
              </a:rPr>
              <a:t>.</a:t>
            </a:r>
            <a:endParaRPr lang="en-US" sz="2000" dirty="0" smtClean="0">
              <a:solidFill>
                <a:schemeClr val="bg1"/>
              </a:solidFill>
            </a:endParaRPr>
          </a:p>
          <a:p>
            <a:pPr algn="just"/>
            <a:endParaRPr lang="ru-RU" sz="2000" dirty="0" smtClean="0"/>
          </a:p>
          <a:p>
            <a:pPr algn="just"/>
            <a:r>
              <a:rPr lang="en-US" sz="2000" b="1" dirty="0" smtClean="0"/>
              <a:t>Statement</a:t>
            </a:r>
            <a:r>
              <a:rPr lang="ru-RU" sz="2000" b="1" dirty="0" smtClean="0"/>
              <a:t> 2. </a:t>
            </a:r>
            <a:r>
              <a:rPr lang="en-US" sz="2000" dirty="0" smtClean="0">
                <a:solidFill>
                  <a:schemeClr val="bg1"/>
                </a:solidFill>
              </a:rPr>
              <a:t>A template </a:t>
            </a:r>
            <a:r>
              <a:rPr lang="ru-RU" sz="2000" dirty="0" smtClean="0">
                <a:solidFill>
                  <a:schemeClr val="bg1"/>
                </a:solidFill>
              </a:rPr>
              <a:t>t</a:t>
            </a:r>
            <a:r>
              <a:rPr lang="en-US" sz="2000" dirty="0" smtClean="0">
                <a:solidFill>
                  <a:schemeClr val="bg1"/>
                </a:solidFill>
              </a:rPr>
              <a:t> could be expanded into a sum or represented as a generalized convolution of others templates by an expansion of a corresponding matrix</a:t>
            </a:r>
            <a:r>
              <a:rPr lang="ru-RU" sz="2000" dirty="0" smtClean="0">
                <a:solidFill>
                  <a:schemeClr val="bg1"/>
                </a:solidFill>
              </a:rPr>
              <a:t>. </a:t>
            </a:r>
            <a:r>
              <a:rPr lang="en-US" sz="2000" dirty="0" smtClean="0">
                <a:solidFill>
                  <a:schemeClr val="bg1"/>
                </a:solidFill>
              </a:rPr>
              <a:t>This possibility is a base for application a standard image algebra for parallel image processing</a:t>
            </a:r>
            <a:r>
              <a:rPr lang="ru-RU" sz="2000" dirty="0" smtClean="0">
                <a:solidFill>
                  <a:schemeClr val="bg1"/>
                </a:solidFill>
              </a:rPr>
              <a:t>.</a:t>
            </a:r>
          </a:p>
          <a:p>
            <a:pPr algn="just"/>
            <a:endParaRPr lang="ru-RU" sz="2000" dirty="0" smtClean="0">
              <a:solidFill>
                <a:schemeClr val="bg1"/>
              </a:solidFill>
            </a:endParaRPr>
          </a:p>
          <a:p>
            <a:pPr algn="just"/>
            <a:r>
              <a:rPr lang="en-US" sz="2000" dirty="0" smtClean="0">
                <a:solidFill>
                  <a:schemeClr val="bg1"/>
                </a:solidFill>
              </a:rPr>
              <a:t>The statements </a:t>
            </a:r>
            <a:r>
              <a:rPr lang="ru-RU" sz="2000" dirty="0" smtClean="0">
                <a:solidFill>
                  <a:schemeClr val="bg1"/>
                </a:solidFill>
              </a:rPr>
              <a:t>1, 2</a:t>
            </a:r>
            <a:r>
              <a:rPr lang="en-US" sz="2000" dirty="0" smtClean="0">
                <a:solidFill>
                  <a:schemeClr val="bg1"/>
                </a:solidFill>
              </a:rPr>
              <a:t> establish relationship between template and a linear algebra and images of standard image algebra and a linear algebra</a:t>
            </a:r>
            <a:r>
              <a:rPr lang="ru-RU" sz="2000" dirty="0" smtClean="0">
                <a:solidFill>
                  <a:schemeClr val="bg1"/>
                </a:solidFill>
              </a:rPr>
              <a:t>.</a:t>
            </a:r>
            <a:endParaRPr lang="en-US" sz="2000" dirty="0" smtClean="0">
              <a:solidFill>
                <a:schemeClr val="bg1"/>
              </a:solidFill>
            </a:endParaRPr>
          </a:p>
          <a:p>
            <a:pPr algn="just"/>
            <a:r>
              <a:rPr lang="ru-RU" sz="2000" dirty="0" smtClean="0">
                <a:solidFill>
                  <a:schemeClr val="bg1"/>
                </a:solidFill>
              </a:rPr>
              <a:t> </a:t>
            </a:r>
            <a:endParaRPr lang="en-US" sz="2000" dirty="0" smtClean="0">
              <a:solidFill>
                <a:schemeClr val="bg1"/>
              </a:solidFill>
            </a:endParaRPr>
          </a:p>
          <a:p>
            <a:pPr algn="just"/>
            <a:r>
              <a:rPr lang="en-US" sz="2400" dirty="0" smtClean="0">
                <a:solidFill>
                  <a:schemeClr val="bg1"/>
                </a:solidFill>
              </a:rPr>
              <a:t>It is proved that it is possible to link</a:t>
            </a:r>
            <a:r>
              <a:rPr lang="ru-RU" sz="2400" dirty="0" smtClean="0">
                <a:solidFill>
                  <a:schemeClr val="bg1"/>
                </a:solidFill>
              </a:rPr>
              <a:t>:</a:t>
            </a:r>
            <a:endParaRPr lang="en-US" sz="2400" dirty="0" smtClean="0">
              <a:solidFill>
                <a:schemeClr val="bg1"/>
              </a:solidFill>
            </a:endParaRPr>
          </a:p>
          <a:p>
            <a:pPr marL="342900" indent="-342900" algn="just">
              <a:buAutoNum type="arabicParenR"/>
            </a:pPr>
            <a:r>
              <a:rPr lang="en-US" sz="2400" dirty="0" smtClean="0">
                <a:solidFill>
                  <a:schemeClr val="bg1"/>
                </a:solidFill>
              </a:rPr>
              <a:t>Invariant templates and </a:t>
            </a:r>
            <a:r>
              <a:rPr lang="en-US" sz="2400" dirty="0" err="1" smtClean="0">
                <a:solidFill>
                  <a:schemeClr val="bg1"/>
                </a:solidFill>
              </a:rPr>
              <a:t>Toeplitz</a:t>
            </a:r>
            <a:r>
              <a:rPr lang="en-US" sz="2400" dirty="0" smtClean="0">
                <a:solidFill>
                  <a:schemeClr val="bg1"/>
                </a:solidFill>
              </a:rPr>
              <a:t> matrixes</a:t>
            </a:r>
          </a:p>
          <a:p>
            <a:pPr marL="342900" indent="-342900" algn="just">
              <a:buAutoNum type="arabicParenR"/>
            </a:pPr>
            <a:r>
              <a:rPr lang="en-US" sz="2400" dirty="0" smtClean="0">
                <a:solidFill>
                  <a:schemeClr val="bg1"/>
                </a:solidFill>
              </a:rPr>
              <a:t>Cyclic templates and Cyclic matrixes</a:t>
            </a:r>
            <a:r>
              <a:rPr lang="ru-RU" sz="2400" dirty="0" smtClean="0">
                <a:solidFill>
                  <a:schemeClr val="bg1"/>
                </a:solidFill>
              </a:rPr>
              <a:t>.  </a:t>
            </a:r>
            <a:endParaRPr lang="ru-RU" sz="2400" dirty="0">
              <a:solidFill>
                <a:schemeClr val="bg1"/>
              </a:solidFill>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Applications of Standard Image Algebra</a:t>
            </a:r>
            <a:endParaRPr lang="ru-RU" sz="3000" dirty="0">
              <a:solidFill>
                <a:schemeClr val="bg1"/>
              </a:solidFill>
            </a:endParaRPr>
          </a:p>
        </p:txBody>
      </p:sp>
      <p:graphicFrame>
        <p:nvGraphicFramePr>
          <p:cNvPr id="13" name="Diagram 12"/>
          <p:cNvGraphicFramePr/>
          <p:nvPr/>
        </p:nvGraphicFramePr>
        <p:xfrm>
          <a:off x="1000100" y="1500174"/>
          <a:ext cx="7429552" cy="4857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Edge Detection on Images by Discrete Differential</a:t>
            </a:r>
            <a:endParaRPr lang="ru-RU" sz="3000" dirty="0">
              <a:solidFill>
                <a:schemeClr val="bg1"/>
              </a:solidFill>
            </a:endParaRPr>
          </a:p>
        </p:txBody>
      </p:sp>
      <p:sp>
        <p:nvSpPr>
          <p:cNvPr id="10" name="Rectangle 9"/>
          <p:cNvSpPr/>
          <p:nvPr/>
        </p:nvSpPr>
        <p:spPr>
          <a:xfrm>
            <a:off x="214282" y="1571612"/>
            <a:ext cx="8715436" cy="4278094"/>
          </a:xfrm>
          <a:prstGeom prst="rect">
            <a:avLst/>
          </a:prstGeom>
        </p:spPr>
        <p:txBody>
          <a:bodyPr wrap="square">
            <a:spAutoFit/>
          </a:bodyPr>
          <a:lstStyle/>
          <a:p>
            <a:r>
              <a:rPr lang="en-US" sz="2000" dirty="0" smtClean="0"/>
              <a:t>Let </a:t>
            </a:r>
            <a:r>
              <a:rPr lang="ru-RU" sz="2000" dirty="0" smtClean="0"/>
              <a:t>a</a:t>
            </a:r>
            <a:r>
              <a:rPr lang="en-US" sz="2000" dirty="0" smtClean="0"/>
              <a:t> </a:t>
            </a:r>
            <a:r>
              <a:rPr lang="ru-RU" sz="2000" dirty="0" smtClean="0">
                <a:sym typeface="Symbol"/>
              </a:rPr>
              <a:t></a:t>
            </a:r>
            <a:r>
              <a:rPr lang="ru-RU" sz="2000" dirty="0" smtClean="0"/>
              <a:t> R</a:t>
            </a:r>
            <a:r>
              <a:rPr lang="ru-RU" sz="2000" baseline="30000" dirty="0" smtClean="0"/>
              <a:t>X</a:t>
            </a:r>
            <a:r>
              <a:rPr lang="ru-RU" sz="2000" dirty="0" smtClean="0"/>
              <a:t> </a:t>
            </a:r>
            <a:r>
              <a:rPr lang="en-US" sz="2000" dirty="0" smtClean="0"/>
              <a:t> is a raw image</a:t>
            </a:r>
            <a:r>
              <a:rPr lang="ru-RU" sz="2000" dirty="0" smtClean="0"/>
              <a:t>. </a:t>
            </a:r>
            <a:r>
              <a:rPr lang="en-US" sz="2000" dirty="0" smtClean="0"/>
              <a:t>Image with extracted edges is </a:t>
            </a:r>
            <a:r>
              <a:rPr lang="ru-RU" sz="2000" dirty="0" smtClean="0"/>
              <a:t>b</a:t>
            </a:r>
            <a:r>
              <a:rPr lang="ru-RU" sz="2000" dirty="0" smtClean="0">
                <a:sym typeface="Symbol"/>
              </a:rPr>
              <a:t>  </a:t>
            </a:r>
            <a:r>
              <a:rPr lang="ru-RU" sz="2000" dirty="0" smtClean="0"/>
              <a:t>R</a:t>
            </a:r>
            <a:r>
              <a:rPr lang="ru-RU" sz="2000" baseline="30000" dirty="0" smtClean="0"/>
              <a:t>X</a:t>
            </a:r>
            <a:r>
              <a:rPr lang="ru-RU" sz="2000" dirty="0" smtClean="0"/>
              <a:t> </a:t>
            </a:r>
            <a:r>
              <a:rPr lang="en-US" sz="2000" dirty="0" smtClean="0"/>
              <a:t>and it could be getting by methods of differential</a:t>
            </a:r>
            <a:r>
              <a:rPr lang="ru-RU" sz="2000" dirty="0" smtClean="0"/>
              <a:t> (</a:t>
            </a:r>
            <a:r>
              <a:rPr lang="en-US" sz="2000" dirty="0" smtClean="0"/>
              <a:t>for any point of image definition domain</a:t>
            </a:r>
            <a:r>
              <a:rPr lang="ru-RU" sz="2000" dirty="0" smtClean="0"/>
              <a:t>):</a:t>
            </a:r>
          </a:p>
          <a:p>
            <a:endParaRPr lang="ru-RU" sz="2000" dirty="0" smtClean="0"/>
          </a:p>
          <a:p>
            <a:r>
              <a:rPr lang="it-IT" sz="2400" dirty="0" smtClean="0">
                <a:solidFill>
                  <a:schemeClr val="bg1"/>
                </a:solidFill>
              </a:rPr>
              <a:t>1. Horisontal Differential:</a:t>
            </a:r>
            <a:endParaRPr lang="ru-RU" sz="2400" dirty="0" smtClean="0">
              <a:solidFill>
                <a:schemeClr val="bg1"/>
              </a:solidFill>
            </a:endParaRPr>
          </a:p>
          <a:p>
            <a:r>
              <a:rPr lang="it-IT" sz="2000" dirty="0" smtClean="0"/>
              <a:t>b(i, j) = a(i,j)-a(i,j+1) </a:t>
            </a:r>
            <a:r>
              <a:rPr lang="ru-RU" sz="2000" dirty="0" smtClean="0"/>
              <a:t>или</a:t>
            </a:r>
            <a:r>
              <a:rPr lang="it-IT" sz="2000" dirty="0" smtClean="0"/>
              <a:t> b(i,j) = 2a(i,j)-a(i,j-1)-a(i,j+1).</a:t>
            </a:r>
            <a:endParaRPr lang="ru-RU" sz="2000" dirty="0" smtClean="0"/>
          </a:p>
          <a:p>
            <a:endParaRPr lang="ru-RU" sz="2000" dirty="0" smtClean="0"/>
          </a:p>
          <a:p>
            <a:r>
              <a:rPr lang="it-IT" sz="2400" dirty="0" smtClean="0">
                <a:solidFill>
                  <a:schemeClr val="bg1"/>
                </a:solidFill>
              </a:rPr>
              <a:t>2. Vertical Differential:</a:t>
            </a:r>
            <a:endParaRPr lang="ru-RU" sz="2400" dirty="0" smtClean="0">
              <a:solidFill>
                <a:schemeClr val="bg1"/>
              </a:solidFill>
            </a:endParaRPr>
          </a:p>
          <a:p>
            <a:r>
              <a:rPr lang="it-IT" sz="2000" dirty="0" smtClean="0"/>
              <a:t>b(i,j) = a(i,j)-a(i+1,j) </a:t>
            </a:r>
            <a:r>
              <a:rPr lang="en-US" sz="2000" dirty="0" smtClean="0"/>
              <a:t>or</a:t>
            </a:r>
            <a:r>
              <a:rPr lang="it-IT" sz="2000" dirty="0" smtClean="0"/>
              <a:t> b(i,j) = 2 a(i,j)-a(i-1,j)-a(i+1,j).</a:t>
            </a:r>
            <a:endParaRPr lang="ru-RU" sz="2000" dirty="0" smtClean="0"/>
          </a:p>
          <a:p>
            <a:endParaRPr lang="ru-RU" sz="2000" dirty="0" smtClean="0"/>
          </a:p>
          <a:p>
            <a:r>
              <a:rPr lang="it-IT" sz="2400" dirty="0" smtClean="0">
                <a:solidFill>
                  <a:schemeClr val="bg1"/>
                </a:solidFill>
              </a:rPr>
              <a:t>3. </a:t>
            </a:r>
            <a:r>
              <a:rPr lang="en-US" sz="2400" dirty="0" smtClean="0">
                <a:solidFill>
                  <a:schemeClr val="bg1"/>
                </a:solidFill>
              </a:rPr>
              <a:t>G</a:t>
            </a:r>
            <a:r>
              <a:rPr lang="it-IT" sz="2400" dirty="0" smtClean="0">
                <a:solidFill>
                  <a:schemeClr val="bg1"/>
                </a:solidFill>
              </a:rPr>
              <a:t>radient Approximation:</a:t>
            </a:r>
            <a:endParaRPr lang="ru-RU" sz="2400" dirty="0" smtClean="0">
              <a:solidFill>
                <a:schemeClr val="bg1"/>
              </a:solidFill>
            </a:endParaRPr>
          </a:p>
          <a:p>
            <a:r>
              <a:rPr lang="it-IT" sz="2000" dirty="0" smtClean="0"/>
              <a:t>b(i,j) = |a(i,j)-a(i+1,j)|+|(a(i,j)-a(i,j+1)| </a:t>
            </a:r>
            <a:r>
              <a:rPr lang="en-US" sz="2000" dirty="0" smtClean="0"/>
              <a:t>or</a:t>
            </a:r>
            <a:r>
              <a:rPr lang="it-IT" sz="2000" dirty="0" smtClean="0"/>
              <a:t> b(i,j) = |a(i,j)-a(i+1,j+1)|+|a(i-1,j)-a(i,j+1)|.</a:t>
            </a:r>
            <a:endParaRPr lang="ru-RU" sz="2000" dirty="0" smtClean="0"/>
          </a:p>
          <a:p>
            <a:endParaRPr lang="ru-RU" sz="20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1015663"/>
          </a:xfrm>
          <a:prstGeom prst="rect">
            <a:avLst/>
          </a:prstGeom>
        </p:spPr>
        <p:txBody>
          <a:bodyPr wrap="square">
            <a:spAutoFit/>
          </a:bodyPr>
          <a:lstStyle/>
          <a:p>
            <a:pPr algn="ctr"/>
            <a:r>
              <a:rPr lang="en-US" sz="3000" dirty="0" smtClean="0">
                <a:solidFill>
                  <a:schemeClr val="bg1"/>
                </a:solidFill>
              </a:rPr>
              <a:t>Interpretation of Edge Detection Extraction by Means of a Standard Image Algebra</a:t>
            </a:r>
            <a:endParaRPr lang="ru-RU" sz="3000" dirty="0">
              <a:solidFill>
                <a:schemeClr val="bg1"/>
              </a:solidFill>
            </a:endParaRPr>
          </a:p>
        </p:txBody>
      </p:sp>
      <p:sp>
        <p:nvSpPr>
          <p:cNvPr id="10" name="Rectangle 9"/>
          <p:cNvSpPr/>
          <p:nvPr/>
        </p:nvSpPr>
        <p:spPr>
          <a:xfrm>
            <a:off x="214282" y="2428868"/>
            <a:ext cx="8572560" cy="2308324"/>
          </a:xfrm>
          <a:prstGeom prst="rect">
            <a:avLst/>
          </a:prstGeom>
        </p:spPr>
        <p:txBody>
          <a:bodyPr wrap="square">
            <a:spAutoFit/>
          </a:bodyPr>
          <a:lstStyle/>
          <a:p>
            <a:pPr marL="457200" indent="-457200">
              <a:buAutoNum type="arabicPeriod"/>
            </a:pPr>
            <a:r>
              <a:rPr lang="en-US" sz="2400" dirty="0" smtClean="0">
                <a:solidFill>
                  <a:schemeClr val="bg1"/>
                </a:solidFill>
              </a:rPr>
              <a:t>Horizontal Differential</a:t>
            </a:r>
            <a:r>
              <a:rPr lang="ru-RU" sz="2400" dirty="0" smtClean="0">
                <a:solidFill>
                  <a:schemeClr val="bg1"/>
                </a:solidFill>
              </a:rPr>
              <a:t>:</a:t>
            </a:r>
          </a:p>
          <a:p>
            <a:pPr marL="457200" indent="-457200">
              <a:buAutoNum type="arabicPeriod"/>
            </a:pPr>
            <a:endParaRPr lang="ru-RU" sz="2000" dirty="0" smtClean="0"/>
          </a:p>
          <a:p>
            <a:r>
              <a:rPr lang="ru-RU" sz="2000" dirty="0" smtClean="0"/>
              <a:t>b:=a</a:t>
            </a:r>
            <a:r>
              <a:rPr lang="ru-RU" sz="2000" dirty="0" smtClean="0">
                <a:sym typeface="Symbol"/>
              </a:rPr>
              <a:t></a:t>
            </a:r>
            <a:r>
              <a:rPr lang="ru-RU" sz="2000" dirty="0" smtClean="0"/>
              <a:t>r, </a:t>
            </a:r>
            <a:r>
              <a:rPr lang="en-US" sz="2000" dirty="0" smtClean="0"/>
              <a:t>where an invariant template </a:t>
            </a:r>
            <a:r>
              <a:rPr lang="ru-RU" sz="2000" dirty="0" smtClean="0"/>
              <a:t>r </a:t>
            </a:r>
            <a:r>
              <a:rPr lang="en-US" sz="2000" dirty="0" smtClean="0"/>
              <a:t>is defined as</a:t>
            </a:r>
            <a:r>
              <a:rPr lang="ru-RU" sz="2000" dirty="0" smtClean="0"/>
              <a:t>  </a:t>
            </a:r>
            <a:r>
              <a:rPr lang="en-US" sz="2000" dirty="0" smtClean="0"/>
              <a:t>r</a:t>
            </a:r>
            <a:r>
              <a:rPr lang="ru-RU" sz="2000" baseline="-25000" dirty="0" smtClean="0"/>
              <a:t>(</a:t>
            </a:r>
            <a:r>
              <a:rPr lang="en-US" sz="2000" baseline="-25000" dirty="0" err="1" smtClean="0"/>
              <a:t>i</a:t>
            </a:r>
            <a:r>
              <a:rPr lang="ru-RU" sz="2000" baseline="-25000" dirty="0" smtClean="0"/>
              <a:t>,</a:t>
            </a:r>
            <a:r>
              <a:rPr lang="en-US" sz="2000" baseline="-25000" dirty="0" smtClean="0"/>
              <a:t>j</a:t>
            </a:r>
            <a:r>
              <a:rPr lang="ru-RU" sz="2000" baseline="-25000" dirty="0" smtClean="0"/>
              <a:t>)</a:t>
            </a:r>
            <a:r>
              <a:rPr lang="ru-RU" sz="2000" dirty="0" smtClean="0"/>
              <a:t>(</a:t>
            </a:r>
            <a:r>
              <a:rPr lang="en-US" sz="2000" dirty="0" smtClean="0"/>
              <a:t>x</a:t>
            </a:r>
            <a:r>
              <a:rPr lang="ru-RU" sz="2000" dirty="0" smtClean="0"/>
              <a:t>)= </a:t>
            </a:r>
          </a:p>
          <a:p>
            <a:endParaRPr lang="ru-RU" sz="2000" dirty="0" smtClean="0"/>
          </a:p>
          <a:p>
            <a:endParaRPr lang="ru-RU" sz="2000" dirty="0" smtClean="0"/>
          </a:p>
          <a:p>
            <a:r>
              <a:rPr lang="en-US" sz="2000" dirty="0" smtClean="0"/>
              <a:t>or b :=a</a:t>
            </a:r>
            <a:r>
              <a:rPr lang="ru-RU" sz="2000" dirty="0" smtClean="0">
                <a:sym typeface="Symbol"/>
              </a:rPr>
              <a:t></a:t>
            </a:r>
            <a:r>
              <a:rPr lang="en-US" sz="2000" dirty="0" smtClean="0"/>
              <a:t>s, where s</a:t>
            </a:r>
            <a:r>
              <a:rPr lang="en-US" sz="2000" baseline="-25000" dirty="0" smtClean="0"/>
              <a:t>(</a:t>
            </a:r>
            <a:r>
              <a:rPr lang="en-US" sz="2000" baseline="-25000" dirty="0" err="1" smtClean="0"/>
              <a:t>i,j</a:t>
            </a:r>
            <a:r>
              <a:rPr lang="en-US" sz="2000" baseline="-25000" dirty="0" smtClean="0"/>
              <a:t>)</a:t>
            </a:r>
            <a:r>
              <a:rPr lang="en-US" sz="2000" dirty="0" smtClean="0"/>
              <a:t>(x)=</a:t>
            </a:r>
            <a:endParaRPr lang="ru-RU" sz="2000" dirty="0" smtClean="0"/>
          </a:p>
          <a:p>
            <a:endParaRPr lang="ru-RU" sz="2000" dirty="0" smtClean="0"/>
          </a:p>
        </p:txBody>
      </p:sp>
      <p:sp>
        <p:nvSpPr>
          <p:cNvPr id="1392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9265" name="Object 1"/>
          <p:cNvGraphicFramePr>
            <a:graphicFrameLocks noChangeAspect="1"/>
          </p:cNvGraphicFramePr>
          <p:nvPr/>
        </p:nvGraphicFramePr>
        <p:xfrm>
          <a:off x="6899275" y="2643188"/>
          <a:ext cx="1901825" cy="1143000"/>
        </p:xfrm>
        <a:graphic>
          <a:graphicData uri="http://schemas.openxmlformats.org/presentationml/2006/ole">
            <p:oleObj spid="_x0000_s351234" name="Equation" r:id="rId4" imgW="1269720" imgH="711000" progId="">
              <p:embed/>
            </p:oleObj>
          </a:graphicData>
        </a:graphic>
      </p:graphicFrame>
      <p:sp>
        <p:nvSpPr>
          <p:cNvPr id="13926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9267" name="Object 3"/>
          <p:cNvGraphicFramePr>
            <a:graphicFrameLocks noChangeAspect="1"/>
          </p:cNvGraphicFramePr>
          <p:nvPr/>
        </p:nvGraphicFramePr>
        <p:xfrm>
          <a:off x="3049588" y="3571875"/>
          <a:ext cx="3049587" cy="1143000"/>
        </p:xfrm>
        <a:graphic>
          <a:graphicData uri="http://schemas.openxmlformats.org/presentationml/2006/ole">
            <p:oleObj spid="_x0000_s351235" name="Equation" r:id="rId5" imgW="1904760" imgH="711000" progId="">
              <p:embed/>
            </p:oleObj>
          </a:graphicData>
        </a:graphic>
      </p:graphicFrame>
      <p:graphicFrame>
        <p:nvGraphicFramePr>
          <p:cNvPr id="13" name="Table 12"/>
          <p:cNvGraphicFramePr>
            <a:graphicFrameLocks noGrp="1"/>
          </p:cNvGraphicFramePr>
          <p:nvPr/>
        </p:nvGraphicFramePr>
        <p:xfrm>
          <a:off x="1428728" y="4786322"/>
          <a:ext cx="6215104" cy="1214446"/>
        </p:xfrm>
        <a:graphic>
          <a:graphicData uri="http://schemas.openxmlformats.org/drawingml/2006/table">
            <a:tbl>
              <a:tblPr/>
              <a:tblGrid>
                <a:gridCol w="622100"/>
                <a:gridCol w="621363"/>
                <a:gridCol w="621363"/>
                <a:gridCol w="616945"/>
                <a:gridCol w="623572"/>
                <a:gridCol w="621363"/>
                <a:gridCol w="621363"/>
                <a:gridCol w="621363"/>
                <a:gridCol w="623572"/>
                <a:gridCol w="622100"/>
              </a:tblGrid>
              <a:tr h="607223">
                <a:tc>
                  <a:txBody>
                    <a:bodyPr/>
                    <a:lstStyle/>
                    <a:p>
                      <a:pPr algn="just">
                        <a:lnSpc>
                          <a:spcPct val="150000"/>
                        </a:lnSpc>
                        <a:spcAft>
                          <a:spcPts val="0"/>
                        </a:spcAft>
                      </a:pPr>
                      <a:r>
                        <a:rPr lang="en-US" sz="2000" dirty="0">
                          <a:solidFill>
                            <a:schemeClr val="tx1"/>
                          </a:solidFill>
                          <a:latin typeface="Times New Roman"/>
                          <a:ea typeface="Times New Roman"/>
                        </a:rPr>
                        <a:t>r =</a:t>
                      </a:r>
                      <a:endParaRPr lang="ru-RU" sz="2000" dirty="0">
                        <a:solidFill>
                          <a:schemeClr val="tx1"/>
                        </a:solidFill>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dirty="0">
                          <a:solidFill>
                            <a:schemeClr val="tx1"/>
                          </a:solidFill>
                          <a:latin typeface="Times New Roman"/>
                          <a:ea typeface="Times New Roman"/>
                        </a:rPr>
                        <a:t>1</a:t>
                      </a:r>
                      <a:endParaRPr lang="ru-RU" sz="2000" dirty="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gn="just">
                        <a:lnSpc>
                          <a:spcPct val="150000"/>
                        </a:lnSpc>
                        <a:spcAft>
                          <a:spcPts val="0"/>
                        </a:spcAft>
                      </a:pPr>
                      <a:r>
                        <a:rPr lang="en-US" sz="2000" dirty="0">
                          <a:solidFill>
                            <a:schemeClr val="tx1"/>
                          </a:solidFill>
                          <a:latin typeface="Times New Roman"/>
                          <a:ea typeface="Times New Roman"/>
                        </a:rPr>
                        <a:t>-1</a:t>
                      </a:r>
                      <a:endParaRPr lang="ru-RU" sz="2000" dirty="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US" sz="200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algn="just">
                        <a:lnSpc>
                          <a:spcPct val="150000"/>
                        </a:lnSpc>
                        <a:spcAft>
                          <a:spcPts val="0"/>
                        </a:spcAft>
                      </a:pPr>
                      <a:r>
                        <a:rPr lang="en-US" sz="2000">
                          <a:solidFill>
                            <a:schemeClr val="tx1"/>
                          </a:solidFill>
                          <a:latin typeface="Times New Roman"/>
                          <a:ea typeface="Times New Roman"/>
                        </a:rPr>
                        <a:t>S =</a:t>
                      </a:r>
                      <a:endParaRPr lang="ru-RU" sz="2000">
                        <a:solidFill>
                          <a:schemeClr val="tx1"/>
                        </a:solidFill>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a:solidFill>
                            <a:schemeClr val="tx1"/>
                          </a:solidFill>
                          <a:latin typeface="Times New Roman"/>
                          <a:ea typeface="Times New Roman"/>
                        </a:rPr>
                        <a:t>-1</a:t>
                      </a:r>
                      <a:endParaRPr lang="ru-RU" sz="200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a:solidFill>
                            <a:schemeClr val="tx1"/>
                          </a:solidFill>
                          <a:latin typeface="Times New Roman"/>
                          <a:ea typeface="Times New Roman"/>
                        </a:rPr>
                        <a:t>2</a:t>
                      </a:r>
                      <a:endParaRPr lang="ru-RU" sz="200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gn="just">
                        <a:lnSpc>
                          <a:spcPct val="150000"/>
                        </a:lnSpc>
                        <a:spcAft>
                          <a:spcPts val="0"/>
                        </a:spcAft>
                      </a:pPr>
                      <a:r>
                        <a:rPr lang="en-US" sz="2000">
                          <a:solidFill>
                            <a:schemeClr val="tx1"/>
                          </a:solidFill>
                          <a:latin typeface="Times New Roman"/>
                          <a:ea typeface="Times New Roman"/>
                        </a:rPr>
                        <a:t>-1</a:t>
                      </a:r>
                      <a:endParaRPr lang="ru-RU" sz="200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US" sz="2000">
                        <a:solidFill>
                          <a:schemeClr val="tx1"/>
                        </a:solidFill>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algn="just">
                        <a:lnSpc>
                          <a:spcPct val="150000"/>
                        </a:lnSpc>
                        <a:spcAft>
                          <a:spcPts val="0"/>
                        </a:spcAft>
                      </a:pPr>
                      <a:endParaRPr lang="ru-RU" sz="2000" dirty="0">
                        <a:solidFill>
                          <a:schemeClr val="tx1"/>
                        </a:solidFill>
                        <a:latin typeface="Times New Roman"/>
                        <a:ea typeface="Times New Roman"/>
                      </a:endParaRPr>
                    </a:p>
                  </a:txBody>
                  <a:tcPr marL="68580" marR="68580" marT="0" marB="0" anchor="ctr">
                    <a:lnL>
                      <a:noFill/>
                    </a:lnL>
                    <a:lnR w="12700" cap="flat" cmpd="sng" algn="ctr">
                      <a:noFill/>
                      <a:prstDash val="solid"/>
                      <a:round/>
                      <a:headEnd type="none" w="med" len="med"/>
                      <a:tailEnd type="none" w="med" len="med"/>
                    </a:lnR>
                    <a:lnT>
                      <a:noFill/>
                    </a:lnT>
                    <a:lnB>
                      <a:noFill/>
                    </a:lnB>
                  </a:tcPr>
                </a:tc>
              </a:tr>
              <a:tr h="607223">
                <a:tc>
                  <a:txBody>
                    <a:bodyPr/>
                    <a:lstStyle/>
                    <a:p>
                      <a:pPr algn="just">
                        <a:lnSpc>
                          <a:spcPct val="150000"/>
                        </a:lnSpc>
                        <a:spcAft>
                          <a:spcPts val="0"/>
                        </a:spcAft>
                      </a:pPr>
                      <a:endParaRPr lang="en-US" sz="2000">
                        <a:solidFill>
                          <a:schemeClr val="tx1"/>
                        </a:solidFill>
                        <a:latin typeface="Times New Roman"/>
                        <a:ea typeface="Times New Roman"/>
                      </a:endParaRPr>
                    </a:p>
                  </a:txBody>
                  <a:tcPr marL="68580" marR="68580" marT="0" marB="0" anchor="ctr">
                    <a:lnL>
                      <a:noFill/>
                    </a:lnL>
                    <a:lnR>
                      <a:noFill/>
                    </a:lnR>
                    <a:lnT>
                      <a:noFill/>
                    </a:lnT>
                    <a:lnB>
                      <a:noFill/>
                    </a:lnB>
                  </a:tcPr>
                </a:tc>
                <a:tc gridSpan="3">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pPr algn="just">
                        <a:lnSpc>
                          <a:spcPct val="150000"/>
                        </a:lnSpc>
                        <a:spcAft>
                          <a:spcPts val="0"/>
                        </a:spcAft>
                      </a:pPr>
                      <a:endParaRPr lang="en-US" sz="2000">
                        <a:solidFill>
                          <a:schemeClr val="tx1"/>
                        </a:solidFill>
                        <a:latin typeface="Times New Roman"/>
                        <a:ea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dirty="0">
                        <a:solidFill>
                          <a:schemeClr val="tx1"/>
                        </a:solidFill>
                        <a:latin typeface="Times New Roman"/>
                        <a:ea typeface="Times New Roman"/>
                      </a:endParaRPr>
                    </a:p>
                  </a:txBody>
                  <a:tcPr marL="68580" marR="68580" marT="0" marB="0" anchor="ctr">
                    <a:lnL>
                      <a:noFill/>
                    </a:lnL>
                    <a:lnR w="12700" cap="flat" cmpd="sng" algn="ctr">
                      <a:noFill/>
                      <a:prstDash val="solid"/>
                      <a:round/>
                      <a:headEnd type="none" w="med" len="med"/>
                      <a:tailEnd type="none" w="med" len="med"/>
                    </a:lnR>
                    <a:lnT>
                      <a:noFill/>
                    </a:lnT>
                    <a:lnB>
                      <a:noFill/>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142844" y="2285992"/>
            <a:ext cx="8572560" cy="2616101"/>
          </a:xfrm>
          <a:prstGeom prst="rect">
            <a:avLst/>
          </a:prstGeom>
        </p:spPr>
        <p:txBody>
          <a:bodyPr wrap="square">
            <a:spAutoFit/>
          </a:bodyPr>
          <a:lstStyle/>
          <a:p>
            <a:r>
              <a:rPr lang="ru-RU" sz="2400" dirty="0" smtClean="0">
                <a:solidFill>
                  <a:schemeClr val="bg1"/>
                </a:solidFill>
              </a:rPr>
              <a:t>2. </a:t>
            </a:r>
            <a:r>
              <a:rPr lang="en-US" sz="2400" dirty="0" smtClean="0">
                <a:solidFill>
                  <a:schemeClr val="bg1"/>
                </a:solidFill>
              </a:rPr>
              <a:t>Vertical Differential</a:t>
            </a:r>
            <a:r>
              <a:rPr lang="ru-RU" sz="2400" dirty="0" smtClean="0">
                <a:solidFill>
                  <a:schemeClr val="bg1"/>
                </a:solidFill>
              </a:rPr>
              <a:t>:</a:t>
            </a:r>
          </a:p>
          <a:p>
            <a:endParaRPr lang="ru-RU" sz="2000" dirty="0" smtClean="0"/>
          </a:p>
          <a:p>
            <a:r>
              <a:rPr lang="ru-RU" sz="2000" dirty="0" smtClean="0"/>
              <a:t>b:=a</a:t>
            </a:r>
            <a:r>
              <a:rPr lang="ru-RU" sz="2000" dirty="0" smtClean="0">
                <a:sym typeface="Symbol"/>
              </a:rPr>
              <a:t></a:t>
            </a:r>
            <a:r>
              <a:rPr lang="ru-RU" sz="2000" dirty="0" smtClean="0"/>
              <a:t>t, </a:t>
            </a:r>
            <a:r>
              <a:rPr lang="en-US" sz="2000" dirty="0" smtClean="0"/>
              <a:t>where template  </a:t>
            </a:r>
            <a:r>
              <a:rPr lang="ru-RU" sz="2000" dirty="0" smtClean="0"/>
              <a:t>t </a:t>
            </a:r>
            <a:r>
              <a:rPr lang="en-US" sz="2000" dirty="0" smtClean="0"/>
              <a:t>is defines as t</a:t>
            </a:r>
            <a:r>
              <a:rPr lang="ru-RU" sz="2000" baseline="-25000" dirty="0" smtClean="0"/>
              <a:t>(</a:t>
            </a:r>
            <a:r>
              <a:rPr lang="en-US" sz="2000" baseline="-25000" dirty="0" err="1" smtClean="0"/>
              <a:t>i</a:t>
            </a:r>
            <a:r>
              <a:rPr lang="ru-RU" sz="2000" baseline="-25000" dirty="0" smtClean="0"/>
              <a:t>,</a:t>
            </a:r>
            <a:r>
              <a:rPr lang="en-US" sz="2000" baseline="-25000" dirty="0" smtClean="0"/>
              <a:t>j</a:t>
            </a:r>
            <a:r>
              <a:rPr lang="ru-RU" sz="2000" baseline="-25000" dirty="0" smtClean="0"/>
              <a:t>)</a:t>
            </a:r>
            <a:r>
              <a:rPr lang="ru-RU" sz="2000" dirty="0" smtClean="0"/>
              <a:t>(</a:t>
            </a:r>
            <a:r>
              <a:rPr lang="en-US" sz="2000" dirty="0" smtClean="0"/>
              <a:t>x</a:t>
            </a:r>
            <a:r>
              <a:rPr lang="ru-RU" sz="2000" dirty="0" smtClean="0"/>
              <a:t>)=  </a:t>
            </a:r>
          </a:p>
          <a:p>
            <a:endParaRPr lang="ru-RU" sz="2000" dirty="0" smtClean="0"/>
          </a:p>
          <a:p>
            <a:r>
              <a:rPr lang="en-US" sz="2000" dirty="0" smtClean="0"/>
              <a:t>or</a:t>
            </a:r>
            <a:endParaRPr lang="ru-RU" sz="2000" dirty="0" smtClean="0"/>
          </a:p>
          <a:p>
            <a:endParaRPr lang="ru-RU" sz="2000" dirty="0" smtClean="0"/>
          </a:p>
          <a:p>
            <a:endParaRPr lang="ru-RU" sz="2000" dirty="0" smtClean="0"/>
          </a:p>
          <a:p>
            <a:r>
              <a:rPr lang="it-IT" sz="2000" dirty="0" smtClean="0"/>
              <a:t>b</a:t>
            </a:r>
            <a:r>
              <a:rPr lang="en-US" sz="2000" dirty="0" smtClean="0"/>
              <a:t>:=</a:t>
            </a:r>
            <a:r>
              <a:rPr lang="it-IT" sz="2000" dirty="0" smtClean="0"/>
              <a:t>a</a:t>
            </a:r>
            <a:r>
              <a:rPr lang="ru-RU" sz="2000" dirty="0" smtClean="0">
                <a:sym typeface="Symbol"/>
              </a:rPr>
              <a:t></a:t>
            </a:r>
            <a:r>
              <a:rPr lang="it-IT" sz="2000" dirty="0" smtClean="0"/>
              <a:t>u</a:t>
            </a:r>
            <a:r>
              <a:rPr lang="en-US" sz="2000" dirty="0" smtClean="0"/>
              <a:t>, where</a:t>
            </a:r>
            <a:r>
              <a:rPr lang="ru-RU" sz="2000" dirty="0" smtClean="0"/>
              <a:t> </a:t>
            </a:r>
            <a:r>
              <a:rPr lang="it-IT" sz="2000" dirty="0" smtClean="0"/>
              <a:t>u</a:t>
            </a:r>
            <a:r>
              <a:rPr lang="en-US" sz="2000" baseline="-25000" dirty="0" smtClean="0"/>
              <a:t>(</a:t>
            </a:r>
            <a:r>
              <a:rPr lang="it-IT" sz="2000" baseline="-25000" dirty="0" smtClean="0"/>
              <a:t>i</a:t>
            </a:r>
            <a:r>
              <a:rPr lang="en-US" sz="2000" baseline="-25000" dirty="0" smtClean="0"/>
              <a:t>,</a:t>
            </a:r>
            <a:r>
              <a:rPr lang="it-IT" sz="2000" baseline="-25000" dirty="0" smtClean="0"/>
              <a:t>j</a:t>
            </a:r>
            <a:r>
              <a:rPr lang="en-US" sz="2000" baseline="-25000" dirty="0" smtClean="0"/>
              <a:t>)</a:t>
            </a:r>
            <a:r>
              <a:rPr lang="en-US" sz="2000" dirty="0" smtClean="0"/>
              <a:t>(</a:t>
            </a:r>
            <a:r>
              <a:rPr lang="it-IT" sz="2000" dirty="0" smtClean="0"/>
              <a:t>x</a:t>
            </a:r>
            <a:r>
              <a:rPr lang="en-US" sz="2000" dirty="0" smtClean="0"/>
              <a:t>)=</a:t>
            </a:r>
            <a:r>
              <a:rPr lang="ru-RU" sz="2000" dirty="0" smtClean="0"/>
              <a:t>                                                                      </a:t>
            </a:r>
            <a:r>
              <a:rPr lang="en-US" sz="2000" dirty="0" smtClean="0"/>
              <a:t>.</a:t>
            </a:r>
            <a:endParaRPr lang="ru-RU" sz="2000" dirty="0" smtClean="0"/>
          </a:p>
        </p:txBody>
      </p:sp>
      <p:sp>
        <p:nvSpPr>
          <p:cNvPr id="1392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3926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2630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6308" name="Object 4"/>
          <p:cNvGraphicFramePr>
            <a:graphicFrameLocks noChangeAspect="1"/>
          </p:cNvGraphicFramePr>
          <p:nvPr/>
        </p:nvGraphicFramePr>
        <p:xfrm>
          <a:off x="5184775" y="2571750"/>
          <a:ext cx="1901825" cy="1071563"/>
        </p:xfrm>
        <a:graphic>
          <a:graphicData uri="http://schemas.openxmlformats.org/presentationml/2006/ole">
            <p:oleObj spid="_x0000_s352258" name="Equation" r:id="rId4" imgW="1269720" imgH="711000" progId="">
              <p:embed/>
            </p:oleObj>
          </a:graphicData>
        </a:graphic>
      </p:graphicFrame>
      <p:sp>
        <p:nvSpPr>
          <p:cNvPr id="22631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6310" name="Object 6"/>
          <p:cNvGraphicFramePr>
            <a:graphicFrameLocks noChangeAspect="1"/>
          </p:cNvGraphicFramePr>
          <p:nvPr/>
        </p:nvGraphicFramePr>
        <p:xfrm>
          <a:off x="2716213" y="4000500"/>
          <a:ext cx="3619500" cy="1357313"/>
        </p:xfrm>
        <a:graphic>
          <a:graphicData uri="http://schemas.openxmlformats.org/presentationml/2006/ole">
            <p:oleObj spid="_x0000_s352259" name="Equation" r:id="rId5" imgW="1904760" imgH="711000" progId="">
              <p:embed/>
            </p:oleObj>
          </a:graphicData>
        </a:graphic>
      </p:graphicFrame>
      <p:graphicFrame>
        <p:nvGraphicFramePr>
          <p:cNvPr id="18" name="Table 17"/>
          <p:cNvGraphicFramePr>
            <a:graphicFrameLocks noGrp="1"/>
          </p:cNvGraphicFramePr>
          <p:nvPr/>
        </p:nvGraphicFramePr>
        <p:xfrm>
          <a:off x="4786314" y="5072074"/>
          <a:ext cx="1643074" cy="1371600"/>
        </p:xfrm>
        <a:graphic>
          <a:graphicData uri="http://schemas.openxmlformats.org/drawingml/2006/table">
            <a:tbl>
              <a:tblPr/>
              <a:tblGrid>
                <a:gridCol w="822023"/>
                <a:gridCol w="821051"/>
              </a:tblGrid>
              <a:tr h="404815">
                <a:tc>
                  <a:txBody>
                    <a:bodyPr/>
                    <a:lstStyle/>
                    <a:p>
                      <a:pPr algn="just">
                        <a:lnSpc>
                          <a:spcPct val="150000"/>
                        </a:lnSpc>
                        <a:spcAft>
                          <a:spcPts val="0"/>
                        </a:spcAft>
                      </a:pPr>
                      <a:endParaRPr lang="en-US" sz="2000" dirty="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dirty="0">
                          <a:latin typeface="Times New Roman"/>
                          <a:ea typeface="Times New Roman"/>
                        </a:rPr>
                        <a:t>-1</a:t>
                      </a:r>
                      <a:endParaRPr lang="ru-RU" sz="2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4815">
                <a:tc>
                  <a:txBody>
                    <a:bodyPr/>
                    <a:lstStyle/>
                    <a:p>
                      <a:pPr algn="just">
                        <a:lnSpc>
                          <a:spcPct val="150000"/>
                        </a:lnSpc>
                        <a:spcAft>
                          <a:spcPts val="0"/>
                        </a:spcAft>
                      </a:pPr>
                      <a:r>
                        <a:rPr lang="en-US" sz="2000" dirty="0">
                          <a:latin typeface="Times New Roman"/>
                          <a:ea typeface="Times New Roman"/>
                        </a:rPr>
                        <a:t>u =</a:t>
                      </a:r>
                      <a:endParaRPr lang="ru-RU" sz="2000" dirty="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dirty="0">
                          <a:latin typeface="Times New Roman"/>
                          <a:ea typeface="Times New Roman"/>
                        </a:rPr>
                        <a:t>2</a:t>
                      </a:r>
                      <a:endParaRPr lang="ru-RU" sz="2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404815">
                <a:tc>
                  <a:txBody>
                    <a:bodyPr/>
                    <a:lstStyle/>
                    <a:p>
                      <a:pPr algn="just">
                        <a:lnSpc>
                          <a:spcPct val="150000"/>
                        </a:lnSpc>
                        <a:spcAft>
                          <a:spcPts val="0"/>
                        </a:spcAft>
                      </a:pPr>
                      <a:endParaRPr lang="ru-RU" sz="200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ru-RU" sz="2000" dirty="0">
                          <a:latin typeface="Times New Roman"/>
                          <a:ea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9" name="Table 18"/>
          <p:cNvGraphicFramePr>
            <a:graphicFrameLocks noGrp="1"/>
          </p:cNvGraphicFramePr>
          <p:nvPr/>
        </p:nvGraphicFramePr>
        <p:xfrm>
          <a:off x="6858016" y="5072074"/>
          <a:ext cx="1072515" cy="914400"/>
        </p:xfrm>
        <a:graphic>
          <a:graphicData uri="http://schemas.openxmlformats.org/drawingml/2006/table">
            <a:tbl>
              <a:tblPr/>
              <a:tblGrid>
                <a:gridCol w="536575"/>
                <a:gridCol w="535940"/>
              </a:tblGrid>
              <a:tr h="0">
                <a:tc>
                  <a:txBody>
                    <a:bodyPr/>
                    <a:lstStyle/>
                    <a:p>
                      <a:pPr algn="just">
                        <a:lnSpc>
                          <a:spcPct val="150000"/>
                        </a:lnSpc>
                        <a:spcAft>
                          <a:spcPts val="0"/>
                        </a:spcAft>
                      </a:pPr>
                      <a:r>
                        <a:rPr lang="en-US" sz="2000" dirty="0" smtClean="0">
                          <a:latin typeface="Times New Roman"/>
                          <a:ea typeface="Times New Roman"/>
                        </a:rPr>
                        <a:t>t </a:t>
                      </a:r>
                      <a:r>
                        <a:rPr lang="en-US" sz="2000" dirty="0">
                          <a:latin typeface="Times New Roman"/>
                          <a:ea typeface="Times New Roman"/>
                        </a:rPr>
                        <a:t>=</a:t>
                      </a:r>
                      <a:endParaRPr lang="ru-RU" sz="2000" dirty="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a:latin typeface="Times New Roman"/>
                          <a:ea typeface="Times New Roman"/>
                        </a:rPr>
                        <a:t>1</a:t>
                      </a:r>
                      <a:endParaRPr lang="ru-RU" sz="2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0">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dirty="0">
                          <a:latin typeface="Times New Roman"/>
                          <a:ea typeface="Times New Roman"/>
                        </a:rPr>
                        <a:t>-1</a:t>
                      </a:r>
                      <a:endParaRPr lang="ru-RU" sz="2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0" name="Rectangle 19"/>
          <p:cNvSpPr/>
          <p:nvPr/>
        </p:nvSpPr>
        <p:spPr>
          <a:xfrm>
            <a:off x="0" y="1071546"/>
            <a:ext cx="9144000" cy="1015663"/>
          </a:xfrm>
          <a:prstGeom prst="rect">
            <a:avLst/>
          </a:prstGeom>
        </p:spPr>
        <p:txBody>
          <a:bodyPr wrap="square">
            <a:spAutoFit/>
          </a:bodyPr>
          <a:lstStyle/>
          <a:p>
            <a:pPr algn="ctr"/>
            <a:r>
              <a:rPr lang="en-US" sz="3000" dirty="0" smtClean="0">
                <a:solidFill>
                  <a:schemeClr val="bg1"/>
                </a:solidFill>
              </a:rPr>
              <a:t>Interpretation of Edge Detection Extraction by Means of a Standard Image Algebra</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214282" y="2000240"/>
            <a:ext cx="8572560" cy="4154984"/>
          </a:xfrm>
          <a:prstGeom prst="rect">
            <a:avLst/>
          </a:prstGeom>
        </p:spPr>
        <p:txBody>
          <a:bodyPr wrap="square">
            <a:spAutoFit/>
          </a:bodyPr>
          <a:lstStyle/>
          <a:p>
            <a:endParaRPr lang="ru-RU" sz="2000" dirty="0" smtClean="0"/>
          </a:p>
          <a:p>
            <a:r>
              <a:rPr lang="ru-RU" sz="2400" dirty="0" smtClean="0">
                <a:solidFill>
                  <a:schemeClr val="bg1"/>
                </a:solidFill>
              </a:rPr>
              <a:t>3. </a:t>
            </a:r>
            <a:r>
              <a:rPr lang="en-US" sz="2400" dirty="0" smtClean="0">
                <a:solidFill>
                  <a:schemeClr val="bg1"/>
                </a:solidFill>
              </a:rPr>
              <a:t>Gradient Approximation</a:t>
            </a:r>
            <a:r>
              <a:rPr lang="ru-RU" sz="2400" dirty="0" smtClean="0">
                <a:solidFill>
                  <a:schemeClr val="bg1"/>
                </a:solidFill>
              </a:rPr>
              <a:t>:</a:t>
            </a:r>
          </a:p>
          <a:p>
            <a:endParaRPr lang="ru-RU" sz="2000" dirty="0" smtClean="0"/>
          </a:p>
          <a:p>
            <a:r>
              <a:rPr lang="ru-RU" sz="2000" dirty="0" smtClean="0"/>
              <a:t>b:=|a</a:t>
            </a:r>
            <a:r>
              <a:rPr lang="ru-RU" sz="2000" dirty="0" smtClean="0">
                <a:sym typeface="Symbol"/>
              </a:rPr>
              <a:t></a:t>
            </a:r>
            <a:r>
              <a:rPr lang="ru-RU" sz="2000" dirty="0" smtClean="0"/>
              <a:t>t|+|a</a:t>
            </a:r>
            <a:r>
              <a:rPr lang="ru-RU" sz="2000" dirty="0" smtClean="0">
                <a:sym typeface="Symbol"/>
              </a:rPr>
              <a:t></a:t>
            </a:r>
            <a:r>
              <a:rPr lang="ru-RU" sz="2000" dirty="0" smtClean="0"/>
              <a:t>r| </a:t>
            </a:r>
            <a:r>
              <a:rPr lang="en-US" sz="2000" dirty="0" smtClean="0"/>
              <a:t>or</a:t>
            </a:r>
            <a:r>
              <a:rPr lang="ru-RU" sz="2000" dirty="0" smtClean="0"/>
              <a:t> b:=|a</a:t>
            </a:r>
            <a:r>
              <a:rPr lang="ru-RU" sz="2000" dirty="0" smtClean="0">
                <a:sym typeface="Symbol"/>
              </a:rPr>
              <a:t></a:t>
            </a:r>
            <a:r>
              <a:rPr lang="ru-RU" sz="2000" dirty="0" smtClean="0"/>
              <a:t>v|+|a</a:t>
            </a:r>
            <a:r>
              <a:rPr lang="ru-RU" sz="2000" dirty="0" smtClean="0">
                <a:sym typeface="Symbol"/>
              </a:rPr>
              <a:t></a:t>
            </a:r>
            <a:r>
              <a:rPr lang="ru-RU" sz="2000" dirty="0" smtClean="0"/>
              <a:t>w|, </a:t>
            </a:r>
            <a:r>
              <a:rPr lang="en-US" sz="2000" dirty="0" smtClean="0"/>
              <a:t>where templates</a:t>
            </a:r>
            <a:r>
              <a:rPr lang="ru-RU" sz="2000" dirty="0" smtClean="0"/>
              <a:t> t </a:t>
            </a:r>
            <a:r>
              <a:rPr lang="en-US" sz="2000" dirty="0" smtClean="0"/>
              <a:t>and</a:t>
            </a:r>
            <a:r>
              <a:rPr lang="ru-RU" sz="2000" dirty="0" smtClean="0"/>
              <a:t> r </a:t>
            </a:r>
            <a:r>
              <a:rPr lang="en-US" sz="2000" dirty="0" smtClean="0"/>
              <a:t>are defined above, and</a:t>
            </a:r>
            <a:r>
              <a:rPr lang="ru-RU" sz="2000" dirty="0" smtClean="0"/>
              <a:t> v,w</a:t>
            </a:r>
            <a:r>
              <a:rPr lang="en-US" sz="2000" dirty="0" smtClean="0"/>
              <a:t> are defined as</a:t>
            </a:r>
            <a:endParaRPr lang="ru-RU" sz="2000" dirty="0" smtClean="0"/>
          </a:p>
          <a:p>
            <a:endParaRPr lang="ru-RU" sz="2000" dirty="0" smtClean="0"/>
          </a:p>
          <a:p>
            <a:r>
              <a:rPr lang="ru-RU" sz="2000" dirty="0" smtClean="0"/>
              <a:t>v</a:t>
            </a:r>
            <a:r>
              <a:rPr lang="ru-RU" sz="2000" baseline="-25000" dirty="0" smtClean="0"/>
              <a:t>(i,j)</a:t>
            </a:r>
            <a:r>
              <a:rPr lang="ru-RU" sz="2000" dirty="0" smtClean="0"/>
              <a:t>(x)=</a:t>
            </a:r>
          </a:p>
          <a:p>
            <a:endParaRPr lang="ru-RU" sz="2000" dirty="0" smtClean="0"/>
          </a:p>
          <a:p>
            <a:r>
              <a:rPr lang="ru-RU" sz="2000" dirty="0" smtClean="0"/>
              <a:t> </a:t>
            </a:r>
            <a:r>
              <a:rPr lang="en-US" sz="2000" dirty="0" smtClean="0"/>
              <a:t>and</a:t>
            </a:r>
            <a:endParaRPr lang="ru-RU" sz="2000" dirty="0" smtClean="0"/>
          </a:p>
          <a:p>
            <a:endParaRPr lang="ru-RU" sz="2000" dirty="0" smtClean="0"/>
          </a:p>
          <a:p>
            <a:endParaRPr lang="ru-RU" sz="2000" dirty="0" smtClean="0"/>
          </a:p>
          <a:p>
            <a:r>
              <a:rPr lang="ru-RU" sz="2000" dirty="0" smtClean="0"/>
              <a:t>w</a:t>
            </a:r>
            <a:r>
              <a:rPr lang="ru-RU" sz="2000" baseline="-25000" dirty="0" smtClean="0"/>
              <a:t>(i,j)</a:t>
            </a:r>
            <a:r>
              <a:rPr lang="ru-RU" sz="2000" dirty="0" smtClean="0"/>
              <a:t>(x)=                                                       </a:t>
            </a:r>
          </a:p>
          <a:p>
            <a:endParaRPr lang="ru-RU" sz="2000" dirty="0"/>
          </a:p>
        </p:txBody>
      </p:sp>
      <p:sp>
        <p:nvSpPr>
          <p:cNvPr id="1392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3926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2733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7332" name="Object 4"/>
          <p:cNvGraphicFramePr>
            <a:graphicFrameLocks noChangeAspect="1"/>
          </p:cNvGraphicFramePr>
          <p:nvPr/>
        </p:nvGraphicFramePr>
        <p:xfrm>
          <a:off x="1338263" y="3643313"/>
          <a:ext cx="2166937" cy="1071562"/>
        </p:xfrm>
        <a:graphic>
          <a:graphicData uri="http://schemas.openxmlformats.org/presentationml/2006/ole">
            <p:oleObj spid="_x0000_s353282" name="Equation" r:id="rId4" imgW="1447560" imgH="711000" progId="">
              <p:embed/>
            </p:oleObj>
          </a:graphicData>
        </a:graphic>
      </p:graphicFrame>
      <p:sp>
        <p:nvSpPr>
          <p:cNvPr id="2273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7334" name="Object 6"/>
          <p:cNvGraphicFramePr>
            <a:graphicFrameLocks noChangeAspect="1"/>
          </p:cNvGraphicFramePr>
          <p:nvPr/>
        </p:nvGraphicFramePr>
        <p:xfrm>
          <a:off x="1433513" y="4714875"/>
          <a:ext cx="2600325" cy="1285875"/>
        </p:xfrm>
        <a:graphic>
          <a:graphicData uri="http://schemas.openxmlformats.org/presentationml/2006/ole">
            <p:oleObj spid="_x0000_s353283" name="Equation" r:id="rId5" imgW="1447560" imgH="711000" progId="">
              <p:embed/>
            </p:oleObj>
          </a:graphicData>
        </a:graphic>
      </p:graphicFrame>
      <p:graphicFrame>
        <p:nvGraphicFramePr>
          <p:cNvPr id="17" name="Table 16"/>
          <p:cNvGraphicFramePr>
            <a:graphicFrameLocks noGrp="1"/>
          </p:cNvGraphicFramePr>
          <p:nvPr/>
        </p:nvGraphicFramePr>
        <p:xfrm>
          <a:off x="4643438" y="4214818"/>
          <a:ext cx="3756660" cy="1371600"/>
        </p:xfrm>
        <a:graphic>
          <a:graphicData uri="http://schemas.openxmlformats.org/drawingml/2006/table">
            <a:tbl>
              <a:tblPr/>
              <a:tblGrid>
                <a:gridCol w="537845"/>
                <a:gridCol w="535940"/>
                <a:gridCol w="535940"/>
                <a:gridCol w="536575"/>
                <a:gridCol w="537845"/>
                <a:gridCol w="536575"/>
                <a:gridCol w="535940"/>
              </a:tblGrid>
              <a:tr h="0">
                <a:tc>
                  <a:txBody>
                    <a:bodyPr/>
                    <a:lstStyle/>
                    <a:p>
                      <a:pPr algn="just">
                        <a:lnSpc>
                          <a:spcPct val="150000"/>
                        </a:lnSpc>
                        <a:spcAft>
                          <a:spcPts val="0"/>
                        </a:spcAft>
                      </a:pPr>
                      <a:endParaRPr lang="en-US" sz="2000" dirty="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dirty="0">
                        <a:latin typeface="Times New Roman"/>
                        <a:ea typeface="Times New Roman"/>
                      </a:endParaRPr>
                    </a:p>
                  </a:txBody>
                  <a:tcPr marL="68580" marR="68580" marT="0" marB="0" anchor="ctr">
                    <a:lnL>
                      <a:noFill/>
                    </a:lnL>
                    <a:lnR>
                      <a:noFill/>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lnSpc>
                          <a:spcPct val="150000"/>
                        </a:lnSpc>
                        <a:spcAft>
                          <a:spcPts val="0"/>
                        </a:spcAft>
                      </a:pPr>
                      <a:r>
                        <a:rPr lang="en-US" sz="2000" dirty="0">
                          <a:latin typeface="Times New Roman"/>
                          <a:ea typeface="Times New Roman"/>
                        </a:rPr>
                        <a:t>V =</a:t>
                      </a:r>
                      <a:endParaRPr lang="ru-RU" sz="2000" dirty="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a:noFill/>
                    </a:lnB>
                  </a:tcPr>
                </a:tc>
                <a:tc>
                  <a:txBody>
                    <a:bodyPr/>
                    <a:lstStyle/>
                    <a:p>
                      <a:pPr algn="just">
                        <a:lnSpc>
                          <a:spcPct val="150000"/>
                        </a:lnSpc>
                        <a:spcAft>
                          <a:spcPts val="0"/>
                        </a:spcAft>
                      </a:pPr>
                      <a:r>
                        <a:rPr lang="en-US" sz="2000">
                          <a:latin typeface="Times New Roman"/>
                          <a:ea typeface="Times New Roman"/>
                        </a:rPr>
                        <a:t>1</a:t>
                      </a:r>
                      <a:endParaRPr lang="ru-RU" sz="2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a:noFill/>
                    </a:lnR>
                    <a:lnT>
                      <a:noFill/>
                    </a:lnT>
                    <a:lnB>
                      <a:noFill/>
                    </a:lnB>
                  </a:tcPr>
                </a:tc>
                <a:tc rowSpan="2">
                  <a:txBody>
                    <a:bodyPr/>
                    <a:lstStyle/>
                    <a:p>
                      <a:pPr algn="just">
                        <a:lnSpc>
                          <a:spcPct val="150000"/>
                        </a:lnSpc>
                        <a:spcAft>
                          <a:spcPts val="0"/>
                        </a:spcAft>
                      </a:pPr>
                      <a:r>
                        <a:rPr lang="en-US" sz="2000">
                          <a:latin typeface="Times New Roman"/>
                          <a:ea typeface="Times New Roman"/>
                        </a:rPr>
                        <a:t>w =</a:t>
                      </a:r>
                      <a:endParaRPr lang="ru-RU" sz="2000">
                        <a:latin typeface="Times New Roman"/>
                        <a:ea typeface="Times New Roman"/>
                      </a:endParaRPr>
                    </a:p>
                  </a:txBody>
                  <a:tcPr marL="68580" marR="68580" marT="0" marB="0" anchor="ctr">
                    <a:lnL>
                      <a:noFill/>
                    </a:lnL>
                    <a:lnR>
                      <a:noFill/>
                    </a:lnR>
                    <a:lnT>
                      <a:noFill/>
                    </a:lnT>
                    <a:lnB>
                      <a:noFill/>
                    </a:lnB>
                  </a:tcPr>
                </a:tc>
                <a:tc>
                  <a:txBody>
                    <a:bodyPr/>
                    <a:lstStyle/>
                    <a:p>
                      <a:pPr algn="just">
                        <a:lnSpc>
                          <a:spcPct val="150000"/>
                        </a:lnSpc>
                        <a:spcAft>
                          <a:spcPts val="0"/>
                        </a:spcAft>
                      </a:pPr>
                      <a:endParaRPr lang="en-US" sz="2000">
                        <a:latin typeface="Times New Roman"/>
                        <a:ea typeface="Times New Roman"/>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ru-RU" sz="2000">
                          <a:latin typeface="Times New Roman"/>
                          <a:ea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ru-RU"/>
                    </a:p>
                  </a:txBody>
                  <a:tcPr/>
                </a:tc>
                <a:tc>
                  <a:txBody>
                    <a:bodyPr/>
                    <a:lstStyle/>
                    <a:p>
                      <a:pPr algn="just">
                        <a:lnSpc>
                          <a:spcPct val="150000"/>
                        </a:lnSpc>
                        <a:spcAft>
                          <a:spcPts val="0"/>
                        </a:spcAft>
                      </a:pPr>
                      <a:endParaRPr lang="ru-RU" sz="2000" dirty="0">
                        <a:latin typeface="Times New Roman"/>
                        <a:ea typeface="Times New Roman"/>
                      </a:endParaRPr>
                    </a:p>
                  </a:txBody>
                  <a:tcPr marL="68580" marR="68580"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just">
                        <a:lnSpc>
                          <a:spcPct val="150000"/>
                        </a:lnSpc>
                        <a:spcAft>
                          <a:spcPts val="0"/>
                        </a:spcAft>
                      </a:pPr>
                      <a:r>
                        <a:rPr lang="ru-RU" sz="2000">
                          <a:latin typeface="Times New Roman"/>
                          <a:ea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ru-RU" sz="2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ru-RU"/>
                    </a:p>
                  </a:txBody>
                  <a:tcPr/>
                </a:tc>
                <a:tc>
                  <a:txBody>
                    <a:bodyPr/>
                    <a:lstStyle/>
                    <a:p>
                      <a:pPr algn="just">
                        <a:lnSpc>
                          <a:spcPct val="150000"/>
                        </a:lnSpc>
                        <a:spcAft>
                          <a:spcPts val="0"/>
                        </a:spcAft>
                      </a:pPr>
                      <a:r>
                        <a:rPr lang="ru-RU" sz="2000">
                          <a:latin typeface="Times New Roman"/>
                          <a:ea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gn="just">
                        <a:lnSpc>
                          <a:spcPct val="150000"/>
                        </a:lnSpc>
                        <a:spcAft>
                          <a:spcPts val="0"/>
                        </a:spcAft>
                      </a:pPr>
                      <a:endParaRPr lang="ru-RU" sz="2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18" name="Rectangle 17"/>
          <p:cNvSpPr/>
          <p:nvPr/>
        </p:nvSpPr>
        <p:spPr>
          <a:xfrm>
            <a:off x="0" y="1071546"/>
            <a:ext cx="9144000" cy="1015663"/>
          </a:xfrm>
          <a:prstGeom prst="rect">
            <a:avLst/>
          </a:prstGeom>
        </p:spPr>
        <p:txBody>
          <a:bodyPr wrap="square">
            <a:spAutoFit/>
          </a:bodyPr>
          <a:lstStyle/>
          <a:p>
            <a:pPr algn="ctr"/>
            <a:r>
              <a:rPr lang="en-US" sz="3000" dirty="0" smtClean="0">
                <a:solidFill>
                  <a:schemeClr val="bg1"/>
                </a:solidFill>
              </a:rPr>
              <a:t>Interpretation of Edge Detection Extraction by Means of a Standard Image Algebra</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3214678" y="2071678"/>
            <a:ext cx="2500298" cy="400110"/>
          </a:xfrm>
          <a:prstGeom prst="rect">
            <a:avLst/>
          </a:prstGeom>
        </p:spPr>
        <p:txBody>
          <a:bodyPr wrap="square">
            <a:spAutoFit/>
          </a:bodyPr>
          <a:lstStyle/>
          <a:p>
            <a:pPr algn="just"/>
            <a:r>
              <a:rPr lang="en-US" sz="2000" b="1" dirty="0" smtClean="0">
                <a:solidFill>
                  <a:schemeClr val="bg1"/>
                </a:solidFill>
              </a:rPr>
              <a:t>Figure 1.</a:t>
            </a:r>
            <a:r>
              <a:rPr lang="en-US" sz="2000" dirty="0" smtClean="0">
                <a:solidFill>
                  <a:schemeClr val="bg1"/>
                </a:solidFill>
              </a:rPr>
              <a:t> Initial Image</a:t>
            </a:r>
          </a:p>
        </p:txBody>
      </p:sp>
      <p:pic>
        <p:nvPicPr>
          <p:cNvPr id="8" name="Рисунок 7" descr="1.jpg"/>
          <p:cNvPicPr>
            <a:picLocks noChangeAspect="1"/>
          </p:cNvPicPr>
          <p:nvPr/>
        </p:nvPicPr>
        <p:blipFill>
          <a:blip r:embed="rId3" cstate="print"/>
          <a:stretch>
            <a:fillRect/>
          </a:stretch>
        </p:blipFill>
        <p:spPr>
          <a:xfrm>
            <a:off x="3143240" y="714356"/>
            <a:ext cx="2638425" cy="1400175"/>
          </a:xfrm>
          <a:prstGeom prst="rect">
            <a:avLst/>
          </a:prstGeom>
        </p:spPr>
      </p:pic>
      <p:pic>
        <p:nvPicPr>
          <p:cNvPr id="13" name="Рисунок 12" descr="2.jpg"/>
          <p:cNvPicPr>
            <a:picLocks noChangeAspect="1"/>
          </p:cNvPicPr>
          <p:nvPr/>
        </p:nvPicPr>
        <p:blipFill>
          <a:blip r:embed="rId4" cstate="print"/>
          <a:stretch>
            <a:fillRect/>
          </a:stretch>
        </p:blipFill>
        <p:spPr>
          <a:xfrm>
            <a:off x="1643042" y="2428868"/>
            <a:ext cx="5448300" cy="1628775"/>
          </a:xfrm>
          <a:prstGeom prst="rect">
            <a:avLst/>
          </a:prstGeom>
        </p:spPr>
      </p:pic>
      <p:pic>
        <p:nvPicPr>
          <p:cNvPr id="14" name="Рисунок 13" descr="3.jpg"/>
          <p:cNvPicPr>
            <a:picLocks noChangeAspect="1"/>
          </p:cNvPicPr>
          <p:nvPr/>
        </p:nvPicPr>
        <p:blipFill>
          <a:blip r:embed="rId5" cstate="print"/>
          <a:stretch>
            <a:fillRect/>
          </a:stretch>
        </p:blipFill>
        <p:spPr>
          <a:xfrm>
            <a:off x="1571604" y="4357694"/>
            <a:ext cx="5534025" cy="1724025"/>
          </a:xfrm>
          <a:prstGeom prst="rect">
            <a:avLst/>
          </a:prstGeom>
        </p:spPr>
      </p:pic>
      <p:sp>
        <p:nvSpPr>
          <p:cNvPr id="15" name="Rectangle 9"/>
          <p:cNvSpPr/>
          <p:nvPr/>
        </p:nvSpPr>
        <p:spPr>
          <a:xfrm>
            <a:off x="1428728" y="4000504"/>
            <a:ext cx="5786478" cy="400110"/>
          </a:xfrm>
          <a:prstGeom prst="rect">
            <a:avLst/>
          </a:prstGeom>
        </p:spPr>
        <p:txBody>
          <a:bodyPr wrap="square">
            <a:spAutoFit/>
          </a:bodyPr>
          <a:lstStyle/>
          <a:p>
            <a:pPr algn="just"/>
            <a:r>
              <a:rPr lang="en-US" sz="2000" b="1" dirty="0" smtClean="0">
                <a:solidFill>
                  <a:schemeClr val="bg1"/>
                </a:solidFill>
              </a:rPr>
              <a:t>Figure 2.</a:t>
            </a:r>
            <a:r>
              <a:rPr lang="en-US" sz="2000" dirty="0" smtClean="0">
                <a:solidFill>
                  <a:schemeClr val="bg1"/>
                </a:solidFill>
              </a:rPr>
              <a:t> Vertical differencing: left |</a:t>
            </a:r>
            <a:r>
              <a:rPr lang="ru-RU" sz="2000" dirty="0" err="1" smtClean="0">
                <a:solidFill>
                  <a:schemeClr val="bg1"/>
                </a:solidFill>
              </a:rPr>
              <a:t>a</a:t>
            </a:r>
            <a:r>
              <a:rPr lang="ru-RU" sz="2000" dirty="0" err="1" smtClean="0">
                <a:solidFill>
                  <a:schemeClr val="bg1"/>
                </a:solidFill>
                <a:sym typeface="Symbol"/>
              </a:rPr>
              <a:t></a:t>
            </a:r>
            <a:r>
              <a:rPr lang="ru-RU" sz="2000" dirty="0" err="1" smtClean="0">
                <a:solidFill>
                  <a:schemeClr val="bg1"/>
                </a:solidFill>
              </a:rPr>
              <a:t>t</a:t>
            </a:r>
            <a:r>
              <a:rPr lang="en-US" sz="2000" dirty="0" smtClean="0">
                <a:solidFill>
                  <a:schemeClr val="bg1"/>
                </a:solidFill>
              </a:rPr>
              <a:t>|, right |</a:t>
            </a:r>
            <a:r>
              <a:rPr lang="it-IT" sz="2000" dirty="0" smtClean="0">
                <a:solidFill>
                  <a:schemeClr val="bg1"/>
                </a:solidFill>
              </a:rPr>
              <a:t>a</a:t>
            </a:r>
            <a:r>
              <a:rPr lang="ru-RU" sz="2000" dirty="0" smtClean="0">
                <a:solidFill>
                  <a:schemeClr val="bg1"/>
                </a:solidFill>
                <a:sym typeface="Symbol"/>
              </a:rPr>
              <a:t></a:t>
            </a:r>
            <a:r>
              <a:rPr lang="it-IT" sz="2000" dirty="0" smtClean="0">
                <a:solidFill>
                  <a:schemeClr val="bg1"/>
                </a:solidFill>
              </a:rPr>
              <a:t>u|</a:t>
            </a:r>
            <a:endParaRPr lang="en-US" sz="2000" dirty="0" smtClean="0">
              <a:solidFill>
                <a:schemeClr val="bg1"/>
              </a:solidFill>
            </a:endParaRPr>
          </a:p>
        </p:txBody>
      </p:sp>
      <p:sp>
        <p:nvSpPr>
          <p:cNvPr id="16" name="Rectangle 9"/>
          <p:cNvSpPr/>
          <p:nvPr/>
        </p:nvSpPr>
        <p:spPr>
          <a:xfrm>
            <a:off x="428596" y="6072206"/>
            <a:ext cx="7786742" cy="400110"/>
          </a:xfrm>
          <a:prstGeom prst="rect">
            <a:avLst/>
          </a:prstGeom>
        </p:spPr>
        <p:txBody>
          <a:bodyPr wrap="square">
            <a:spAutoFit/>
          </a:bodyPr>
          <a:lstStyle/>
          <a:p>
            <a:pPr algn="just"/>
            <a:r>
              <a:rPr lang="en-US" sz="2000" b="1" dirty="0" smtClean="0">
                <a:solidFill>
                  <a:schemeClr val="bg1"/>
                </a:solidFill>
              </a:rPr>
              <a:t>Figure 3.</a:t>
            </a:r>
            <a:r>
              <a:rPr lang="en-US" sz="2000" dirty="0" smtClean="0">
                <a:solidFill>
                  <a:schemeClr val="bg1"/>
                </a:solidFill>
              </a:rPr>
              <a:t> Gradient approximation: left |</a:t>
            </a:r>
            <a:r>
              <a:rPr lang="ru-RU" sz="2000" dirty="0" err="1" smtClean="0">
                <a:solidFill>
                  <a:schemeClr val="bg1"/>
                </a:solidFill>
              </a:rPr>
              <a:t>a</a:t>
            </a:r>
            <a:r>
              <a:rPr lang="ru-RU" sz="2000" dirty="0" err="1" smtClean="0">
                <a:solidFill>
                  <a:schemeClr val="bg1"/>
                </a:solidFill>
                <a:sym typeface="Symbol"/>
              </a:rPr>
              <a:t></a:t>
            </a:r>
            <a:r>
              <a:rPr lang="ru-RU" sz="2000" dirty="0" err="1" smtClean="0">
                <a:solidFill>
                  <a:schemeClr val="bg1"/>
                </a:solidFill>
              </a:rPr>
              <a:t>t</a:t>
            </a:r>
            <a:r>
              <a:rPr lang="en-US" sz="2000" dirty="0" smtClean="0">
                <a:solidFill>
                  <a:schemeClr val="bg1"/>
                </a:solidFill>
              </a:rPr>
              <a:t>|+|</a:t>
            </a:r>
            <a:r>
              <a:rPr lang="ru-RU" sz="2000" dirty="0" err="1" smtClean="0">
                <a:solidFill>
                  <a:schemeClr val="bg1"/>
                </a:solidFill>
              </a:rPr>
              <a:t>a</a:t>
            </a:r>
            <a:r>
              <a:rPr lang="ru-RU" sz="2000" dirty="0" smtClean="0">
                <a:solidFill>
                  <a:schemeClr val="bg1"/>
                </a:solidFill>
                <a:sym typeface="Symbol"/>
              </a:rPr>
              <a:t></a:t>
            </a:r>
            <a:r>
              <a:rPr lang="en-US" sz="2000" dirty="0" smtClean="0">
                <a:solidFill>
                  <a:schemeClr val="bg1"/>
                </a:solidFill>
              </a:rPr>
              <a:t>r|, right </a:t>
            </a:r>
            <a:r>
              <a:rPr lang="ru-RU" sz="2000" dirty="0" err="1" smtClean="0">
                <a:solidFill>
                  <a:schemeClr val="bg1"/>
                </a:solidFill>
              </a:rPr>
              <a:t>|a</a:t>
            </a:r>
            <a:r>
              <a:rPr lang="ru-RU" sz="2000" dirty="0" err="1" smtClean="0">
                <a:solidFill>
                  <a:schemeClr val="bg1"/>
                </a:solidFill>
                <a:sym typeface="Symbol"/>
              </a:rPr>
              <a:t></a:t>
            </a:r>
            <a:r>
              <a:rPr lang="ru-RU" sz="2000" dirty="0" err="1" smtClean="0">
                <a:solidFill>
                  <a:schemeClr val="bg1"/>
                </a:solidFill>
              </a:rPr>
              <a:t>v|+|a</a:t>
            </a:r>
            <a:r>
              <a:rPr lang="ru-RU" sz="2000" dirty="0" err="1" smtClean="0">
                <a:solidFill>
                  <a:schemeClr val="bg1"/>
                </a:solidFill>
                <a:sym typeface="Symbol"/>
              </a:rPr>
              <a:t></a:t>
            </a:r>
            <a:r>
              <a:rPr lang="ru-RU" sz="2000" dirty="0" err="1" smtClean="0">
                <a:solidFill>
                  <a:schemeClr val="bg1"/>
                </a:solidFill>
              </a:rPr>
              <a:t>w|</a:t>
            </a:r>
            <a:endParaRPr lang="en-US" sz="2000" dirty="0" smtClean="0">
              <a:solidFill>
                <a:schemeClr val="bg1"/>
              </a:solidFill>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92" name="Rectangle 2"/>
          <p:cNvSpPr>
            <a:spLocks noGrp="1" noChangeArrowheads="1"/>
          </p:cNvSpPr>
          <p:nvPr>
            <p:ph type="title"/>
          </p:nvPr>
        </p:nvSpPr>
        <p:spPr>
          <a:xfrm>
            <a:off x="928662" y="0"/>
            <a:ext cx="7929618" cy="928670"/>
          </a:xfrm>
        </p:spPr>
        <p:txBody>
          <a:bodyPr>
            <a:noAutofit/>
          </a:bodyPr>
          <a:lstStyle/>
          <a:p>
            <a:pPr algn="l"/>
            <a:r>
              <a:rPr lang="en-US" sz="3200" dirty="0" smtClean="0">
                <a:solidFill>
                  <a:schemeClr val="bg1"/>
                </a:solidFill>
                <a:latin typeface="Tahoma" pitchFamily="34" charset="0"/>
                <a:cs typeface="Tahoma" pitchFamily="34" charset="0"/>
              </a:rPr>
              <a:t> Standard Image Algebra of </a:t>
            </a:r>
            <a:r>
              <a:rPr lang="en-US" sz="3200" dirty="0" err="1" smtClean="0">
                <a:solidFill>
                  <a:schemeClr val="bg1"/>
                </a:solidFill>
                <a:latin typeface="Tahoma" pitchFamily="34" charset="0"/>
                <a:cs typeface="Tahoma" pitchFamily="34" charset="0"/>
              </a:rPr>
              <a:t>G.Ritter</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69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857232"/>
            <a:ext cx="9144000" cy="553998"/>
          </a:xfrm>
          <a:prstGeom prst="rect">
            <a:avLst/>
          </a:prstGeom>
        </p:spPr>
        <p:txBody>
          <a:bodyPr wrap="square">
            <a:spAutoFit/>
          </a:bodyPr>
          <a:lstStyle/>
          <a:p>
            <a:pPr algn="ctr"/>
            <a:r>
              <a:rPr lang="en-US" sz="3000" dirty="0" smtClean="0">
                <a:solidFill>
                  <a:schemeClr val="bg1"/>
                </a:solidFill>
              </a:rPr>
              <a:t>Conclusions</a:t>
            </a:r>
            <a:endParaRPr lang="ru-RU" sz="3000" dirty="0">
              <a:solidFill>
                <a:schemeClr val="bg1"/>
              </a:solidFill>
            </a:endParaRPr>
          </a:p>
        </p:txBody>
      </p:sp>
      <p:sp>
        <p:nvSpPr>
          <p:cNvPr id="10" name="Rectangle 9"/>
          <p:cNvSpPr/>
          <p:nvPr/>
        </p:nvSpPr>
        <p:spPr>
          <a:xfrm>
            <a:off x="0" y="1285860"/>
            <a:ext cx="9144000" cy="5324535"/>
          </a:xfrm>
          <a:prstGeom prst="rect">
            <a:avLst/>
          </a:prstGeom>
        </p:spPr>
        <p:txBody>
          <a:bodyPr wrap="square">
            <a:spAutoFit/>
          </a:bodyPr>
          <a:lstStyle/>
          <a:p>
            <a:pPr algn="just"/>
            <a:r>
              <a:rPr lang="en-US" sz="2000" dirty="0" smtClean="0">
                <a:solidFill>
                  <a:schemeClr val="bg1"/>
                </a:solidFill>
              </a:rPr>
              <a:t>Image Algebra is the most detailed of known approaches to an image operations description</a:t>
            </a:r>
            <a:r>
              <a:rPr lang="en-US" sz="2000" dirty="0" smtClean="0"/>
              <a:t> by means of algebraic operations over basic operations with simple structure</a:t>
            </a:r>
            <a:r>
              <a:rPr lang="ru-RU" sz="2000" dirty="0" smtClean="0"/>
              <a:t>.</a:t>
            </a:r>
            <a:endParaRPr lang="en-US" sz="2000" dirty="0" smtClean="0"/>
          </a:p>
          <a:p>
            <a:pPr algn="just"/>
            <a:endParaRPr lang="en-US" sz="2000" dirty="0" smtClean="0"/>
          </a:p>
          <a:p>
            <a:pPr algn="just"/>
            <a:r>
              <a:rPr lang="en-US" sz="2000" dirty="0" smtClean="0">
                <a:solidFill>
                  <a:schemeClr val="bg1"/>
                </a:solidFill>
              </a:rPr>
              <a:t>Image Algebra includes standard local image analysis methods and mathematical morphology and it provides the following advantages</a:t>
            </a:r>
            <a:r>
              <a:rPr lang="ru-RU" sz="2000" dirty="0" smtClean="0">
                <a:solidFill>
                  <a:schemeClr val="bg1"/>
                </a:solidFill>
              </a:rPr>
              <a:t>:</a:t>
            </a:r>
            <a:endParaRPr lang="en-US" sz="2000" dirty="0" smtClean="0">
              <a:solidFill>
                <a:schemeClr val="bg1"/>
              </a:solidFill>
            </a:endParaRPr>
          </a:p>
          <a:p>
            <a:pPr algn="just"/>
            <a:endParaRPr lang="ru-RU" sz="2000" dirty="0" smtClean="0"/>
          </a:p>
          <a:p>
            <a:pPr marL="342900" indent="-342900">
              <a:buAutoNum type="arabicParenR"/>
            </a:pPr>
            <a:r>
              <a:rPr lang="en-US" sz="2000" dirty="0" smtClean="0"/>
              <a:t>allows to work with real and complex values</a:t>
            </a:r>
            <a:r>
              <a:rPr lang="ru-RU" sz="2000" dirty="0" smtClean="0"/>
              <a:t>;</a:t>
            </a:r>
            <a:endParaRPr lang="en-US" sz="2000" dirty="0" smtClean="0"/>
          </a:p>
          <a:p>
            <a:pPr marL="342900" indent="-342900">
              <a:buAutoNum type="arabicParenR"/>
            </a:pPr>
            <a:endParaRPr lang="ru-RU" sz="2000" dirty="0" smtClean="0"/>
          </a:p>
          <a:p>
            <a:pPr marL="342900" indent="-342900">
              <a:buAutoNum type="arabicParenR" startAt="2"/>
            </a:pPr>
            <a:r>
              <a:rPr lang="en-US" sz="2000" dirty="0" smtClean="0"/>
              <a:t>allows to include as raw data scalar and vector data</a:t>
            </a:r>
            <a:r>
              <a:rPr lang="ru-RU" sz="2000" dirty="0" smtClean="0"/>
              <a:t>;</a:t>
            </a:r>
            <a:endParaRPr lang="en-US" sz="2000" dirty="0" smtClean="0"/>
          </a:p>
          <a:p>
            <a:pPr marL="342900" indent="-342900">
              <a:buAutoNum type="arabicParenR" startAt="2"/>
            </a:pPr>
            <a:endParaRPr lang="ru-RU" sz="2000" dirty="0" smtClean="0"/>
          </a:p>
          <a:p>
            <a:pPr marL="342900" indent="-342900">
              <a:buAutoNum type="arabicParenR" startAt="3"/>
            </a:pPr>
            <a:r>
              <a:rPr lang="en-US" sz="2000" dirty="0" smtClean="0"/>
              <a:t>provides links of Image Algebra and Linear Structures</a:t>
            </a:r>
            <a:r>
              <a:rPr lang="ru-RU" sz="2000" dirty="0" smtClean="0"/>
              <a:t>;</a:t>
            </a:r>
            <a:endParaRPr lang="en-US" sz="2000" dirty="0" smtClean="0"/>
          </a:p>
          <a:p>
            <a:pPr marL="342900" indent="-342900">
              <a:buAutoNum type="arabicParenR" startAt="3"/>
            </a:pPr>
            <a:endParaRPr lang="ru-RU" sz="2000" dirty="0" smtClean="0"/>
          </a:p>
          <a:p>
            <a:pPr marL="342900" indent="-342900">
              <a:buAutoNum type="arabicParenR" startAt="4"/>
            </a:pPr>
            <a:r>
              <a:rPr lang="en-US" sz="2000" dirty="0" smtClean="0"/>
              <a:t>provides more detailed and full descriptions of its operands and operations</a:t>
            </a:r>
            <a:r>
              <a:rPr lang="ru-RU" sz="2000" dirty="0" smtClean="0"/>
              <a:t>;</a:t>
            </a:r>
            <a:endParaRPr lang="en-US" sz="2000" dirty="0" smtClean="0"/>
          </a:p>
          <a:p>
            <a:pPr marL="342900" indent="-342900">
              <a:buAutoNum type="arabicParenR" startAt="4"/>
            </a:pPr>
            <a:endParaRPr lang="ru-RU" sz="2000" dirty="0" smtClean="0"/>
          </a:p>
          <a:p>
            <a:pPr algn="just"/>
            <a:r>
              <a:rPr lang="ru-RU" sz="2000" dirty="0" smtClean="0"/>
              <a:t>5) </a:t>
            </a:r>
            <a:r>
              <a:rPr lang="en-US" sz="2000" dirty="0" smtClean="0"/>
              <a:t>complex operations of image processing  are divided  into parallel simple operations</a:t>
            </a:r>
            <a:r>
              <a:rPr lang="ru-RU" sz="2000" dirty="0" smtClean="0"/>
              <a:t>.</a:t>
            </a:r>
            <a:endParaRPr lang="en-US" sz="2000" dirty="0" smtClean="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24"/>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143108" y="1785926"/>
            <a:ext cx="6858016" cy="4401205"/>
          </a:xfrm>
          <a:prstGeom prst="rect">
            <a:avLst/>
          </a:prstGeom>
        </p:spPr>
        <p:txBody>
          <a:bodyPr wrap="square">
            <a:spAutoFit/>
          </a:bodyPr>
          <a:lstStyle/>
          <a:p>
            <a:pPr algn="just"/>
            <a:r>
              <a:rPr lang="en-US" sz="2000" b="1" dirty="0" smtClean="0">
                <a:solidFill>
                  <a:schemeClr val="bg1"/>
                </a:solidFill>
              </a:rPr>
              <a:t>Descriptive Image Algebra by </a:t>
            </a:r>
            <a:r>
              <a:rPr lang="en-US" sz="2000" b="1" dirty="0" err="1" smtClean="0">
                <a:solidFill>
                  <a:schemeClr val="bg1"/>
                </a:solidFill>
              </a:rPr>
              <a:t>I.Gurevich</a:t>
            </a:r>
            <a:r>
              <a:rPr lang="en-US" sz="2000" b="1" dirty="0" smtClean="0">
                <a:solidFill>
                  <a:schemeClr val="bg1"/>
                </a:solidFill>
              </a:rPr>
              <a:t> </a:t>
            </a:r>
            <a:r>
              <a:rPr lang="en-US" sz="2000" dirty="0" smtClean="0">
                <a:solidFill>
                  <a:schemeClr val="bg1"/>
                </a:solidFill>
              </a:rPr>
              <a:t>– a unified algebraic language for describing, performance estimating and standardizing algorithms for image analysis, recognition and understanding.</a:t>
            </a:r>
            <a:endParaRPr lang="ru-RU" sz="2000" dirty="0" smtClean="0">
              <a:solidFill>
                <a:schemeClr val="bg1"/>
              </a:solidFill>
            </a:endParaRPr>
          </a:p>
          <a:p>
            <a:pPr algn="just"/>
            <a:endParaRPr lang="en-US" sz="2000" dirty="0" smtClean="0"/>
          </a:p>
          <a:p>
            <a:pPr algn="just"/>
            <a:r>
              <a:rPr lang="en-US" sz="2000" dirty="0" err="1" smtClean="0"/>
              <a:t>Gurevich</a:t>
            </a:r>
            <a:r>
              <a:rPr lang="en-US" sz="2000" dirty="0" smtClean="0"/>
              <a:t>, I.B., </a:t>
            </a:r>
            <a:r>
              <a:rPr lang="en-US" sz="2000" dirty="0" err="1" smtClean="0"/>
              <a:t>Yashina</a:t>
            </a:r>
            <a:r>
              <a:rPr lang="en-US" sz="2000" dirty="0" smtClean="0"/>
              <a:t>, V.V., Descriptive Image Algebras with One Ring, Pattern Recognition and Image Analysis: Advances in Mathematical Theory and Applications, Vol. 13, No.4., 2003, pp. 579-599.</a:t>
            </a:r>
            <a:endParaRPr lang="ru-RU" sz="2000" dirty="0" smtClean="0"/>
          </a:p>
          <a:p>
            <a:pPr algn="just"/>
            <a:endParaRPr lang="ru-RU" sz="2000" dirty="0" smtClean="0"/>
          </a:p>
          <a:p>
            <a:pPr algn="just"/>
            <a:r>
              <a:rPr lang="en-US" sz="2000" dirty="0" err="1" smtClean="0"/>
              <a:t>Gurevich</a:t>
            </a:r>
            <a:r>
              <a:rPr lang="en-US" sz="2000" dirty="0" smtClean="0"/>
              <a:t>, I.B., </a:t>
            </a:r>
            <a:r>
              <a:rPr lang="en-US" sz="2000" dirty="0" err="1" smtClean="0"/>
              <a:t>Yashina</a:t>
            </a:r>
            <a:r>
              <a:rPr lang="en-US" sz="2000" dirty="0" smtClean="0"/>
              <a:t>, V.V., Operations of Descriptive Image Algebras with One Ring. In Pattern Recognition and Image Analysis: Advances in Mathematical Theory and Applications. Pleiades Publishing, Inc. 2006. - Vol.16, No.3. - P. 2140-328.</a:t>
            </a:r>
            <a:endParaRPr lang="ru-RU" sz="2000" dirty="0"/>
          </a:p>
        </p:txBody>
      </p:sp>
      <p:sp>
        <p:nvSpPr>
          <p:cNvPr id="10" name="Rectangle 9"/>
          <p:cNvSpPr/>
          <p:nvPr/>
        </p:nvSpPr>
        <p:spPr>
          <a:xfrm>
            <a:off x="0" y="1142984"/>
            <a:ext cx="9144000" cy="553998"/>
          </a:xfrm>
          <a:prstGeom prst="rect">
            <a:avLst/>
          </a:prstGeom>
        </p:spPr>
        <p:txBody>
          <a:bodyPr wrap="square">
            <a:spAutoFit/>
          </a:bodyPr>
          <a:lstStyle/>
          <a:p>
            <a:pPr algn="ctr"/>
            <a:r>
              <a:rPr lang="en-US" sz="3000" dirty="0" smtClean="0">
                <a:solidFill>
                  <a:schemeClr val="bg1"/>
                </a:solidFill>
              </a:rPr>
              <a:t>Descriptive Image Algebra (</a:t>
            </a:r>
            <a:r>
              <a:rPr lang="en-US" sz="3000" dirty="0" err="1" smtClean="0">
                <a:solidFill>
                  <a:schemeClr val="bg1"/>
                </a:solidFill>
              </a:rPr>
              <a:t>I.Gurevich</a:t>
            </a:r>
            <a:r>
              <a:rPr lang="en-US" sz="3000" dirty="0" smtClean="0">
                <a:solidFill>
                  <a:schemeClr val="bg1"/>
                </a:solidFill>
              </a:rPr>
              <a:t>)</a:t>
            </a:r>
            <a:endParaRPr lang="ru-RU" sz="3000" dirty="0">
              <a:solidFill>
                <a:schemeClr val="bg1"/>
              </a:solidFill>
            </a:endParaRPr>
          </a:p>
        </p:txBody>
      </p:sp>
      <p:pic>
        <p:nvPicPr>
          <p:cNvPr id="12" name="Содержимое 3" descr="PRIA.jpg"/>
          <p:cNvPicPr>
            <a:picLocks noGrp="1" noChangeAspect="1"/>
          </p:cNvPicPr>
          <p:nvPr>
            <p:ph idx="1"/>
          </p:nvPr>
        </p:nvPicPr>
        <p:blipFill>
          <a:blip r:embed="rId2" cstate="print"/>
          <a:stretch>
            <a:fillRect/>
          </a:stretch>
        </p:blipFill>
        <p:spPr>
          <a:xfrm>
            <a:off x="214282" y="2714620"/>
            <a:ext cx="1841500" cy="2425700"/>
          </a:xfr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6"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Purposes</a:t>
            </a:r>
            <a:endParaRPr lang="ru-RU" sz="3000" dirty="0">
              <a:solidFill>
                <a:schemeClr val="bg1"/>
              </a:solidFill>
            </a:endParaRPr>
          </a:p>
        </p:txBody>
      </p:sp>
      <p:sp>
        <p:nvSpPr>
          <p:cNvPr id="13" name="Rectangle 11"/>
          <p:cNvSpPr>
            <a:spLocks noChangeArrowheads="1"/>
          </p:cNvSpPr>
          <p:nvPr/>
        </p:nvSpPr>
        <p:spPr bwMode="auto">
          <a:xfrm>
            <a:off x="285720" y="1643050"/>
            <a:ext cx="8616950" cy="1015663"/>
          </a:xfrm>
          <a:prstGeom prst="rect">
            <a:avLst/>
          </a:prstGeom>
          <a:noFill/>
          <a:ln w="9525">
            <a:noFill/>
            <a:miter lim="800000"/>
            <a:headEnd/>
            <a:tailEnd/>
          </a:ln>
        </p:spPr>
        <p:txBody>
          <a:bodyPr anchor="ctr">
            <a:spAutoFit/>
          </a:bodyPr>
          <a:lstStyle/>
          <a:p>
            <a:pPr algn="just"/>
            <a:r>
              <a:rPr lang="en-US" sz="2000" dirty="0" smtClean="0">
                <a:solidFill>
                  <a:schemeClr val="bg1"/>
                </a:solidFill>
              </a:rPr>
              <a:t>The requirements to a desirable language to write algorithms of image processing and recognition based on algebraic techniques are as follows- a new algebra must provide processing of:</a:t>
            </a:r>
            <a:endParaRPr lang="ru-RU" sz="2400" dirty="0">
              <a:solidFill>
                <a:schemeClr val="bg1"/>
              </a:solidFill>
            </a:endParaRPr>
          </a:p>
        </p:txBody>
      </p:sp>
      <p:graphicFrame>
        <p:nvGraphicFramePr>
          <p:cNvPr id="8" name="Схема 7"/>
          <p:cNvGraphicFramePr/>
          <p:nvPr/>
        </p:nvGraphicFramePr>
        <p:xfrm>
          <a:off x="714348" y="2643182"/>
          <a:ext cx="7858180" cy="37068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Definition</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sp>
        <p:nvSpPr>
          <p:cNvPr id="56" name="Text Box 52"/>
          <p:cNvSpPr txBox="1">
            <a:spLocks noChangeArrowheads="1"/>
          </p:cNvSpPr>
          <p:nvPr/>
        </p:nvSpPr>
        <p:spPr bwMode="auto">
          <a:xfrm>
            <a:off x="0" y="1714488"/>
            <a:ext cx="9144000" cy="1015663"/>
          </a:xfrm>
          <a:prstGeom prst="rect">
            <a:avLst/>
          </a:prstGeom>
          <a:noFill/>
          <a:ln w="9525">
            <a:noFill/>
            <a:miter lim="800000"/>
            <a:headEnd/>
            <a:tailEnd/>
          </a:ln>
        </p:spPr>
        <p:txBody>
          <a:bodyPr wrap="square">
            <a:spAutoFit/>
          </a:bodyPr>
          <a:lstStyle/>
          <a:p>
            <a:pPr algn="just">
              <a:spcBef>
                <a:spcPct val="50000"/>
              </a:spcBef>
            </a:pPr>
            <a:r>
              <a:rPr lang="en-US" sz="2000" b="1" dirty="0">
                <a:solidFill>
                  <a:schemeClr val="bg1"/>
                </a:solidFill>
              </a:rPr>
              <a:t>Descriptive Image </a:t>
            </a:r>
            <a:r>
              <a:rPr lang="en-US" sz="2000" b="1" dirty="0" smtClean="0">
                <a:solidFill>
                  <a:schemeClr val="bg1"/>
                </a:solidFill>
              </a:rPr>
              <a:t>Algebra</a:t>
            </a:r>
            <a:r>
              <a:rPr lang="en-US" sz="2000" dirty="0" smtClean="0">
                <a:solidFill>
                  <a:schemeClr val="bg1"/>
                </a:solidFill>
              </a:rPr>
              <a:t> is</a:t>
            </a:r>
            <a:r>
              <a:rPr lang="en-US" sz="2000" b="1" dirty="0" smtClean="0">
                <a:solidFill>
                  <a:schemeClr val="bg1"/>
                </a:solidFill>
              </a:rPr>
              <a:t> </a:t>
            </a:r>
            <a:r>
              <a:rPr lang="en-US" sz="2000" dirty="0" smtClean="0">
                <a:solidFill>
                  <a:schemeClr val="bg1"/>
                </a:solidFill>
              </a:rPr>
              <a:t>an </a:t>
            </a:r>
            <a:r>
              <a:rPr lang="en-US" sz="2000" dirty="0">
                <a:solidFill>
                  <a:schemeClr val="bg1"/>
                </a:solidFill>
              </a:rPr>
              <a:t>algebra </a:t>
            </a:r>
            <a:r>
              <a:rPr lang="en-US" sz="2000" dirty="0" smtClean="0">
                <a:solidFill>
                  <a:schemeClr val="bg1"/>
                </a:solidFill>
              </a:rPr>
              <a:t>which </a:t>
            </a:r>
            <a:r>
              <a:rPr lang="en-US" sz="2000" dirty="0">
                <a:solidFill>
                  <a:schemeClr val="bg1"/>
                </a:solidFill>
              </a:rPr>
              <a:t>basic operands are either </a:t>
            </a:r>
            <a:r>
              <a:rPr lang="en-US" sz="2000" b="1" dirty="0">
                <a:solidFill>
                  <a:schemeClr val="bg1"/>
                </a:solidFill>
              </a:rPr>
              <a:t>the models of images</a:t>
            </a:r>
            <a:r>
              <a:rPr lang="en-US" sz="2000" dirty="0">
                <a:solidFill>
                  <a:schemeClr val="bg1"/>
                </a:solidFill>
              </a:rPr>
              <a:t> (including </a:t>
            </a:r>
            <a:r>
              <a:rPr lang="en-US" sz="2000" b="1" dirty="0">
                <a:solidFill>
                  <a:schemeClr val="bg1"/>
                </a:solidFill>
              </a:rPr>
              <a:t>images </a:t>
            </a:r>
            <a:r>
              <a:rPr lang="en-US" sz="2000" dirty="0">
                <a:solidFill>
                  <a:schemeClr val="bg1"/>
                </a:solidFill>
              </a:rPr>
              <a:t>themselves and the values and quantities associated with these images), or </a:t>
            </a:r>
            <a:r>
              <a:rPr lang="en-US" sz="2000" b="1" dirty="0">
                <a:solidFill>
                  <a:schemeClr val="bg1"/>
                </a:solidFill>
              </a:rPr>
              <a:t>operations on images</a:t>
            </a:r>
            <a:r>
              <a:rPr lang="en-US" sz="2000" dirty="0">
                <a:solidFill>
                  <a:schemeClr val="bg1"/>
                </a:solidFill>
              </a:rPr>
              <a:t>, or both the models and the operations.</a:t>
            </a:r>
            <a:r>
              <a:rPr lang="ru-RU" sz="2000" dirty="0">
                <a:solidFill>
                  <a:schemeClr val="bg1"/>
                </a:solidFill>
              </a:rPr>
              <a:t> </a:t>
            </a:r>
          </a:p>
        </p:txBody>
      </p:sp>
      <p:graphicFrame>
        <p:nvGraphicFramePr>
          <p:cNvPr id="27" name="Схема 26"/>
          <p:cNvGraphicFramePr/>
          <p:nvPr/>
        </p:nvGraphicFramePr>
        <p:xfrm>
          <a:off x="214282" y="2786058"/>
          <a:ext cx="8715436" cy="3492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Requirements to Descriptive Image Algebra</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13" name="Схема 12"/>
          <p:cNvGraphicFramePr/>
          <p:nvPr/>
        </p:nvGraphicFramePr>
        <p:xfrm>
          <a:off x="214282" y="1643050"/>
          <a:ext cx="8715436" cy="4564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50000"/>
              </a:schemeClr>
            </a:gs>
            <a:gs pos="50000">
              <a:schemeClr val="tx2">
                <a:lumMod val="60000"/>
                <a:lumOff val="40000"/>
              </a:schemeClr>
            </a:gs>
            <a:gs pos="100000">
              <a:schemeClr val="tx2">
                <a:lumMod val="75000"/>
              </a:schemeClr>
            </a:gs>
          </a:gsLst>
          <a:lin ang="16200000" scaled="1"/>
          <a:tileRect/>
        </a:gradFill>
        <a:effectLst/>
      </p:bgPr>
    </p:bg>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Descriptive Image Algebra with One Ring</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sp>
        <p:nvSpPr>
          <p:cNvPr id="56" name="Text Box 52"/>
          <p:cNvSpPr txBox="1">
            <a:spLocks noChangeArrowheads="1"/>
          </p:cNvSpPr>
          <p:nvPr/>
        </p:nvSpPr>
        <p:spPr bwMode="auto">
          <a:xfrm>
            <a:off x="214282" y="1571612"/>
            <a:ext cx="8715436" cy="707886"/>
          </a:xfrm>
          <a:prstGeom prst="rect">
            <a:avLst/>
          </a:prstGeom>
          <a:noFill/>
          <a:ln w="9525">
            <a:noFill/>
            <a:miter lim="800000"/>
            <a:headEnd/>
            <a:tailEnd/>
          </a:ln>
        </p:spPr>
        <p:txBody>
          <a:bodyPr wrap="square">
            <a:spAutoFit/>
          </a:bodyPr>
          <a:lstStyle/>
          <a:p>
            <a:pPr algn="just"/>
            <a:r>
              <a:rPr lang="en-US" sz="2000" dirty="0" smtClean="0">
                <a:solidFill>
                  <a:schemeClr val="bg1"/>
                </a:solidFill>
              </a:rPr>
              <a:t>A ring </a:t>
            </a:r>
            <a:r>
              <a:rPr lang="ru-RU" sz="2000" dirty="0" smtClean="0">
                <a:solidFill>
                  <a:schemeClr val="bg1"/>
                </a:solidFill>
              </a:rPr>
              <a:t>U</a:t>
            </a:r>
            <a:r>
              <a:rPr lang="en-US" sz="2000" dirty="0" smtClean="0">
                <a:solidFill>
                  <a:schemeClr val="bg1"/>
                </a:solidFill>
              </a:rPr>
              <a:t> - a finite vector space - over some field P is </a:t>
            </a:r>
            <a:r>
              <a:rPr lang="en-US" sz="2000" b="1" dirty="0" smtClean="0">
                <a:solidFill>
                  <a:schemeClr val="bg1"/>
                </a:solidFill>
              </a:rPr>
              <a:t>descriptive image algebra with one ring</a:t>
            </a:r>
            <a:r>
              <a:rPr lang="en-US" sz="2000" dirty="0" smtClean="0">
                <a:solidFill>
                  <a:schemeClr val="bg1"/>
                </a:solidFill>
              </a:rPr>
              <a:t> if its operands are either image models either operations on images.</a:t>
            </a:r>
            <a:endParaRPr lang="ru-RU" sz="2000" dirty="0">
              <a:solidFill>
                <a:schemeClr val="bg1"/>
              </a:solidFill>
            </a:endParaRPr>
          </a:p>
        </p:txBody>
      </p:sp>
      <p:graphicFrame>
        <p:nvGraphicFramePr>
          <p:cNvPr id="10" name="Схема 9"/>
          <p:cNvGraphicFramePr/>
          <p:nvPr/>
        </p:nvGraphicFramePr>
        <p:xfrm>
          <a:off x="1071538" y="2357430"/>
          <a:ext cx="6858048" cy="1714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Схема 13"/>
          <p:cNvGraphicFramePr/>
          <p:nvPr/>
        </p:nvGraphicFramePr>
        <p:xfrm>
          <a:off x="214282" y="4214818"/>
          <a:ext cx="8643998" cy="22145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Applications of Descriptive Image Algebra</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sp>
        <p:nvSpPr>
          <p:cNvPr id="56" name="Text Box 52"/>
          <p:cNvSpPr txBox="1">
            <a:spLocks noChangeArrowheads="1"/>
          </p:cNvSpPr>
          <p:nvPr/>
        </p:nvSpPr>
        <p:spPr bwMode="auto">
          <a:xfrm>
            <a:off x="0" y="1714488"/>
            <a:ext cx="9144000" cy="2246769"/>
          </a:xfrm>
          <a:prstGeom prst="rect">
            <a:avLst/>
          </a:prstGeom>
          <a:noFill/>
          <a:ln w="9525">
            <a:noFill/>
            <a:miter lim="800000"/>
            <a:headEnd/>
            <a:tailEnd/>
          </a:ln>
        </p:spPr>
        <p:txBody>
          <a:bodyPr wrap="square">
            <a:spAutoFit/>
          </a:bodyPr>
          <a:lstStyle/>
          <a:p>
            <a:pPr algn="just"/>
            <a:r>
              <a:rPr lang="en-US" sz="2000" dirty="0" smtClean="0">
                <a:solidFill>
                  <a:schemeClr val="bg1"/>
                </a:solidFill>
              </a:rPr>
              <a:t>DIAs are used for </a:t>
            </a:r>
            <a:r>
              <a:rPr lang="en-US" sz="2000" b="1" dirty="0" smtClean="0">
                <a:solidFill>
                  <a:schemeClr val="bg1"/>
                </a:solidFill>
              </a:rPr>
              <a:t>description of image-mining oriented problems, objects and transforms</a:t>
            </a:r>
            <a:r>
              <a:rPr lang="ru-RU" sz="2000" dirty="0" smtClean="0">
                <a:solidFill>
                  <a:schemeClr val="bg1"/>
                </a:solidFill>
              </a:rPr>
              <a:t>.</a:t>
            </a:r>
            <a:endParaRPr lang="en-US" sz="2000" dirty="0" smtClean="0">
              <a:solidFill>
                <a:schemeClr val="bg1"/>
              </a:solidFill>
            </a:endParaRPr>
          </a:p>
          <a:p>
            <a:pPr algn="just"/>
            <a:endParaRPr lang="en-US" sz="2000" dirty="0" smtClean="0">
              <a:solidFill>
                <a:schemeClr val="bg1"/>
              </a:solidFill>
            </a:endParaRPr>
          </a:p>
          <a:p>
            <a:pPr algn="just"/>
            <a:r>
              <a:rPr lang="en-US" sz="2000" dirty="0" smtClean="0">
                <a:solidFill>
                  <a:schemeClr val="bg1"/>
                </a:solidFill>
              </a:rPr>
              <a:t>In construction of algorithmic scheme for formal description of processing, analysis and recognition based on DIA </a:t>
            </a:r>
            <a:r>
              <a:rPr lang="en-US" sz="2000" b="1" dirty="0" smtClean="0">
                <a:solidFill>
                  <a:schemeClr val="bg1"/>
                </a:solidFill>
              </a:rPr>
              <a:t>each elements of the scheme and any transform </a:t>
            </a:r>
            <a:r>
              <a:rPr lang="en-US" sz="2000" dirty="0" smtClean="0">
                <a:solidFill>
                  <a:schemeClr val="bg1"/>
                </a:solidFill>
              </a:rPr>
              <a:t>are defined as structures constructed by </a:t>
            </a:r>
            <a:r>
              <a:rPr lang="en-US" sz="2000" b="1" dirty="0" smtClean="0">
                <a:solidFill>
                  <a:schemeClr val="bg1"/>
                </a:solidFill>
              </a:rPr>
              <a:t>application of DIA operations to a set of DIA operands</a:t>
            </a:r>
            <a:r>
              <a:rPr lang="en-US" sz="2000" dirty="0" smtClean="0">
                <a:solidFill>
                  <a:schemeClr val="bg1"/>
                </a:solidFill>
              </a:rPr>
              <a:t>.</a:t>
            </a:r>
            <a:endParaRPr lang="ru-RU" sz="2000" dirty="0">
              <a:solidFill>
                <a:schemeClr val="bg1"/>
              </a:solidFill>
            </a:endParaRPr>
          </a:p>
        </p:txBody>
      </p:sp>
      <p:graphicFrame>
        <p:nvGraphicFramePr>
          <p:cNvPr id="10" name="Diagram 12"/>
          <p:cNvGraphicFramePr/>
          <p:nvPr/>
        </p:nvGraphicFramePr>
        <p:xfrm>
          <a:off x="428596" y="4000504"/>
          <a:ext cx="8429684" cy="24288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76</a:t>
            </a:fld>
            <a:r>
              <a:rPr lang="en-US" sz="1800" dirty="0">
                <a:solidFill>
                  <a:schemeClr val="bg1"/>
                </a:solidFill>
              </a:rPr>
              <a:t> </a:t>
            </a:r>
            <a:r>
              <a:rPr lang="en-US" sz="1800" b="1" dirty="0" smtClean="0">
                <a:solidFill>
                  <a:schemeClr val="bg1"/>
                </a:solidFill>
              </a:rPr>
              <a:t>/191</a:t>
            </a:r>
            <a:endParaRPr lang="ru-RU" sz="1800" b="1" dirty="0">
              <a:solidFill>
                <a:schemeClr val="bg1"/>
              </a:solidFill>
            </a:endParaRPr>
          </a:p>
        </p:txBody>
      </p:sp>
      <p:sp>
        <p:nvSpPr>
          <p:cNvPr id="7" name="Rectangle 8"/>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The Technique for DIA with One Ring Construction</a:t>
            </a:r>
            <a:endParaRPr lang="ru-RU" sz="3000" dirty="0">
              <a:solidFill>
                <a:schemeClr val="bg1"/>
              </a:solidFill>
            </a:endParaRPr>
          </a:p>
        </p:txBody>
      </p:sp>
      <p:graphicFrame>
        <p:nvGraphicFramePr>
          <p:cNvPr id="10" name="Схема 9"/>
          <p:cNvGraphicFramePr/>
          <p:nvPr/>
        </p:nvGraphicFramePr>
        <p:xfrm>
          <a:off x="357158" y="1643050"/>
          <a:ext cx="8572560"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50" y="166688"/>
            <a:ext cx="8286750" cy="547687"/>
          </a:xfrm>
        </p:spPr>
        <p:txBody>
          <a:bodyPr>
            <a:noAutofit/>
          </a:bodyPr>
          <a:lstStyle/>
          <a:p>
            <a:pPr algn="l"/>
            <a:r>
              <a:rPr lang="en-US" sz="3200" dirty="0" smtClean="0">
                <a:solidFill>
                  <a:schemeClr val="bg1"/>
                </a:solidFill>
                <a:latin typeface="Tahoma" pitchFamily="34" charset="0"/>
                <a:cs typeface="Tahoma" pitchFamily="34" charset="0"/>
              </a:rPr>
              <a:t>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77</a:t>
            </a:fld>
            <a:r>
              <a:rPr lang="en-US" sz="1800" dirty="0">
                <a:solidFill>
                  <a:schemeClr val="bg1"/>
                </a:solidFill>
              </a:rPr>
              <a:t> </a:t>
            </a:r>
            <a:r>
              <a:rPr lang="en-US" sz="1800" b="1" dirty="0" smtClean="0">
                <a:solidFill>
                  <a:schemeClr val="bg1"/>
                </a:solidFill>
              </a:rPr>
              <a:t>/191</a:t>
            </a:r>
            <a:endParaRPr lang="ru-RU" sz="1800" b="1" dirty="0">
              <a:solidFill>
                <a:schemeClr val="bg1"/>
              </a:solidFill>
            </a:endParaRPr>
          </a:p>
        </p:txBody>
      </p:sp>
      <p:sp>
        <p:nvSpPr>
          <p:cNvPr id="7" name="Rectangle 8"/>
          <p:cNvSpPr/>
          <p:nvPr/>
        </p:nvSpPr>
        <p:spPr>
          <a:xfrm>
            <a:off x="0" y="1000108"/>
            <a:ext cx="9144000" cy="553998"/>
          </a:xfrm>
          <a:prstGeom prst="rect">
            <a:avLst/>
          </a:prstGeom>
        </p:spPr>
        <p:txBody>
          <a:bodyPr wrap="square">
            <a:spAutoFit/>
          </a:bodyPr>
          <a:lstStyle/>
          <a:p>
            <a:pPr algn="ctr"/>
            <a:r>
              <a:rPr lang="en-US" sz="3000" dirty="0" smtClean="0">
                <a:solidFill>
                  <a:schemeClr val="bg1"/>
                </a:solidFill>
              </a:rPr>
              <a:t>The Technique for DIA with One Ring Construction</a:t>
            </a:r>
            <a:endParaRPr lang="ru-RU" sz="3000" dirty="0">
              <a:solidFill>
                <a:schemeClr val="bg1"/>
              </a:solidFill>
            </a:endParaRPr>
          </a:p>
        </p:txBody>
      </p:sp>
      <p:graphicFrame>
        <p:nvGraphicFramePr>
          <p:cNvPr id="10" name="Схема 9"/>
          <p:cNvGraphicFramePr/>
          <p:nvPr/>
        </p:nvGraphicFramePr>
        <p:xfrm>
          <a:off x="214282" y="1643050"/>
          <a:ext cx="8572560" cy="3429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1"/>
          <p:cNvSpPr>
            <a:spLocks noChangeArrowheads="1"/>
          </p:cNvSpPr>
          <p:nvPr/>
        </p:nvSpPr>
        <p:spPr bwMode="auto">
          <a:xfrm>
            <a:off x="785786" y="1000108"/>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3000" dirty="0" smtClean="0">
                <a:solidFill>
                  <a:schemeClr val="bg1"/>
                </a:solidFill>
              </a:rPr>
              <a:t>Construction of an </a:t>
            </a:r>
            <a:r>
              <a:rPr lang="en-US" sz="3000" dirty="0" smtClean="0">
                <a:solidFill>
                  <a:schemeClr val="bg1"/>
                </a:solidFill>
              </a:rPr>
              <a:t>I</a:t>
            </a:r>
            <a:r>
              <a:rPr lang="ru-RU" sz="3000" dirty="0" smtClean="0">
                <a:solidFill>
                  <a:schemeClr val="bg1"/>
                </a:solidFill>
              </a:rPr>
              <a:t>mage </a:t>
            </a:r>
            <a:r>
              <a:rPr lang="en-US" sz="3000" dirty="0" smtClean="0">
                <a:solidFill>
                  <a:schemeClr val="bg1"/>
                </a:solidFill>
              </a:rPr>
              <a:t>M</a:t>
            </a:r>
            <a:r>
              <a:rPr lang="ru-RU" sz="3000" dirty="0" smtClean="0">
                <a:solidFill>
                  <a:schemeClr val="bg1"/>
                </a:solidFill>
              </a:rPr>
              <a:t>odel</a:t>
            </a:r>
            <a:endParaRPr kumimoji="0" lang="en-US" sz="3000" b="0" u="none" strike="noStrike" cap="none" normalizeH="0" baseline="0" dirty="0" smtClean="0">
              <a:ln>
                <a:noFill/>
              </a:ln>
              <a:solidFill>
                <a:schemeClr val="bg1"/>
              </a:solidFill>
              <a:effectLst/>
              <a:cs typeface="Arial" pitchFamily="34" charset="0"/>
            </a:endParaRPr>
          </a:p>
        </p:txBody>
      </p:sp>
      <p:sp>
        <p:nvSpPr>
          <p:cNvPr id="52251" name="Rectangle 2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3"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5" name="Rectangle 3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7" name="Rectangle 3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7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4516" name="Object 4"/>
          <p:cNvGraphicFramePr>
            <a:graphicFrameLocks noChangeAspect="1"/>
          </p:cNvGraphicFramePr>
          <p:nvPr/>
        </p:nvGraphicFramePr>
        <p:xfrm>
          <a:off x="285720" y="2000240"/>
          <a:ext cx="8529365" cy="3643338"/>
        </p:xfrm>
        <a:graphic>
          <a:graphicData uri="http://schemas.openxmlformats.org/presentationml/2006/ole">
            <p:oleObj spid="_x0000_s533506" name="Visio" r:id="rId4" imgW="7079182" imgH="3008009" progId="">
              <p:embed/>
            </p:oleObj>
          </a:graphicData>
        </a:graphic>
      </p:graphicFrame>
      <p:sp>
        <p:nvSpPr>
          <p:cNvPr id="19" name="Rectangle 2"/>
          <p:cNvSpPr txBox="1">
            <a:spLocks noChangeArrowheads="1"/>
          </p:cNvSpPr>
          <p:nvPr/>
        </p:nvSpPr>
        <p:spPr>
          <a:xfrm>
            <a:off x="857224" y="142852"/>
            <a:ext cx="8215338" cy="642942"/>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Image</a:t>
            </a:r>
            <a:r>
              <a:rPr kumimoji="0" lang="en-US" sz="3200" b="0" i="0" u="none" strike="noStrike" kern="1200" cap="none" spc="0" normalizeH="0" noProof="0" dirty="0" smtClean="0">
                <a:ln>
                  <a:noFill/>
                </a:ln>
                <a:solidFill>
                  <a:schemeClr val="bg1"/>
                </a:solidFill>
                <a:effectLst/>
                <a:uLnTx/>
                <a:uFillTx/>
                <a:latin typeface="Tahoma" pitchFamily="34" charset="0"/>
                <a:ea typeface="Tahoma" pitchFamily="34" charset="0"/>
                <a:cs typeface="Tahoma" pitchFamily="34" charset="0"/>
              </a:rPr>
              <a:t> Algebras</a:t>
            </a: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79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928670"/>
            <a:ext cx="9144000" cy="1015663"/>
          </a:xfrm>
          <a:prstGeom prst="rect">
            <a:avLst/>
          </a:prstGeom>
        </p:spPr>
        <p:txBody>
          <a:bodyPr wrap="square">
            <a:spAutoFit/>
          </a:bodyPr>
          <a:lstStyle/>
          <a:p>
            <a:pPr algn="ctr"/>
            <a:r>
              <a:rPr lang="en-US" sz="3000" dirty="0" smtClean="0">
                <a:solidFill>
                  <a:schemeClr val="bg1"/>
                </a:solidFill>
              </a:rPr>
              <a:t>Descriptive Image Model Construction by Descriptive Image Algebra</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23" name="Схема 22"/>
          <p:cNvGraphicFramePr/>
          <p:nvPr/>
        </p:nvGraphicFramePr>
        <p:xfrm>
          <a:off x="285720" y="2143116"/>
          <a:ext cx="8858280" cy="42148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928670"/>
            <a:ext cx="9144000" cy="1015663"/>
          </a:xfrm>
          <a:prstGeom prst="rect">
            <a:avLst/>
          </a:prstGeom>
        </p:spPr>
        <p:txBody>
          <a:bodyPr wrap="square">
            <a:spAutoFit/>
          </a:bodyPr>
          <a:lstStyle/>
          <a:p>
            <a:pPr algn="ctr"/>
            <a:r>
              <a:rPr lang="en-US" sz="3000" dirty="0" smtClean="0">
                <a:solidFill>
                  <a:schemeClr val="bg1"/>
                </a:solidFill>
              </a:rPr>
              <a:t>Descriptive Image Model Construction by Descriptive Image Algebra</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10" name="Diagram 9"/>
          <p:cNvGraphicFramePr/>
          <p:nvPr/>
        </p:nvGraphicFramePr>
        <p:xfrm>
          <a:off x="214282" y="2000240"/>
          <a:ext cx="4500594" cy="42148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544770" name="Object 2"/>
          <p:cNvGraphicFramePr>
            <a:graphicFrameLocks noChangeAspect="1"/>
          </p:cNvGraphicFramePr>
          <p:nvPr/>
        </p:nvGraphicFramePr>
        <p:xfrm>
          <a:off x="5072066" y="2857496"/>
          <a:ext cx="3857620" cy="2684480"/>
        </p:xfrm>
        <a:graphic>
          <a:graphicData uri="http://schemas.openxmlformats.org/presentationml/2006/ole">
            <p:oleObj spid="_x0000_s544770" name="Visio" r:id="rId9" imgW="1797511" imgH="1449421" progId="">
              <p:embed/>
            </p:oleObj>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928670"/>
            <a:ext cx="9144000" cy="553998"/>
          </a:xfrm>
          <a:prstGeom prst="rect">
            <a:avLst/>
          </a:prstGeom>
        </p:spPr>
        <p:txBody>
          <a:bodyPr wrap="square">
            <a:spAutoFit/>
          </a:bodyPr>
          <a:lstStyle/>
          <a:p>
            <a:pPr algn="ctr"/>
            <a:r>
              <a:rPr lang="en-US" sz="3000" dirty="0" smtClean="0">
                <a:solidFill>
                  <a:schemeClr val="bg1"/>
                </a:solidFill>
              </a:rPr>
              <a:t>DIM Construction by DIA</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10" name="Таблица 9"/>
          <p:cNvGraphicFramePr>
            <a:graphicFrameLocks noGrp="1"/>
          </p:cNvGraphicFramePr>
          <p:nvPr/>
        </p:nvGraphicFramePr>
        <p:xfrm>
          <a:off x="357158" y="1643050"/>
          <a:ext cx="8572561" cy="4704103"/>
        </p:xfrm>
        <a:graphic>
          <a:graphicData uri="http://schemas.openxmlformats.org/drawingml/2006/table">
            <a:tbl>
              <a:tblPr/>
              <a:tblGrid>
                <a:gridCol w="2545688"/>
                <a:gridCol w="2678925"/>
                <a:gridCol w="3347948"/>
              </a:tblGrid>
              <a:tr h="254002">
                <a:tc>
                  <a:txBody>
                    <a:bodyPr/>
                    <a:lstStyle/>
                    <a:p>
                      <a:pPr>
                        <a:lnSpc>
                          <a:spcPct val="115000"/>
                        </a:lnSpc>
                        <a:spcAft>
                          <a:spcPts val="1000"/>
                        </a:spcAft>
                      </a:pPr>
                      <a:r>
                        <a:rPr lang="en-US" sz="2000" b="1" dirty="0" smtClean="0">
                          <a:solidFill>
                            <a:schemeClr val="bg1"/>
                          </a:solidFill>
                          <a:latin typeface="Times New Roman"/>
                          <a:ea typeface="Times New Roman"/>
                          <a:cs typeface="Times New Roman"/>
                        </a:rPr>
                        <a:t>Algebra Operands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b="1" dirty="0" smtClean="0">
                          <a:solidFill>
                            <a:schemeClr val="bg1"/>
                          </a:solidFill>
                          <a:latin typeface="Times New Roman"/>
                          <a:ea typeface="Times New Roman"/>
                          <a:cs typeface="Times New Roman"/>
                        </a:rPr>
                        <a:t>Algebra Operations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b="1" dirty="0" smtClean="0">
                          <a:solidFill>
                            <a:schemeClr val="bg1"/>
                          </a:solidFill>
                          <a:latin typeface="Times New Roman"/>
                          <a:ea typeface="Times New Roman"/>
                          <a:cs typeface="Times New Roman"/>
                        </a:rPr>
                        <a:t>Result of Applying</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6007">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Image realizations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 from a set of procedural transformations</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I</a:t>
                      </a:r>
                      <a:r>
                        <a:rPr lang="en-US" sz="2000" baseline="0" dirty="0" smtClean="0">
                          <a:solidFill>
                            <a:schemeClr val="tx1"/>
                          </a:solidFill>
                          <a:latin typeface="Times New Roman"/>
                          <a:ea typeface="Times New Roman"/>
                          <a:cs typeface="Times New Roman"/>
                        </a:rPr>
                        <a:t>mage realizations and procedural 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Procedural image</a:t>
                      </a:r>
                      <a:r>
                        <a:rPr lang="en-US" sz="2000" baseline="0" dirty="0" smtClean="0">
                          <a:solidFill>
                            <a:schemeClr val="bg1"/>
                          </a:solidFill>
                          <a:latin typeface="Times New Roman"/>
                          <a:ea typeface="Times New Roman"/>
                          <a:cs typeface="Times New Roman"/>
                        </a:rPr>
                        <a:t> transformations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Procedural 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Parametric image transformations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Parametric</a:t>
                      </a:r>
                      <a:r>
                        <a:rPr lang="en-US" sz="2000" baseline="0" dirty="0" smtClean="0">
                          <a:solidFill>
                            <a:schemeClr val="tx1"/>
                          </a:solidFill>
                          <a:latin typeface="Times New Roman"/>
                          <a:ea typeface="Times New Roman"/>
                          <a:cs typeface="Times New Roman"/>
                        </a:rPr>
                        <a:t> 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Generating image transformations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Generating 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8004">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Image representations</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a:t>
                      </a:r>
                      <a:endParaRPr lang="ru-RU" sz="2000" dirty="0">
                        <a:solidFill>
                          <a:schemeClr val="tx1"/>
                        </a:solidFill>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8004">
                <a:tc>
                  <a:txBody>
                    <a:bodyPr/>
                    <a:lstStyle/>
                    <a:p>
                      <a:pPr>
                        <a:lnSpc>
                          <a:spcPct val="115000"/>
                        </a:lnSpc>
                        <a:spcAft>
                          <a:spcPts val="1000"/>
                        </a:spcAft>
                      </a:pPr>
                      <a:r>
                        <a:rPr lang="en-US" sz="2000" dirty="0" smtClean="0">
                          <a:solidFill>
                            <a:schemeClr val="bg1"/>
                          </a:solidFill>
                          <a:latin typeface="Times New Roman"/>
                          <a:ea typeface="Times New Roman"/>
                          <a:cs typeface="Times New Roman"/>
                        </a:rPr>
                        <a:t>DIM</a:t>
                      </a:r>
                      <a:endParaRPr lang="ru-RU" sz="2000" dirty="0">
                        <a:solidFill>
                          <a:schemeClr val="bg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smtClean="0">
                          <a:solidFill>
                            <a:schemeClr val="tx1"/>
                          </a:solidFill>
                          <a:latin typeface="Times New Roman"/>
                          <a:ea typeface="Times New Roman"/>
                          <a:cs typeface="Times New Roman"/>
                        </a:rPr>
                        <a:t>Algebraic operations</a:t>
                      </a:r>
                      <a:endParaRPr lang="ru-RU" sz="2000" dirty="0">
                        <a:solidFill>
                          <a:schemeClr val="tx1"/>
                        </a:solidFill>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0955">
                        <a:lnSpc>
                          <a:spcPct val="115000"/>
                        </a:lnSpc>
                        <a:spcAft>
                          <a:spcPts val="1000"/>
                        </a:spcAft>
                      </a:pPr>
                      <a:r>
                        <a:rPr lang="en-US" sz="2000" dirty="0" smtClean="0">
                          <a:solidFill>
                            <a:schemeClr val="tx1"/>
                          </a:solidFill>
                          <a:latin typeface="Times New Roman"/>
                          <a:ea typeface="Times New Roman"/>
                          <a:cs typeface="Times New Roman"/>
                        </a:rPr>
                        <a:t>DIM</a:t>
                      </a:r>
                      <a:endParaRPr lang="ru-RU" sz="2000" dirty="0">
                        <a:solidFill>
                          <a:schemeClr val="tx1"/>
                        </a:solidFill>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857232"/>
            <a:ext cx="9144000" cy="553998"/>
          </a:xfrm>
          <a:prstGeom prst="rect">
            <a:avLst/>
          </a:prstGeom>
        </p:spPr>
        <p:txBody>
          <a:bodyPr wrap="square">
            <a:spAutoFit/>
          </a:bodyPr>
          <a:lstStyle/>
          <a:p>
            <a:pPr algn="ctr"/>
            <a:r>
              <a:rPr lang="en-US" sz="3000" dirty="0" smtClean="0">
                <a:solidFill>
                  <a:schemeClr val="bg1"/>
                </a:solidFill>
              </a:rPr>
              <a:t>What is done?</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13" name="Схема 12"/>
          <p:cNvGraphicFramePr/>
          <p:nvPr/>
        </p:nvGraphicFramePr>
        <p:xfrm>
          <a:off x="214282" y="1397000"/>
          <a:ext cx="8929718" cy="5032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World of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sp>
        <p:nvSpPr>
          <p:cNvPr id="10" name="Rectangle 14"/>
          <p:cNvSpPr>
            <a:spLocks noChangeArrowheads="1"/>
          </p:cNvSpPr>
          <p:nvPr/>
        </p:nvSpPr>
        <p:spPr bwMode="auto">
          <a:xfrm>
            <a:off x="2124075" y="1066800"/>
            <a:ext cx="4266809" cy="369332"/>
          </a:xfrm>
          <a:prstGeom prst="rect">
            <a:avLst/>
          </a:prstGeom>
          <a:noFill/>
          <a:ln w="28575" algn="ctr">
            <a:solidFill>
              <a:schemeClr val="tx1"/>
            </a:solidFill>
            <a:miter lim="800000"/>
            <a:headEnd/>
            <a:tailEnd/>
          </a:ln>
        </p:spPr>
        <p:txBody>
          <a:bodyPr wrap="none" anchor="ctr">
            <a:spAutoFit/>
          </a:bodyPr>
          <a:lstStyle/>
          <a:p>
            <a:pPr algn="just"/>
            <a:r>
              <a:rPr lang="en-US" b="1"/>
              <a:t>Algebra in the sense of Birkhoff and Lipson</a:t>
            </a:r>
            <a:endParaRPr lang="ru-RU" b="1"/>
          </a:p>
        </p:txBody>
      </p:sp>
      <p:sp>
        <p:nvSpPr>
          <p:cNvPr id="13" name="Rectangle 15"/>
          <p:cNvSpPr>
            <a:spLocks noChangeArrowheads="1"/>
          </p:cNvSpPr>
          <p:nvPr/>
        </p:nvSpPr>
        <p:spPr bwMode="auto">
          <a:xfrm>
            <a:off x="338138" y="1709738"/>
            <a:ext cx="2397131" cy="29867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Heterogeneous algebra</a:t>
            </a:r>
            <a:endParaRPr lang="ru-RU" b="1"/>
          </a:p>
        </p:txBody>
      </p:sp>
      <p:sp>
        <p:nvSpPr>
          <p:cNvPr id="14" name="Rectangle 16"/>
          <p:cNvSpPr>
            <a:spLocks noChangeArrowheads="1"/>
          </p:cNvSpPr>
          <p:nvPr/>
        </p:nvSpPr>
        <p:spPr bwMode="auto">
          <a:xfrm>
            <a:off x="4730750" y="1925638"/>
            <a:ext cx="2633606" cy="48013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Homogeneous algebra</a:t>
            </a:r>
            <a:r>
              <a:rPr lang="ru-RU" b="1"/>
              <a:t> </a:t>
            </a:r>
            <a:r>
              <a:rPr lang="en-US" b="1"/>
              <a:t>or</a:t>
            </a:r>
            <a:r>
              <a:rPr lang="ru-RU" b="1"/>
              <a:t> </a:t>
            </a:r>
            <a:endParaRPr lang="en-US" b="1"/>
          </a:p>
          <a:p>
            <a:pPr>
              <a:lnSpc>
                <a:spcPct val="70000"/>
              </a:lnSpc>
            </a:pPr>
            <a:r>
              <a:rPr lang="en-US" b="1"/>
              <a:t>Algebraic system</a:t>
            </a:r>
            <a:endParaRPr lang="ru-RU" b="1"/>
          </a:p>
        </p:txBody>
      </p:sp>
      <p:sp>
        <p:nvSpPr>
          <p:cNvPr id="15" name="Rectangle 17"/>
          <p:cNvSpPr>
            <a:spLocks noChangeArrowheads="1"/>
          </p:cNvSpPr>
          <p:nvPr/>
        </p:nvSpPr>
        <p:spPr bwMode="auto">
          <a:xfrm>
            <a:off x="2065338" y="2286000"/>
            <a:ext cx="1643591" cy="28623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Graded algebra</a:t>
            </a:r>
            <a:endParaRPr lang="ru-RU" b="1"/>
          </a:p>
        </p:txBody>
      </p:sp>
      <p:sp>
        <p:nvSpPr>
          <p:cNvPr id="16" name="Rectangle 18"/>
          <p:cNvSpPr>
            <a:spLocks noChangeArrowheads="1"/>
          </p:cNvSpPr>
          <p:nvPr/>
        </p:nvSpPr>
        <p:spPr bwMode="auto">
          <a:xfrm>
            <a:off x="250825" y="2200275"/>
            <a:ext cx="1258999" cy="286232"/>
          </a:xfrm>
          <a:prstGeom prst="rect">
            <a:avLst/>
          </a:prstGeom>
          <a:solidFill>
            <a:srgbClr val="66FFFF"/>
          </a:solidFill>
          <a:ln w="28575" algn="ctr">
            <a:solidFill>
              <a:schemeClr val="tx1"/>
            </a:solidFill>
            <a:miter lim="800000"/>
            <a:headEnd/>
            <a:tailEnd/>
          </a:ln>
        </p:spPr>
        <p:txBody>
          <a:bodyPr wrap="none" anchor="ctr">
            <a:spAutoFit/>
          </a:bodyPr>
          <a:lstStyle/>
          <a:p>
            <a:pPr>
              <a:lnSpc>
                <a:spcPct val="70000"/>
              </a:lnSpc>
            </a:pPr>
            <a:r>
              <a:rPr lang="en-US" b="1" i="1"/>
              <a:t>IA</a:t>
            </a:r>
            <a:r>
              <a:rPr lang="ru-RU" b="1" i="1"/>
              <a:t> </a:t>
            </a:r>
            <a:r>
              <a:rPr lang="en-US" b="1" i="1"/>
              <a:t>by Ritter</a:t>
            </a:r>
            <a:endParaRPr lang="ru-RU" b="1" i="1"/>
          </a:p>
        </p:txBody>
      </p:sp>
      <p:sp>
        <p:nvSpPr>
          <p:cNvPr id="17" name="Rectangle 19"/>
          <p:cNvSpPr>
            <a:spLocks noChangeArrowheads="1"/>
          </p:cNvSpPr>
          <p:nvPr/>
        </p:nvSpPr>
        <p:spPr bwMode="auto">
          <a:xfrm>
            <a:off x="323850" y="2790825"/>
            <a:ext cx="1496372" cy="369332"/>
          </a:xfrm>
          <a:prstGeom prst="rect">
            <a:avLst/>
          </a:prstGeom>
          <a:noFill/>
          <a:ln w="28575" algn="ctr">
            <a:solidFill>
              <a:schemeClr val="tx1"/>
            </a:solidFill>
            <a:miter lim="800000"/>
            <a:headEnd/>
            <a:tailEnd/>
          </a:ln>
        </p:spPr>
        <p:txBody>
          <a:bodyPr wrap="none" anchor="ctr">
            <a:spAutoFit/>
          </a:bodyPr>
          <a:lstStyle/>
          <a:p>
            <a:pPr algn="just"/>
            <a:r>
              <a:rPr lang="en-US" b="1"/>
              <a:t>Super algebra</a:t>
            </a:r>
            <a:endParaRPr lang="ru-RU" b="1"/>
          </a:p>
        </p:txBody>
      </p:sp>
      <p:sp>
        <p:nvSpPr>
          <p:cNvPr id="18" name="Rectangle 20"/>
          <p:cNvSpPr>
            <a:spLocks noChangeArrowheads="1"/>
          </p:cNvSpPr>
          <p:nvPr/>
        </p:nvSpPr>
        <p:spPr bwMode="auto">
          <a:xfrm>
            <a:off x="179388" y="3568700"/>
            <a:ext cx="1709122" cy="286232"/>
          </a:xfrm>
          <a:prstGeom prst="rect">
            <a:avLst/>
          </a:prstGeom>
          <a:solidFill>
            <a:srgbClr val="66FFFF"/>
          </a:solidFill>
          <a:ln w="28575" algn="ctr">
            <a:solidFill>
              <a:schemeClr val="tx1"/>
            </a:solidFill>
            <a:miter lim="800000"/>
            <a:headEnd/>
            <a:tailEnd/>
          </a:ln>
        </p:spPr>
        <p:txBody>
          <a:bodyPr wrap="none" anchor="ctr">
            <a:spAutoFit/>
          </a:bodyPr>
          <a:lstStyle/>
          <a:p>
            <a:pPr algn="just">
              <a:lnSpc>
                <a:spcPct val="70000"/>
              </a:lnSpc>
            </a:pPr>
            <a:r>
              <a:rPr lang="en-US" b="1" i="1"/>
              <a:t>DIA with 2 rings</a:t>
            </a:r>
            <a:endParaRPr lang="ru-RU" b="1" i="1"/>
          </a:p>
        </p:txBody>
      </p:sp>
      <p:sp>
        <p:nvSpPr>
          <p:cNvPr id="19" name="Rectangle 21"/>
          <p:cNvSpPr>
            <a:spLocks noChangeArrowheads="1"/>
          </p:cNvSpPr>
          <p:nvPr/>
        </p:nvSpPr>
        <p:spPr bwMode="auto">
          <a:xfrm>
            <a:off x="2843213" y="2919413"/>
            <a:ext cx="1394934" cy="286232"/>
          </a:xfrm>
          <a:prstGeom prst="rect">
            <a:avLst/>
          </a:prstGeom>
          <a:solidFill>
            <a:srgbClr val="66FFFF"/>
          </a:solidFill>
          <a:ln w="28575" algn="ctr">
            <a:solidFill>
              <a:schemeClr val="tx1"/>
            </a:solidFill>
            <a:miter lim="800000"/>
            <a:headEnd/>
            <a:tailEnd/>
          </a:ln>
        </p:spPr>
        <p:txBody>
          <a:bodyPr wrap="none" anchor="ctr">
            <a:spAutoFit/>
          </a:bodyPr>
          <a:lstStyle/>
          <a:p>
            <a:pPr>
              <a:lnSpc>
                <a:spcPct val="70000"/>
              </a:lnSpc>
            </a:pPr>
            <a:r>
              <a:rPr lang="en-US" b="1" i="1"/>
              <a:t>DIA</a:t>
            </a:r>
            <a:r>
              <a:rPr lang="ru-RU" b="1" i="1"/>
              <a:t> </a:t>
            </a:r>
            <a:r>
              <a:rPr lang="en-US" b="1" i="1"/>
              <a:t>&gt; 2</a:t>
            </a:r>
            <a:r>
              <a:rPr lang="ru-RU" b="1" i="1"/>
              <a:t> </a:t>
            </a:r>
            <a:r>
              <a:rPr lang="en-US" b="1" i="1"/>
              <a:t>rings</a:t>
            </a:r>
            <a:endParaRPr lang="ru-RU" b="1" i="1"/>
          </a:p>
        </p:txBody>
      </p:sp>
      <p:sp>
        <p:nvSpPr>
          <p:cNvPr id="20" name="Rectangle 22"/>
          <p:cNvSpPr>
            <a:spLocks noChangeArrowheads="1"/>
          </p:cNvSpPr>
          <p:nvPr/>
        </p:nvSpPr>
        <p:spPr bwMode="auto">
          <a:xfrm>
            <a:off x="5224463" y="2862263"/>
            <a:ext cx="1836080" cy="369332"/>
          </a:xfrm>
          <a:prstGeom prst="rect">
            <a:avLst/>
          </a:prstGeom>
          <a:noFill/>
          <a:ln w="28575" algn="ctr">
            <a:solidFill>
              <a:schemeClr val="tx1"/>
            </a:solidFill>
            <a:miter lim="800000"/>
            <a:headEnd/>
            <a:tailEnd/>
          </a:ln>
        </p:spPr>
        <p:txBody>
          <a:bodyPr wrap="none" anchor="ctr">
            <a:spAutoFit/>
          </a:bodyPr>
          <a:lstStyle/>
          <a:p>
            <a:pPr algn="just"/>
            <a:r>
              <a:rPr lang="en-US" b="1"/>
              <a:t>Universal algebra</a:t>
            </a:r>
            <a:endParaRPr lang="ru-RU" b="1"/>
          </a:p>
        </p:txBody>
      </p:sp>
      <p:sp>
        <p:nvSpPr>
          <p:cNvPr id="21" name="Rectangle 23"/>
          <p:cNvSpPr>
            <a:spLocks noChangeArrowheads="1"/>
          </p:cNvSpPr>
          <p:nvPr/>
        </p:nvSpPr>
        <p:spPr bwMode="auto">
          <a:xfrm>
            <a:off x="976313" y="4159250"/>
            <a:ext cx="1823128" cy="369332"/>
          </a:xfrm>
          <a:prstGeom prst="rect">
            <a:avLst/>
          </a:prstGeom>
          <a:noFill/>
          <a:ln w="28575" algn="ctr">
            <a:solidFill>
              <a:schemeClr val="tx1"/>
            </a:solidFill>
            <a:miter lim="800000"/>
            <a:headEnd/>
            <a:tailEnd/>
          </a:ln>
        </p:spPr>
        <p:txBody>
          <a:bodyPr wrap="none" anchor="ctr">
            <a:spAutoFit/>
          </a:bodyPr>
          <a:lstStyle/>
          <a:p>
            <a:pPr algn="l"/>
            <a:r>
              <a:rPr lang="en-US" b="1"/>
              <a:t>No operator ring</a:t>
            </a:r>
            <a:r>
              <a:rPr lang="ru-RU" b="1"/>
              <a:t> </a:t>
            </a:r>
          </a:p>
        </p:txBody>
      </p:sp>
      <p:sp>
        <p:nvSpPr>
          <p:cNvPr id="22" name="Rectangle 24"/>
          <p:cNvSpPr>
            <a:spLocks noChangeArrowheads="1"/>
          </p:cNvSpPr>
          <p:nvPr/>
        </p:nvSpPr>
        <p:spPr bwMode="auto">
          <a:xfrm>
            <a:off x="5297488" y="3582988"/>
            <a:ext cx="1771832" cy="369332"/>
          </a:xfrm>
          <a:prstGeom prst="rect">
            <a:avLst/>
          </a:prstGeom>
          <a:noFill/>
          <a:ln w="28575" algn="ctr">
            <a:solidFill>
              <a:schemeClr val="tx1"/>
            </a:solidFill>
            <a:miter lim="800000"/>
            <a:headEnd/>
            <a:tailEnd/>
          </a:ln>
        </p:spPr>
        <p:txBody>
          <a:bodyPr wrap="none" anchor="ctr">
            <a:spAutoFit/>
          </a:bodyPr>
          <a:lstStyle/>
          <a:p>
            <a:pPr algn="just"/>
            <a:r>
              <a:rPr lang="ru-RU" b="1"/>
              <a:t>Σ – </a:t>
            </a:r>
            <a:r>
              <a:rPr lang="en-US" b="1"/>
              <a:t>operator ring</a:t>
            </a:r>
            <a:endParaRPr lang="ru-RU" b="1"/>
          </a:p>
        </p:txBody>
      </p:sp>
      <p:sp>
        <p:nvSpPr>
          <p:cNvPr id="23" name="Rectangle 25"/>
          <p:cNvSpPr>
            <a:spLocks noChangeArrowheads="1"/>
          </p:cNvSpPr>
          <p:nvPr/>
        </p:nvSpPr>
        <p:spPr bwMode="auto">
          <a:xfrm>
            <a:off x="203200" y="4951413"/>
            <a:ext cx="1240468" cy="48013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One binary</a:t>
            </a:r>
          </a:p>
          <a:p>
            <a:pPr>
              <a:lnSpc>
                <a:spcPct val="70000"/>
              </a:lnSpc>
            </a:pPr>
            <a:r>
              <a:rPr lang="en-US" b="1"/>
              <a:t>operation</a:t>
            </a:r>
            <a:endParaRPr lang="ru-RU" b="1"/>
          </a:p>
        </p:txBody>
      </p:sp>
      <p:sp>
        <p:nvSpPr>
          <p:cNvPr id="24" name="Rectangle 26"/>
          <p:cNvSpPr>
            <a:spLocks noChangeArrowheads="1"/>
          </p:cNvSpPr>
          <p:nvPr/>
        </p:nvSpPr>
        <p:spPr bwMode="auto">
          <a:xfrm>
            <a:off x="2003425" y="4951413"/>
            <a:ext cx="1246239" cy="48013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cs typeface="Times New Roman" pitchFamily="18" charset="0"/>
              </a:rPr>
              <a:t>Two binary</a:t>
            </a:r>
          </a:p>
          <a:p>
            <a:pPr>
              <a:lnSpc>
                <a:spcPct val="70000"/>
              </a:lnSpc>
            </a:pPr>
            <a:r>
              <a:rPr lang="en-US" b="1">
                <a:cs typeface="Times New Roman" pitchFamily="18" charset="0"/>
              </a:rPr>
              <a:t>operation</a:t>
            </a:r>
            <a:endParaRPr lang="ru-RU" b="1">
              <a:cs typeface="Times New Roman" pitchFamily="18" charset="0"/>
            </a:endParaRPr>
          </a:p>
        </p:txBody>
      </p:sp>
      <p:sp>
        <p:nvSpPr>
          <p:cNvPr id="25" name="Rectangle 27"/>
          <p:cNvSpPr>
            <a:spLocks noChangeArrowheads="1"/>
          </p:cNvSpPr>
          <p:nvPr/>
        </p:nvSpPr>
        <p:spPr bwMode="auto">
          <a:xfrm>
            <a:off x="3732213" y="4302125"/>
            <a:ext cx="1624291" cy="347739"/>
          </a:xfrm>
          <a:prstGeom prst="rect">
            <a:avLst/>
          </a:prstGeom>
          <a:noFill/>
          <a:ln w="28575" algn="ctr">
            <a:solidFill>
              <a:schemeClr val="tx1"/>
            </a:solidFill>
            <a:miter lim="800000"/>
            <a:headEnd/>
            <a:tailEnd/>
          </a:ln>
        </p:spPr>
        <p:txBody>
          <a:bodyPr wrap="none" tIns="76176" bIns="76176" anchor="ctr">
            <a:spAutoFit/>
          </a:bodyPr>
          <a:lstStyle/>
          <a:p>
            <a:pPr>
              <a:lnSpc>
                <a:spcPct val="70000"/>
              </a:lnSpc>
            </a:pPr>
            <a:r>
              <a:rPr lang="en-US" b="1"/>
              <a:t>Over any ring</a:t>
            </a:r>
            <a:r>
              <a:rPr lang="ru-RU" b="1"/>
              <a:t> Σ</a:t>
            </a:r>
            <a:endParaRPr lang="ru-RU" sz="1800">
              <a:latin typeface="Arial" pitchFamily="34" charset="0"/>
            </a:endParaRPr>
          </a:p>
        </p:txBody>
      </p:sp>
      <p:sp>
        <p:nvSpPr>
          <p:cNvPr id="26" name="Rectangle 28"/>
          <p:cNvSpPr>
            <a:spLocks noChangeArrowheads="1"/>
          </p:cNvSpPr>
          <p:nvPr/>
        </p:nvSpPr>
        <p:spPr bwMode="auto">
          <a:xfrm>
            <a:off x="6540500" y="4302125"/>
            <a:ext cx="1283813" cy="369332"/>
          </a:xfrm>
          <a:prstGeom prst="rect">
            <a:avLst/>
          </a:prstGeom>
          <a:noFill/>
          <a:ln w="28575" algn="ctr">
            <a:solidFill>
              <a:schemeClr val="tx1"/>
            </a:solidFill>
            <a:miter lim="800000"/>
            <a:headEnd/>
            <a:tailEnd/>
          </a:ln>
        </p:spPr>
        <p:txBody>
          <a:bodyPr wrap="none" anchor="ctr">
            <a:spAutoFit/>
          </a:bodyPr>
          <a:lstStyle/>
          <a:p>
            <a:r>
              <a:rPr lang="en-US" b="1"/>
              <a:t>Over field</a:t>
            </a:r>
            <a:r>
              <a:rPr lang="ru-RU" b="1"/>
              <a:t> Σ</a:t>
            </a:r>
          </a:p>
        </p:txBody>
      </p:sp>
      <p:sp>
        <p:nvSpPr>
          <p:cNvPr id="27" name="Rectangle 29"/>
          <p:cNvSpPr>
            <a:spLocks noChangeArrowheads="1"/>
          </p:cNvSpPr>
          <p:nvPr/>
        </p:nvSpPr>
        <p:spPr bwMode="auto">
          <a:xfrm>
            <a:off x="5297488" y="4951413"/>
            <a:ext cx="1598612" cy="480131"/>
          </a:xfrm>
          <a:prstGeom prst="rect">
            <a:avLst/>
          </a:prstGeom>
          <a:noFill/>
          <a:ln w="28575" algn="ctr">
            <a:solidFill>
              <a:schemeClr val="tx1"/>
            </a:solidFill>
            <a:miter lim="800000"/>
            <a:headEnd/>
            <a:tailEnd/>
          </a:ln>
        </p:spPr>
        <p:txBody>
          <a:bodyPr anchor="ctr">
            <a:spAutoFit/>
          </a:bodyPr>
          <a:lstStyle/>
          <a:p>
            <a:pPr>
              <a:lnSpc>
                <a:spcPct val="70000"/>
              </a:lnSpc>
            </a:pPr>
            <a:r>
              <a:rPr lang="en-US" b="1"/>
              <a:t>Over field</a:t>
            </a:r>
          </a:p>
          <a:p>
            <a:pPr>
              <a:lnSpc>
                <a:spcPct val="70000"/>
              </a:lnSpc>
            </a:pPr>
            <a:r>
              <a:rPr lang="en-US" b="1"/>
              <a:t>R</a:t>
            </a:r>
          </a:p>
        </p:txBody>
      </p:sp>
      <p:sp>
        <p:nvSpPr>
          <p:cNvPr id="28" name="Rectangle 30"/>
          <p:cNvSpPr>
            <a:spLocks noChangeArrowheads="1"/>
          </p:cNvSpPr>
          <p:nvPr/>
        </p:nvSpPr>
        <p:spPr bwMode="auto">
          <a:xfrm>
            <a:off x="6324600" y="5743575"/>
            <a:ext cx="1354345" cy="286232"/>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Over field K</a:t>
            </a:r>
            <a:r>
              <a:rPr lang="ru-RU"/>
              <a:t> </a:t>
            </a:r>
          </a:p>
        </p:txBody>
      </p:sp>
      <p:sp>
        <p:nvSpPr>
          <p:cNvPr id="29" name="Rectangle 31"/>
          <p:cNvSpPr>
            <a:spLocks noChangeArrowheads="1"/>
          </p:cNvSpPr>
          <p:nvPr/>
        </p:nvSpPr>
        <p:spPr bwMode="auto">
          <a:xfrm>
            <a:off x="7635875" y="4951413"/>
            <a:ext cx="1121910" cy="48013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Over field</a:t>
            </a:r>
          </a:p>
          <a:p>
            <a:pPr>
              <a:lnSpc>
                <a:spcPct val="70000"/>
              </a:lnSpc>
            </a:pPr>
            <a:r>
              <a:rPr lang="en-US" b="1"/>
              <a:t>C</a:t>
            </a:r>
            <a:r>
              <a:rPr lang="ru-RU" b="1"/>
              <a:t> </a:t>
            </a:r>
          </a:p>
        </p:txBody>
      </p:sp>
      <p:sp>
        <p:nvSpPr>
          <p:cNvPr id="30" name="Rectangle 32"/>
          <p:cNvSpPr>
            <a:spLocks noChangeArrowheads="1"/>
          </p:cNvSpPr>
          <p:nvPr/>
        </p:nvSpPr>
        <p:spPr bwMode="auto">
          <a:xfrm>
            <a:off x="4019550" y="4951413"/>
            <a:ext cx="890437" cy="480131"/>
          </a:xfrm>
          <a:prstGeom prst="rect">
            <a:avLst/>
          </a:prstGeom>
          <a:noFill/>
          <a:ln w="28575" algn="ctr">
            <a:solidFill>
              <a:schemeClr val="tx1"/>
            </a:solidFill>
            <a:miter lim="800000"/>
            <a:headEnd/>
            <a:tailEnd/>
          </a:ln>
        </p:spPr>
        <p:txBody>
          <a:bodyPr wrap="none" anchor="ctr">
            <a:spAutoFit/>
          </a:bodyPr>
          <a:lstStyle/>
          <a:p>
            <a:pPr>
              <a:lnSpc>
                <a:spcPct val="70000"/>
              </a:lnSpc>
            </a:pPr>
            <a:r>
              <a:rPr lang="en-US" b="1"/>
              <a:t>Linear</a:t>
            </a:r>
          </a:p>
          <a:p>
            <a:pPr>
              <a:lnSpc>
                <a:spcPct val="70000"/>
              </a:lnSpc>
            </a:pPr>
            <a:r>
              <a:rPr lang="en-US" b="1"/>
              <a:t>algebra</a:t>
            </a:r>
            <a:endParaRPr lang="ru-RU" b="1"/>
          </a:p>
        </p:txBody>
      </p:sp>
      <p:sp>
        <p:nvSpPr>
          <p:cNvPr id="31" name="Rectangle 33"/>
          <p:cNvSpPr>
            <a:spLocks noChangeArrowheads="1"/>
          </p:cNvSpPr>
          <p:nvPr/>
        </p:nvSpPr>
        <p:spPr bwMode="auto">
          <a:xfrm>
            <a:off x="3789363" y="5945188"/>
            <a:ext cx="1906291" cy="298672"/>
          </a:xfrm>
          <a:prstGeom prst="rect">
            <a:avLst/>
          </a:prstGeom>
          <a:solidFill>
            <a:srgbClr val="66FFFF"/>
          </a:solidFill>
          <a:ln w="28575" algn="ctr">
            <a:solidFill>
              <a:schemeClr val="tx1"/>
            </a:solidFill>
            <a:miter lim="800000"/>
            <a:headEnd/>
            <a:tailEnd/>
          </a:ln>
        </p:spPr>
        <p:txBody>
          <a:bodyPr wrap="none" anchor="ctr">
            <a:spAutoFit/>
          </a:bodyPr>
          <a:lstStyle/>
          <a:p>
            <a:pPr>
              <a:lnSpc>
                <a:spcPct val="70000"/>
              </a:lnSpc>
            </a:pPr>
            <a:r>
              <a:rPr lang="en-US" b="1" dirty="0" smtClean="0"/>
              <a:t>DIA with one ring</a:t>
            </a:r>
            <a:r>
              <a:rPr lang="ru-RU" dirty="0" smtClean="0"/>
              <a:t> </a:t>
            </a:r>
            <a:endParaRPr lang="ru-RU" dirty="0"/>
          </a:p>
        </p:txBody>
      </p:sp>
      <p:sp>
        <p:nvSpPr>
          <p:cNvPr id="32" name="Line 34"/>
          <p:cNvSpPr>
            <a:spLocks noChangeShapeType="1"/>
          </p:cNvSpPr>
          <p:nvPr/>
        </p:nvSpPr>
        <p:spPr bwMode="auto">
          <a:xfrm>
            <a:off x="5572132" y="1428737"/>
            <a:ext cx="800093" cy="482614"/>
          </a:xfrm>
          <a:prstGeom prst="line">
            <a:avLst/>
          </a:prstGeom>
          <a:noFill/>
          <a:ln w="28575">
            <a:solidFill>
              <a:schemeClr val="tx1"/>
            </a:solidFill>
            <a:round/>
            <a:headEnd/>
            <a:tailEnd type="triangle" w="med" len="med"/>
          </a:ln>
        </p:spPr>
        <p:txBody>
          <a:bodyPr anchor="ctr"/>
          <a:lstStyle/>
          <a:p>
            <a:endParaRPr lang="ru-RU"/>
          </a:p>
        </p:txBody>
      </p:sp>
      <p:sp>
        <p:nvSpPr>
          <p:cNvPr id="33" name="Line 35"/>
          <p:cNvSpPr>
            <a:spLocks noChangeShapeType="1"/>
          </p:cNvSpPr>
          <p:nvPr/>
        </p:nvSpPr>
        <p:spPr bwMode="auto">
          <a:xfrm flipH="1">
            <a:off x="900113" y="2055813"/>
            <a:ext cx="576262" cy="144462"/>
          </a:xfrm>
          <a:prstGeom prst="line">
            <a:avLst/>
          </a:prstGeom>
          <a:noFill/>
          <a:ln w="28575">
            <a:solidFill>
              <a:schemeClr val="tx1"/>
            </a:solidFill>
            <a:round/>
            <a:headEnd/>
            <a:tailEnd type="triangle" w="med" len="med"/>
          </a:ln>
        </p:spPr>
        <p:txBody>
          <a:bodyPr anchor="ctr"/>
          <a:lstStyle/>
          <a:p>
            <a:endParaRPr lang="ru-RU"/>
          </a:p>
        </p:txBody>
      </p:sp>
      <p:sp>
        <p:nvSpPr>
          <p:cNvPr id="34" name="Line 36"/>
          <p:cNvSpPr>
            <a:spLocks noChangeShapeType="1"/>
          </p:cNvSpPr>
          <p:nvPr/>
        </p:nvSpPr>
        <p:spPr bwMode="auto">
          <a:xfrm>
            <a:off x="2428861" y="2000240"/>
            <a:ext cx="919178" cy="271473"/>
          </a:xfrm>
          <a:prstGeom prst="line">
            <a:avLst/>
          </a:prstGeom>
          <a:noFill/>
          <a:ln w="28575">
            <a:solidFill>
              <a:schemeClr val="tx1"/>
            </a:solidFill>
            <a:round/>
            <a:headEnd/>
            <a:tailEnd type="triangle" w="med" len="med"/>
          </a:ln>
        </p:spPr>
        <p:txBody>
          <a:bodyPr anchor="ctr"/>
          <a:lstStyle/>
          <a:p>
            <a:endParaRPr lang="ru-RU"/>
          </a:p>
        </p:txBody>
      </p:sp>
      <p:sp>
        <p:nvSpPr>
          <p:cNvPr id="35" name="Line 37"/>
          <p:cNvSpPr>
            <a:spLocks noChangeShapeType="1"/>
          </p:cNvSpPr>
          <p:nvPr/>
        </p:nvSpPr>
        <p:spPr bwMode="auto">
          <a:xfrm flipH="1">
            <a:off x="1357288" y="2571745"/>
            <a:ext cx="1143009" cy="214314"/>
          </a:xfrm>
          <a:prstGeom prst="line">
            <a:avLst/>
          </a:prstGeom>
          <a:noFill/>
          <a:ln w="28575">
            <a:solidFill>
              <a:schemeClr val="tx1"/>
            </a:solidFill>
            <a:round/>
            <a:headEnd/>
            <a:tailEnd type="triangle" w="med" len="med"/>
          </a:ln>
        </p:spPr>
        <p:txBody>
          <a:bodyPr anchor="ctr"/>
          <a:lstStyle/>
          <a:p>
            <a:endParaRPr lang="ru-RU"/>
          </a:p>
        </p:txBody>
      </p:sp>
      <p:sp>
        <p:nvSpPr>
          <p:cNvPr id="36" name="Line 38"/>
          <p:cNvSpPr>
            <a:spLocks noChangeShapeType="1"/>
          </p:cNvSpPr>
          <p:nvPr/>
        </p:nvSpPr>
        <p:spPr bwMode="auto">
          <a:xfrm>
            <a:off x="3357554" y="2571744"/>
            <a:ext cx="495309" cy="347669"/>
          </a:xfrm>
          <a:prstGeom prst="line">
            <a:avLst/>
          </a:prstGeom>
          <a:noFill/>
          <a:ln w="28575">
            <a:solidFill>
              <a:schemeClr val="tx1"/>
            </a:solidFill>
            <a:round/>
            <a:headEnd/>
            <a:tailEnd type="triangle" w="med" len="med"/>
          </a:ln>
        </p:spPr>
        <p:txBody>
          <a:bodyPr anchor="ctr"/>
          <a:lstStyle/>
          <a:p>
            <a:endParaRPr lang="ru-RU"/>
          </a:p>
        </p:txBody>
      </p:sp>
      <p:sp>
        <p:nvSpPr>
          <p:cNvPr id="37" name="Line 39"/>
          <p:cNvSpPr>
            <a:spLocks noChangeShapeType="1"/>
          </p:cNvSpPr>
          <p:nvPr/>
        </p:nvSpPr>
        <p:spPr bwMode="auto">
          <a:xfrm>
            <a:off x="1285852" y="3143249"/>
            <a:ext cx="46061" cy="425452"/>
          </a:xfrm>
          <a:prstGeom prst="line">
            <a:avLst/>
          </a:prstGeom>
          <a:noFill/>
          <a:ln w="28575">
            <a:solidFill>
              <a:schemeClr val="tx1"/>
            </a:solidFill>
            <a:round/>
            <a:headEnd/>
            <a:tailEnd type="triangle" w="med" len="med"/>
          </a:ln>
        </p:spPr>
        <p:txBody>
          <a:bodyPr anchor="ctr"/>
          <a:lstStyle/>
          <a:p>
            <a:endParaRPr lang="ru-RU"/>
          </a:p>
        </p:txBody>
      </p:sp>
      <p:sp>
        <p:nvSpPr>
          <p:cNvPr id="39" name="Line 40"/>
          <p:cNvSpPr>
            <a:spLocks noChangeShapeType="1"/>
          </p:cNvSpPr>
          <p:nvPr/>
        </p:nvSpPr>
        <p:spPr bwMode="auto">
          <a:xfrm flipH="1">
            <a:off x="6429388" y="2428868"/>
            <a:ext cx="0" cy="438150"/>
          </a:xfrm>
          <a:prstGeom prst="line">
            <a:avLst/>
          </a:prstGeom>
          <a:noFill/>
          <a:ln w="28575">
            <a:solidFill>
              <a:schemeClr val="tx1"/>
            </a:solidFill>
            <a:round/>
            <a:headEnd/>
            <a:tailEnd type="triangle" w="med" len="med"/>
          </a:ln>
        </p:spPr>
        <p:txBody>
          <a:bodyPr anchor="ctr"/>
          <a:lstStyle/>
          <a:p>
            <a:endParaRPr lang="ru-RU"/>
          </a:p>
        </p:txBody>
      </p:sp>
      <p:sp>
        <p:nvSpPr>
          <p:cNvPr id="40" name="Line 41"/>
          <p:cNvSpPr>
            <a:spLocks noChangeShapeType="1"/>
          </p:cNvSpPr>
          <p:nvPr/>
        </p:nvSpPr>
        <p:spPr bwMode="auto">
          <a:xfrm flipH="1">
            <a:off x="6388431" y="3286124"/>
            <a:ext cx="45719" cy="357190"/>
          </a:xfrm>
          <a:prstGeom prst="line">
            <a:avLst/>
          </a:prstGeom>
          <a:noFill/>
          <a:ln w="28575">
            <a:solidFill>
              <a:schemeClr val="tx1"/>
            </a:solidFill>
            <a:round/>
            <a:headEnd/>
            <a:tailEnd type="triangle" w="med" len="med"/>
          </a:ln>
        </p:spPr>
        <p:txBody>
          <a:bodyPr anchor="ctr"/>
          <a:lstStyle/>
          <a:p>
            <a:endParaRPr lang="ru-RU"/>
          </a:p>
        </p:txBody>
      </p:sp>
      <p:sp>
        <p:nvSpPr>
          <p:cNvPr id="41" name="Line 42"/>
          <p:cNvSpPr>
            <a:spLocks noChangeShapeType="1"/>
          </p:cNvSpPr>
          <p:nvPr/>
        </p:nvSpPr>
        <p:spPr bwMode="auto">
          <a:xfrm flipH="1">
            <a:off x="2560638" y="3779838"/>
            <a:ext cx="2735262" cy="360362"/>
          </a:xfrm>
          <a:prstGeom prst="line">
            <a:avLst/>
          </a:prstGeom>
          <a:noFill/>
          <a:ln w="28575">
            <a:solidFill>
              <a:schemeClr val="tx1"/>
            </a:solidFill>
            <a:round/>
            <a:headEnd/>
            <a:tailEnd type="triangle" w="med" len="med"/>
          </a:ln>
        </p:spPr>
        <p:txBody>
          <a:bodyPr anchor="ctr"/>
          <a:lstStyle/>
          <a:p>
            <a:endParaRPr lang="ru-RU"/>
          </a:p>
        </p:txBody>
      </p:sp>
      <p:sp>
        <p:nvSpPr>
          <p:cNvPr id="42" name="Line 43"/>
          <p:cNvSpPr>
            <a:spLocks noChangeShapeType="1"/>
          </p:cNvSpPr>
          <p:nvPr/>
        </p:nvSpPr>
        <p:spPr bwMode="auto">
          <a:xfrm flipH="1">
            <a:off x="857223" y="4572008"/>
            <a:ext cx="649287" cy="357190"/>
          </a:xfrm>
          <a:prstGeom prst="line">
            <a:avLst/>
          </a:prstGeom>
          <a:noFill/>
          <a:ln w="28575">
            <a:solidFill>
              <a:schemeClr val="tx1"/>
            </a:solidFill>
            <a:round/>
            <a:headEnd/>
            <a:tailEnd type="triangle" w="med" len="med"/>
          </a:ln>
        </p:spPr>
        <p:txBody>
          <a:bodyPr anchor="ctr"/>
          <a:lstStyle/>
          <a:p>
            <a:endParaRPr lang="ru-RU"/>
          </a:p>
        </p:txBody>
      </p:sp>
      <p:sp>
        <p:nvSpPr>
          <p:cNvPr id="43" name="Line 44"/>
          <p:cNvSpPr>
            <a:spLocks noChangeShapeType="1"/>
          </p:cNvSpPr>
          <p:nvPr/>
        </p:nvSpPr>
        <p:spPr bwMode="auto">
          <a:xfrm>
            <a:off x="2285984" y="4572008"/>
            <a:ext cx="376254" cy="377817"/>
          </a:xfrm>
          <a:prstGeom prst="line">
            <a:avLst/>
          </a:prstGeom>
          <a:noFill/>
          <a:ln w="28575">
            <a:solidFill>
              <a:schemeClr val="tx1"/>
            </a:solidFill>
            <a:round/>
            <a:headEnd/>
            <a:tailEnd type="triangle" w="med" len="med"/>
          </a:ln>
        </p:spPr>
        <p:txBody>
          <a:bodyPr anchor="ctr"/>
          <a:lstStyle/>
          <a:p>
            <a:endParaRPr lang="ru-RU"/>
          </a:p>
        </p:txBody>
      </p:sp>
      <p:sp>
        <p:nvSpPr>
          <p:cNvPr id="44" name="Line 45"/>
          <p:cNvSpPr>
            <a:spLocks noChangeShapeType="1"/>
          </p:cNvSpPr>
          <p:nvPr/>
        </p:nvSpPr>
        <p:spPr bwMode="auto">
          <a:xfrm flipH="1">
            <a:off x="5153024" y="4000504"/>
            <a:ext cx="704859" cy="282571"/>
          </a:xfrm>
          <a:prstGeom prst="line">
            <a:avLst/>
          </a:prstGeom>
          <a:noFill/>
          <a:ln w="28575">
            <a:solidFill>
              <a:schemeClr val="tx1"/>
            </a:solidFill>
            <a:round/>
            <a:headEnd/>
            <a:tailEnd type="triangle" w="med" len="med"/>
          </a:ln>
        </p:spPr>
        <p:txBody>
          <a:bodyPr anchor="ctr"/>
          <a:lstStyle/>
          <a:p>
            <a:endParaRPr lang="ru-RU"/>
          </a:p>
        </p:txBody>
      </p:sp>
      <p:sp>
        <p:nvSpPr>
          <p:cNvPr id="45" name="Line 46"/>
          <p:cNvSpPr>
            <a:spLocks noChangeShapeType="1"/>
          </p:cNvSpPr>
          <p:nvPr/>
        </p:nvSpPr>
        <p:spPr bwMode="auto">
          <a:xfrm>
            <a:off x="6715141" y="4000504"/>
            <a:ext cx="642942" cy="285752"/>
          </a:xfrm>
          <a:prstGeom prst="line">
            <a:avLst/>
          </a:prstGeom>
          <a:noFill/>
          <a:ln w="28575">
            <a:solidFill>
              <a:schemeClr val="tx1"/>
            </a:solidFill>
            <a:round/>
            <a:headEnd/>
            <a:tailEnd type="triangle" w="med" len="med"/>
          </a:ln>
        </p:spPr>
        <p:txBody>
          <a:bodyPr anchor="ctr"/>
          <a:lstStyle/>
          <a:p>
            <a:endParaRPr lang="ru-RU"/>
          </a:p>
        </p:txBody>
      </p:sp>
      <p:sp>
        <p:nvSpPr>
          <p:cNvPr id="46" name="Line 47"/>
          <p:cNvSpPr>
            <a:spLocks noChangeShapeType="1"/>
          </p:cNvSpPr>
          <p:nvPr/>
        </p:nvSpPr>
        <p:spPr bwMode="auto">
          <a:xfrm flipH="1">
            <a:off x="6448423" y="4714884"/>
            <a:ext cx="552468" cy="217479"/>
          </a:xfrm>
          <a:prstGeom prst="line">
            <a:avLst/>
          </a:prstGeom>
          <a:noFill/>
          <a:ln w="28575">
            <a:solidFill>
              <a:schemeClr val="tx1"/>
            </a:solidFill>
            <a:round/>
            <a:headEnd/>
            <a:tailEnd type="triangle" w="med" len="med"/>
          </a:ln>
        </p:spPr>
        <p:txBody>
          <a:bodyPr anchor="ctr"/>
          <a:lstStyle/>
          <a:p>
            <a:endParaRPr lang="ru-RU"/>
          </a:p>
        </p:txBody>
      </p:sp>
      <p:sp>
        <p:nvSpPr>
          <p:cNvPr id="47" name="Line 48"/>
          <p:cNvSpPr>
            <a:spLocks noChangeShapeType="1"/>
          </p:cNvSpPr>
          <p:nvPr/>
        </p:nvSpPr>
        <p:spPr bwMode="auto">
          <a:xfrm flipH="1">
            <a:off x="7313612" y="4714884"/>
            <a:ext cx="45719" cy="1009641"/>
          </a:xfrm>
          <a:prstGeom prst="line">
            <a:avLst/>
          </a:prstGeom>
          <a:noFill/>
          <a:ln w="28575">
            <a:solidFill>
              <a:schemeClr val="tx1"/>
            </a:solidFill>
            <a:round/>
            <a:headEnd/>
            <a:tailEnd type="triangle" w="med" len="med"/>
          </a:ln>
        </p:spPr>
        <p:txBody>
          <a:bodyPr anchor="ctr"/>
          <a:lstStyle/>
          <a:p>
            <a:endParaRPr lang="ru-RU"/>
          </a:p>
        </p:txBody>
      </p:sp>
      <p:sp>
        <p:nvSpPr>
          <p:cNvPr id="48" name="Line 49"/>
          <p:cNvSpPr>
            <a:spLocks noChangeShapeType="1"/>
          </p:cNvSpPr>
          <p:nvPr/>
        </p:nvSpPr>
        <p:spPr bwMode="auto">
          <a:xfrm>
            <a:off x="7572396" y="4714884"/>
            <a:ext cx="749279" cy="217479"/>
          </a:xfrm>
          <a:prstGeom prst="line">
            <a:avLst/>
          </a:prstGeom>
          <a:noFill/>
          <a:ln w="28575">
            <a:solidFill>
              <a:schemeClr val="tx1"/>
            </a:solidFill>
            <a:round/>
            <a:headEnd/>
            <a:tailEnd type="triangle" w="med" len="med"/>
          </a:ln>
        </p:spPr>
        <p:txBody>
          <a:bodyPr anchor="ctr"/>
          <a:lstStyle/>
          <a:p>
            <a:endParaRPr lang="ru-RU"/>
          </a:p>
        </p:txBody>
      </p:sp>
      <p:sp>
        <p:nvSpPr>
          <p:cNvPr id="49" name="Line 50"/>
          <p:cNvSpPr>
            <a:spLocks noChangeShapeType="1"/>
          </p:cNvSpPr>
          <p:nvPr/>
        </p:nvSpPr>
        <p:spPr bwMode="auto">
          <a:xfrm>
            <a:off x="4389754" y="5500702"/>
            <a:ext cx="45719" cy="439723"/>
          </a:xfrm>
          <a:prstGeom prst="line">
            <a:avLst/>
          </a:prstGeom>
          <a:noFill/>
          <a:ln w="28575">
            <a:solidFill>
              <a:schemeClr val="tx1"/>
            </a:solidFill>
            <a:round/>
            <a:headEnd/>
            <a:tailEnd type="triangle" w="med" len="med"/>
          </a:ln>
        </p:spPr>
        <p:txBody>
          <a:bodyPr anchor="ctr"/>
          <a:lstStyle/>
          <a:p>
            <a:endParaRPr lang="ru-RU"/>
          </a:p>
        </p:txBody>
      </p:sp>
      <p:sp>
        <p:nvSpPr>
          <p:cNvPr id="50" name="Line 51"/>
          <p:cNvSpPr>
            <a:spLocks noChangeShapeType="1"/>
          </p:cNvSpPr>
          <p:nvPr/>
        </p:nvSpPr>
        <p:spPr bwMode="auto">
          <a:xfrm flipH="1">
            <a:off x="4531043" y="4643446"/>
            <a:ext cx="45719" cy="285752"/>
          </a:xfrm>
          <a:prstGeom prst="line">
            <a:avLst/>
          </a:prstGeom>
          <a:noFill/>
          <a:ln w="28575">
            <a:solidFill>
              <a:schemeClr val="tx1"/>
            </a:solidFill>
            <a:round/>
            <a:headEnd/>
            <a:tailEnd type="triangle" w="med" len="med"/>
          </a:ln>
        </p:spPr>
        <p:txBody>
          <a:bodyPr anchor="ctr"/>
          <a:lstStyle/>
          <a:p>
            <a:endParaRPr lang="ru-RU"/>
          </a:p>
        </p:txBody>
      </p:sp>
      <p:sp>
        <p:nvSpPr>
          <p:cNvPr id="51" name="Line 52"/>
          <p:cNvSpPr>
            <a:spLocks noChangeShapeType="1"/>
          </p:cNvSpPr>
          <p:nvPr/>
        </p:nvSpPr>
        <p:spPr bwMode="auto">
          <a:xfrm flipH="1">
            <a:off x="2124075" y="1484313"/>
            <a:ext cx="1079500" cy="211137"/>
          </a:xfrm>
          <a:prstGeom prst="line">
            <a:avLst/>
          </a:prstGeom>
          <a:noFill/>
          <a:ln w="28575">
            <a:solidFill>
              <a:schemeClr val="tx1"/>
            </a:solidFill>
            <a:round/>
            <a:headEnd/>
            <a:tailEnd type="triangle" w="med" len="med"/>
          </a:ln>
        </p:spPr>
        <p:txBody>
          <a:bodyPr anchor="ctr"/>
          <a:lstStyle/>
          <a:p>
            <a:endParaRPr lang="ru-RU"/>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Descriptive Image Algebras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0" y="1071546"/>
            <a:ext cx="9144000" cy="553998"/>
          </a:xfrm>
          <a:prstGeom prst="rect">
            <a:avLst/>
          </a:prstGeom>
        </p:spPr>
        <p:txBody>
          <a:bodyPr wrap="square">
            <a:spAutoFit/>
          </a:bodyPr>
          <a:lstStyle/>
          <a:p>
            <a:pPr algn="ctr"/>
            <a:r>
              <a:rPr lang="en-US" sz="3000" dirty="0" smtClean="0">
                <a:solidFill>
                  <a:schemeClr val="bg1"/>
                </a:solidFill>
              </a:rPr>
              <a:t>What should be done?</a:t>
            </a:r>
            <a:endParaRPr lang="ru-RU" sz="3000" dirty="0">
              <a:solidFill>
                <a:schemeClr val="bg1"/>
              </a:solidFill>
            </a:endParaRPr>
          </a:p>
        </p:txBody>
      </p:sp>
      <p:sp>
        <p:nvSpPr>
          <p:cNvPr id="38" name="Rectangle 51"/>
          <p:cNvSpPr>
            <a:spLocks noChangeArrowheads="1"/>
          </p:cNvSpPr>
          <p:nvPr/>
        </p:nvSpPr>
        <p:spPr bwMode="auto">
          <a:xfrm>
            <a:off x="3406775" y="3330561"/>
            <a:ext cx="2444750" cy="0"/>
          </a:xfrm>
          <a:prstGeom prst="rect">
            <a:avLst/>
          </a:prstGeom>
          <a:solidFill>
            <a:srgbClr val="458763"/>
          </a:solidFill>
          <a:ln w="9525" algn="ctr">
            <a:noFill/>
            <a:miter lim="800000"/>
            <a:headEnd/>
            <a:tailEnd/>
          </a:ln>
        </p:spPr>
        <p:txBody>
          <a:bodyPr wrap="none">
            <a:spAutoFit/>
          </a:bodyPr>
          <a:lstStyle/>
          <a:p>
            <a:endParaRPr lang="ru-RU"/>
          </a:p>
        </p:txBody>
      </p:sp>
      <p:graphicFrame>
        <p:nvGraphicFramePr>
          <p:cNvPr id="10" name="Схема 9"/>
          <p:cNvGraphicFramePr/>
          <p:nvPr/>
        </p:nvGraphicFramePr>
        <p:xfrm>
          <a:off x="428596" y="1714488"/>
          <a:ext cx="8358246" cy="4357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214282" y="928670"/>
          <a:ext cx="8929718" cy="55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2"/>
          <p:cNvSpPr txBox="1">
            <a:spLocks noChangeArrowheads="1"/>
          </p:cNvSpPr>
          <p:nvPr/>
        </p:nvSpPr>
        <p:spPr>
          <a:xfrm>
            <a:off x="857250" y="166688"/>
            <a:ext cx="8061325" cy="547687"/>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Tutorial Contents</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10" name="Diagram 8"/>
          <p:cNvGraphicFramePr/>
          <p:nvPr/>
        </p:nvGraphicFramePr>
        <p:xfrm>
          <a:off x="285720" y="1285860"/>
          <a:ext cx="8572560" cy="457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DA9E56E6-7226-4FDA-B537-20FBC09A853F}"/>
                                            </p:graphicEl>
                                          </p:spTgt>
                                        </p:tgtEl>
                                        <p:attrNameLst>
                                          <p:attrName>style.visibility</p:attrName>
                                        </p:attrNameLst>
                                      </p:cBhvr>
                                      <p:to>
                                        <p:strVal val="visible"/>
                                      </p:to>
                                    </p:set>
                                    <p:animEffect transition="in" filter="fade">
                                      <p:cBhvr>
                                        <p:cTn id="7" dur="2000"/>
                                        <p:tgtEl>
                                          <p:spTgt spid="10">
                                            <p:graphicEl>
                                              <a:dgm id="{DA9E56E6-7226-4FDA-B537-20FBC09A853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graphicEl>
                                              <a:dgm id="{A26FBADB-89D3-40C0-B5FA-9D26A8B3B0DF}"/>
                                            </p:graphicEl>
                                          </p:spTgt>
                                        </p:tgtEl>
                                        <p:attrNameLst>
                                          <p:attrName>style.visibility</p:attrName>
                                        </p:attrNameLst>
                                      </p:cBhvr>
                                      <p:to>
                                        <p:strVal val="visible"/>
                                      </p:to>
                                    </p:set>
                                    <p:animEffect transition="in" filter="fade">
                                      <p:cBhvr>
                                        <p:cTn id="10" dur="2000"/>
                                        <p:tgtEl>
                                          <p:spTgt spid="10">
                                            <p:graphicEl>
                                              <a:dgm id="{A26FBADB-89D3-40C0-B5FA-9D26A8B3B0D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graphicEl>
                                              <a:dgm id="{4958C3A7-9330-4B29-8943-50F3EE622DB8}"/>
                                            </p:graphicEl>
                                          </p:spTgt>
                                        </p:tgtEl>
                                        <p:attrNameLst>
                                          <p:attrName>style.visibility</p:attrName>
                                        </p:attrNameLst>
                                      </p:cBhvr>
                                      <p:to>
                                        <p:strVal val="visible"/>
                                      </p:to>
                                    </p:set>
                                    <p:animEffect transition="in" filter="fade">
                                      <p:cBhvr>
                                        <p:cTn id="15" dur="2000"/>
                                        <p:tgtEl>
                                          <p:spTgt spid="10">
                                            <p:graphicEl>
                                              <a:dgm id="{4958C3A7-9330-4B29-8943-50F3EE622DB8}"/>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graphicEl>
                                              <a:dgm id="{DC16C47E-D5F2-4F28-8729-46170A2D05F4}"/>
                                            </p:graphicEl>
                                          </p:spTgt>
                                        </p:tgtEl>
                                        <p:attrNameLst>
                                          <p:attrName>style.visibility</p:attrName>
                                        </p:attrNameLst>
                                      </p:cBhvr>
                                      <p:to>
                                        <p:strVal val="visible"/>
                                      </p:to>
                                    </p:set>
                                    <p:animEffect transition="in" filter="fade">
                                      <p:cBhvr>
                                        <p:cTn id="18" dur="2000"/>
                                        <p:tgtEl>
                                          <p:spTgt spid="10">
                                            <p:graphicEl>
                                              <a:dgm id="{DC16C47E-D5F2-4F28-8729-46170A2D05F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graphicEl>
                                              <a:dgm id="{AC3CFFC3-5017-4536-8295-A141F4230F9E}"/>
                                            </p:graphicEl>
                                          </p:spTgt>
                                        </p:tgtEl>
                                        <p:attrNameLst>
                                          <p:attrName>style.visibility</p:attrName>
                                        </p:attrNameLst>
                                      </p:cBhvr>
                                      <p:to>
                                        <p:strVal val="visible"/>
                                      </p:to>
                                    </p:set>
                                    <p:animEffect transition="in" filter="fade">
                                      <p:cBhvr>
                                        <p:cTn id="21" dur="2000"/>
                                        <p:tgtEl>
                                          <p:spTgt spid="10">
                                            <p:graphicEl>
                                              <a:dgm id="{AC3CFFC3-5017-4536-8295-A141F4230F9E}"/>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graphicEl>
                                              <a:dgm id="{80BA61CB-C018-498B-864A-748CBC0E4154}"/>
                                            </p:graphicEl>
                                          </p:spTgt>
                                        </p:tgtEl>
                                        <p:attrNameLst>
                                          <p:attrName>style.visibility</p:attrName>
                                        </p:attrNameLst>
                                      </p:cBhvr>
                                      <p:to>
                                        <p:strVal val="visible"/>
                                      </p:to>
                                    </p:set>
                                    <p:animEffect transition="in" filter="fade">
                                      <p:cBhvr>
                                        <p:cTn id="26" dur="2000"/>
                                        <p:tgtEl>
                                          <p:spTgt spid="10">
                                            <p:graphicEl>
                                              <a:dgm id="{80BA61CB-C018-498B-864A-748CBC0E415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0">
                                            <p:graphicEl>
                                              <a:dgm id="{77F67814-7068-4BC1-B747-06FDCEE2CDD5}"/>
                                            </p:graphicEl>
                                          </p:spTgt>
                                        </p:tgtEl>
                                        <p:attrNameLst>
                                          <p:attrName>style.visibility</p:attrName>
                                        </p:attrNameLst>
                                      </p:cBhvr>
                                      <p:to>
                                        <p:strVal val="visible"/>
                                      </p:to>
                                    </p:set>
                                    <p:animEffect transition="in" filter="fade">
                                      <p:cBhvr>
                                        <p:cTn id="29" dur="2000"/>
                                        <p:tgtEl>
                                          <p:spTgt spid="10">
                                            <p:graphicEl>
                                              <a:dgm id="{77F67814-7068-4BC1-B747-06FDCEE2CDD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graphicEl>
                                              <a:dgm id="{DF8CAF55-4091-4AF2-93DC-73163872C685}"/>
                                            </p:graphicEl>
                                          </p:spTgt>
                                        </p:tgtEl>
                                        <p:attrNameLst>
                                          <p:attrName>style.visibility</p:attrName>
                                        </p:attrNameLst>
                                      </p:cBhvr>
                                      <p:to>
                                        <p:strVal val="visible"/>
                                      </p:to>
                                    </p:set>
                                    <p:animEffect transition="in" filter="fade">
                                      <p:cBhvr>
                                        <p:cTn id="32" dur="2000"/>
                                        <p:tgtEl>
                                          <p:spTgt spid="10">
                                            <p:graphicEl>
                                              <a:dgm id="{DF8CAF55-4091-4AF2-93DC-73163872C68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graphicEl>
                                              <a:dgm id="{D3BBF445-B97E-4EE3-B4F5-FDAA922CA69B}"/>
                                            </p:graphicEl>
                                          </p:spTgt>
                                        </p:tgtEl>
                                        <p:attrNameLst>
                                          <p:attrName>style.visibility</p:attrName>
                                        </p:attrNameLst>
                                      </p:cBhvr>
                                      <p:to>
                                        <p:strVal val="visible"/>
                                      </p:to>
                                    </p:set>
                                    <p:animEffect transition="in" filter="fade">
                                      <p:cBhvr>
                                        <p:cTn id="37" dur="2000"/>
                                        <p:tgtEl>
                                          <p:spTgt spid="10">
                                            <p:graphicEl>
                                              <a:dgm id="{D3BBF445-B97E-4EE3-B4F5-FDAA922CA69B}"/>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
                                            <p:graphicEl>
                                              <a:dgm id="{A47A584F-67E7-4D46-AD1E-01A7E5F86E48}"/>
                                            </p:graphicEl>
                                          </p:spTgt>
                                        </p:tgtEl>
                                        <p:attrNameLst>
                                          <p:attrName>style.visibility</p:attrName>
                                        </p:attrNameLst>
                                      </p:cBhvr>
                                      <p:to>
                                        <p:strVal val="visible"/>
                                      </p:to>
                                    </p:set>
                                    <p:animEffect transition="in" filter="fade">
                                      <p:cBhvr>
                                        <p:cTn id="40" dur="2000"/>
                                        <p:tgtEl>
                                          <p:spTgt spid="10">
                                            <p:graphicEl>
                                              <a:dgm id="{A47A584F-67E7-4D46-AD1E-01A7E5F86E4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
                                            <p:graphicEl>
                                              <a:dgm id="{72E315DC-160A-4E4F-B22C-7E875071A01A}"/>
                                            </p:graphicEl>
                                          </p:spTgt>
                                        </p:tgtEl>
                                        <p:attrNameLst>
                                          <p:attrName>style.visibility</p:attrName>
                                        </p:attrNameLst>
                                      </p:cBhvr>
                                      <p:to>
                                        <p:strVal val="visible"/>
                                      </p:to>
                                    </p:set>
                                    <p:animEffect transition="in" filter="fade">
                                      <p:cBhvr>
                                        <p:cTn id="43" dur="2000"/>
                                        <p:tgtEl>
                                          <p:spTgt spid="10">
                                            <p:graphicEl>
                                              <a:dgm id="{72E315DC-160A-4E4F-B22C-7E875071A0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lvl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en-US" sz="3200" dirty="0" smtClean="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Approaches – Basic Steps</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9" name="Rectangle 8"/>
          <p:cNvSpPr/>
          <p:nvPr/>
        </p:nvSpPr>
        <p:spPr>
          <a:xfrm>
            <a:off x="357158" y="1643050"/>
            <a:ext cx="8501122" cy="3785652"/>
          </a:xfrm>
          <a:prstGeom prst="rect">
            <a:avLst/>
          </a:prstGeom>
        </p:spPr>
        <p:txBody>
          <a:bodyPr wrap="square">
            <a:spAutoFit/>
          </a:bodyPr>
          <a:lstStyle/>
          <a:p>
            <a:pPr algn="just"/>
            <a:r>
              <a:rPr lang="en-US" sz="2000" dirty="0" smtClean="0">
                <a:solidFill>
                  <a:schemeClr val="bg1"/>
                </a:solidFill>
              </a:rPr>
              <a:t>List of scientists in the field of pattern and image recognition in 1960’s, which gives main attention to a formal description of initial data, and to a formalization of description procedures of their transforms :</a:t>
            </a:r>
          </a:p>
          <a:p>
            <a:pPr indent="531813">
              <a:buFont typeface="Arial" pitchFamily="34" charset="0"/>
              <a:buChar char="•"/>
            </a:pPr>
            <a:r>
              <a:rPr lang="en-US" sz="2000" dirty="0" err="1" smtClean="0">
                <a:solidFill>
                  <a:schemeClr val="bg1"/>
                </a:solidFill>
              </a:rPr>
              <a:t>F.Ambler</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G.Barrow</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R.Burstall</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T.Evans</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S.Kaneff</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R.Kirsh</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R.Narasimhan</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A.Rosenfeld</a:t>
            </a:r>
            <a:r>
              <a:rPr lang="en-US" sz="2000" dirty="0" smtClean="0">
                <a:solidFill>
                  <a:schemeClr val="bg1"/>
                </a:solidFill>
              </a:rPr>
              <a:t>;</a:t>
            </a:r>
          </a:p>
          <a:p>
            <a:pPr indent="531813">
              <a:buFont typeface="Arial" pitchFamily="34" charset="0"/>
              <a:buChar char="•"/>
            </a:pPr>
            <a:r>
              <a:rPr lang="en-US" sz="2000" dirty="0" err="1" smtClean="0">
                <a:solidFill>
                  <a:schemeClr val="bg1"/>
                </a:solidFill>
              </a:rPr>
              <a:t>A.Shaw</a:t>
            </a:r>
            <a:r>
              <a:rPr lang="en-US" sz="2000" dirty="0" smtClean="0">
                <a:solidFill>
                  <a:schemeClr val="bg1"/>
                </a:solidFill>
              </a:rPr>
              <a:t>.</a:t>
            </a:r>
          </a:p>
        </p:txBody>
      </p:sp>
      <p:sp>
        <p:nvSpPr>
          <p:cNvPr id="12" name="Rectangle 9"/>
          <p:cNvSpPr/>
          <p:nvPr/>
        </p:nvSpPr>
        <p:spPr>
          <a:xfrm>
            <a:off x="0" y="1142984"/>
            <a:ext cx="9144000" cy="553998"/>
          </a:xfrm>
          <a:prstGeom prst="rect">
            <a:avLst/>
          </a:prstGeom>
        </p:spPr>
        <p:txBody>
          <a:bodyPr wrap="square">
            <a:spAutoFit/>
          </a:bodyPr>
          <a:lstStyle/>
          <a:p>
            <a:pPr algn="ctr"/>
            <a:r>
              <a:rPr lang="en-US" sz="3000" dirty="0" smtClean="0">
                <a:solidFill>
                  <a:schemeClr val="bg1"/>
                </a:solidFill>
              </a:rPr>
              <a:t>Descriptive Approaches – Basic Steps</a:t>
            </a:r>
            <a:endParaRPr lang="ru-RU" sz="3000" dirty="0">
              <a:solidFill>
                <a:schemeClr val="bg1"/>
              </a:solidFill>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89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en-US" sz="3200" dirty="0" smtClean="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6" name="Rectangle 12"/>
          <p:cNvSpPr/>
          <p:nvPr/>
        </p:nvSpPr>
        <p:spPr>
          <a:xfrm>
            <a:off x="357158" y="1214422"/>
            <a:ext cx="8572560" cy="1015663"/>
          </a:xfrm>
          <a:prstGeom prst="rect">
            <a:avLst/>
          </a:prstGeom>
        </p:spPr>
        <p:txBody>
          <a:bodyPr wrap="square">
            <a:spAutoFit/>
          </a:bodyPr>
          <a:lstStyle/>
          <a:p>
            <a:pPr algn="ctr"/>
            <a:r>
              <a:rPr lang="en-US" sz="3000" dirty="0" smtClean="0">
                <a:solidFill>
                  <a:schemeClr val="bg1"/>
                </a:solidFill>
              </a:rPr>
              <a:t>Descriptive Approach to Image Analysis and Understanding </a:t>
            </a:r>
            <a:r>
              <a:rPr lang="en-US" sz="3000" dirty="0" err="1" smtClean="0">
                <a:solidFill>
                  <a:schemeClr val="bg1"/>
                </a:solidFill>
              </a:rPr>
              <a:t>I.B.Gurevich</a:t>
            </a:r>
            <a:endParaRPr lang="ru-RU" sz="3000" dirty="0">
              <a:solidFill>
                <a:schemeClr val="bg1"/>
              </a:solidFill>
            </a:endParaRPr>
          </a:p>
        </p:txBody>
      </p:sp>
      <p:graphicFrame>
        <p:nvGraphicFramePr>
          <p:cNvPr id="8" name="Схема 7"/>
          <p:cNvGraphicFramePr/>
          <p:nvPr/>
        </p:nvGraphicFramePr>
        <p:xfrm>
          <a:off x="357158" y="2214554"/>
          <a:ext cx="8358246" cy="4071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Line 18"/>
          <p:cNvSpPr>
            <a:spLocks noChangeShapeType="1"/>
          </p:cNvSpPr>
          <p:nvPr/>
        </p:nvSpPr>
        <p:spPr bwMode="auto">
          <a:xfrm>
            <a:off x="0" y="333375"/>
            <a:ext cx="9144000" cy="0"/>
          </a:xfrm>
          <a:prstGeom prst="line">
            <a:avLst/>
          </a:prstGeom>
          <a:noFill/>
          <a:ln w="9525">
            <a:noFill/>
            <a:round/>
            <a:headEnd/>
            <a:tailEnd/>
          </a:ln>
        </p:spPr>
        <p:txBody>
          <a:bodyPr anchor="ctr"/>
          <a:lstStyle/>
          <a:p>
            <a:endParaRPr lang="ru-RU"/>
          </a:p>
        </p:txBody>
      </p:sp>
      <p:sp>
        <p:nvSpPr>
          <p:cNvPr id="21512" name="Rectangle 9"/>
          <p:cNvSpPr>
            <a:spLocks noChangeArrowheads="1"/>
          </p:cNvSpPr>
          <p:nvPr/>
        </p:nvSpPr>
        <p:spPr bwMode="auto">
          <a:xfrm>
            <a:off x="285720" y="2285992"/>
            <a:ext cx="8320116" cy="3477875"/>
          </a:xfrm>
          <a:prstGeom prst="rect">
            <a:avLst/>
          </a:prstGeom>
          <a:noFill/>
          <a:ln w="9525" algn="ctr">
            <a:noFill/>
            <a:miter lim="800000"/>
            <a:headEnd/>
            <a:tailEnd/>
          </a:ln>
        </p:spPr>
        <p:txBody>
          <a:bodyPr wrap="square" anchor="ctr">
            <a:spAutoFit/>
          </a:bodyPr>
          <a:lstStyle/>
          <a:p>
            <a:pPr algn="just" eaLnBrk="0" hangingPunct="0"/>
            <a:r>
              <a:rPr lang="en-US" sz="2000" dirty="0"/>
              <a:t>It implies that a process of IAE as a whole (including an image formal description synthesis, analysis, estimating and recognition) – </a:t>
            </a:r>
            <a:r>
              <a:rPr lang="en-US" sz="2000" b="1" dirty="0">
                <a:solidFill>
                  <a:schemeClr val="bg1"/>
                </a:solidFill>
              </a:rPr>
              <a:t>a problem solving trajectory </a:t>
            </a:r>
            <a:r>
              <a:rPr lang="en-US" sz="2000" dirty="0">
                <a:solidFill>
                  <a:schemeClr val="bg1"/>
                </a:solidFill>
              </a:rPr>
              <a:t>–</a:t>
            </a:r>
            <a:r>
              <a:rPr lang="en-US" sz="2000" dirty="0"/>
              <a:t> may be considered as a sequence/combination of some transforms combined with computation of some sets of intermediate and final (decision making) estimates. </a:t>
            </a:r>
          </a:p>
          <a:p>
            <a:pPr algn="just" eaLnBrk="0" hangingPunct="0"/>
            <a:endParaRPr lang="en-US" sz="2000" dirty="0"/>
          </a:p>
          <a:p>
            <a:pPr algn="just" eaLnBrk="0" hangingPunct="0"/>
            <a:r>
              <a:rPr lang="en-US" sz="2000" dirty="0"/>
              <a:t>The transforms are defined </a:t>
            </a:r>
            <a:r>
              <a:rPr lang="en-US" sz="2000" b="1" dirty="0">
                <a:solidFill>
                  <a:schemeClr val="bg1"/>
                </a:solidFill>
              </a:rPr>
              <a:t>on image equivalence classes</a:t>
            </a:r>
            <a:r>
              <a:rPr lang="en-US" sz="2000" dirty="0">
                <a:solidFill>
                  <a:schemeClr val="bg1"/>
                </a:solidFill>
              </a:rPr>
              <a:t>. </a:t>
            </a:r>
            <a:r>
              <a:rPr lang="en-US" sz="2000" dirty="0"/>
              <a:t>The latter, by definition, are defined in a descriptive manner – by some set of basic prototypes and a corresponding set of generative transforms being functionally complete in respect to an equivalence class of allowable transforms.</a:t>
            </a:r>
          </a:p>
        </p:txBody>
      </p:sp>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0"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txBox="1">
            <a:spLocks noChangeArrowheads="1"/>
          </p:cNvSpPr>
          <p:nvPr/>
        </p:nvSpPr>
        <p:spPr>
          <a:xfrm>
            <a:off x="857250" y="0"/>
            <a:ext cx="8286750" cy="785794"/>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smtClean="0">
                <a:ln>
                  <a:noFill/>
                </a:ln>
                <a:solidFill>
                  <a:schemeClr val="bg1"/>
                </a:solidFill>
                <a:effectLst/>
                <a:uLnTx/>
                <a:uFillTx/>
                <a:latin typeface="Tahoma" pitchFamily="34" charset="0"/>
                <a:ea typeface="Tahoma" pitchFamily="34" charset="0"/>
                <a:cs typeface="Tahoma" pitchFamily="34" charset="0"/>
              </a:rPr>
              <a:t>Descriptive Approach to Image Analysis and Understanding (DAIA)</a:t>
            </a:r>
            <a:endPar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endParaRPr>
          </a:p>
        </p:txBody>
      </p:sp>
      <p:sp>
        <p:nvSpPr>
          <p:cNvPr id="14" name="Rectangle 8"/>
          <p:cNvSpPr/>
          <p:nvPr/>
        </p:nvSpPr>
        <p:spPr>
          <a:xfrm>
            <a:off x="0" y="1142984"/>
            <a:ext cx="9144000" cy="1015663"/>
          </a:xfrm>
          <a:prstGeom prst="rect">
            <a:avLst/>
          </a:prstGeom>
        </p:spPr>
        <p:txBody>
          <a:bodyPr wrap="square">
            <a:spAutoFit/>
          </a:bodyPr>
          <a:lstStyle/>
          <a:p>
            <a:pPr algn="ctr"/>
            <a:r>
              <a:rPr lang="en-US" sz="3000" dirty="0" smtClean="0">
                <a:solidFill>
                  <a:schemeClr val="bg1"/>
                </a:solidFill>
              </a:rPr>
              <a:t>Descriptive Approach to Image Analysis and Understanding. Problem Solving Trajectory</a:t>
            </a: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9" name="Rectangle 9"/>
          <p:cNvSpPr>
            <a:spLocks noChangeArrowheads="1"/>
          </p:cNvSpPr>
          <p:nvPr/>
        </p:nvSpPr>
        <p:spPr bwMode="auto">
          <a:xfrm>
            <a:off x="285720" y="2357430"/>
            <a:ext cx="8496300" cy="707886"/>
          </a:xfrm>
          <a:prstGeom prst="rect">
            <a:avLst/>
          </a:prstGeom>
          <a:noFill/>
          <a:ln w="9525" algn="ctr">
            <a:noFill/>
            <a:miter lim="800000"/>
            <a:headEnd/>
            <a:tailEnd/>
          </a:ln>
        </p:spPr>
        <p:txBody>
          <a:bodyPr anchor="ctr">
            <a:spAutoFit/>
          </a:bodyPr>
          <a:lstStyle/>
          <a:p>
            <a:pPr algn="just"/>
            <a:r>
              <a:rPr lang="en-US" sz="2000" dirty="0">
                <a:solidFill>
                  <a:schemeClr val="bg1"/>
                </a:solidFill>
              </a:rPr>
              <a:t>The main purpose of theoretical apparatus of the DTIA is structuring of the variety of methods, operations and representations being used in IEA</a:t>
            </a:r>
            <a:r>
              <a:rPr lang="en-US" sz="2000" dirty="0" smtClean="0">
                <a:solidFill>
                  <a:schemeClr val="bg1"/>
                </a:solidFill>
              </a:rPr>
              <a:t>.</a:t>
            </a:r>
            <a:endParaRPr lang="en-US" sz="2000" b="1" dirty="0">
              <a:solidFill>
                <a:schemeClr val="bg1"/>
              </a:solidFill>
            </a:endParaRPr>
          </a:p>
        </p:txBody>
      </p:sp>
      <p:sp>
        <p:nvSpPr>
          <p:cNvPr id="12" name="Rectangle 12"/>
          <p:cNvSpPr/>
          <p:nvPr/>
        </p:nvSpPr>
        <p:spPr>
          <a:xfrm>
            <a:off x="357158" y="1214422"/>
            <a:ext cx="8572560" cy="1015663"/>
          </a:xfrm>
          <a:prstGeom prst="rect">
            <a:avLst/>
          </a:prstGeom>
        </p:spPr>
        <p:txBody>
          <a:bodyPr wrap="square">
            <a:spAutoFit/>
          </a:bodyPr>
          <a:lstStyle/>
          <a:p>
            <a:pPr algn="ctr"/>
            <a:r>
              <a:rPr lang="en-US" sz="3000" dirty="0" smtClean="0">
                <a:solidFill>
                  <a:schemeClr val="bg1"/>
                </a:solidFill>
              </a:rPr>
              <a:t>Descriptive Approach to Image Analysis and Understanding </a:t>
            </a:r>
            <a:r>
              <a:rPr lang="en-US" sz="3000" dirty="0" err="1" smtClean="0">
                <a:solidFill>
                  <a:schemeClr val="bg1"/>
                </a:solidFill>
              </a:rPr>
              <a:t>I.B.Gurevich</a:t>
            </a:r>
            <a:endParaRPr lang="ru-RU" sz="3000" dirty="0">
              <a:solidFill>
                <a:schemeClr val="bg1"/>
              </a:solidFill>
            </a:endParaRPr>
          </a:p>
        </p:txBody>
      </p:sp>
      <p:graphicFrame>
        <p:nvGraphicFramePr>
          <p:cNvPr id="8" name="Схема 7"/>
          <p:cNvGraphicFramePr/>
          <p:nvPr/>
        </p:nvGraphicFramePr>
        <p:xfrm>
          <a:off x="1643042" y="3143248"/>
          <a:ext cx="6072230" cy="300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0" name="Rectangle 9"/>
          <p:cNvSpPr>
            <a:spLocks noChangeArrowheads="1"/>
          </p:cNvSpPr>
          <p:nvPr/>
        </p:nvSpPr>
        <p:spPr bwMode="auto">
          <a:xfrm>
            <a:off x="428596" y="2214554"/>
            <a:ext cx="8353425" cy="707886"/>
          </a:xfrm>
          <a:prstGeom prst="rect">
            <a:avLst/>
          </a:prstGeom>
          <a:noFill/>
          <a:ln w="9525" algn="ctr">
            <a:noFill/>
            <a:miter lim="800000"/>
            <a:headEnd/>
            <a:tailEnd/>
          </a:ln>
        </p:spPr>
        <p:txBody>
          <a:bodyPr>
            <a:spAutoFit/>
          </a:bodyPr>
          <a:lstStyle/>
          <a:p>
            <a:pPr algn="just"/>
            <a:r>
              <a:rPr lang="en-US" sz="2000" dirty="0"/>
              <a:t>The Descriptive Theory for Image Analysis provides </a:t>
            </a:r>
            <a:r>
              <a:rPr lang="en-US" sz="2000" b="1" dirty="0"/>
              <a:t>mathematical fundamentals for image mining</a:t>
            </a:r>
            <a:r>
              <a:rPr lang="en-US" sz="2000" dirty="0" smtClean="0"/>
              <a:t>:</a:t>
            </a:r>
            <a:endParaRPr lang="en-US" sz="2000" dirty="0"/>
          </a:p>
        </p:txBody>
      </p:sp>
      <p:sp>
        <p:nvSpPr>
          <p:cNvPr id="12" name="Rectangle 12"/>
          <p:cNvSpPr/>
          <p:nvPr/>
        </p:nvSpPr>
        <p:spPr>
          <a:xfrm>
            <a:off x="357158" y="1214422"/>
            <a:ext cx="8572560" cy="1015663"/>
          </a:xfrm>
          <a:prstGeom prst="rect">
            <a:avLst/>
          </a:prstGeom>
        </p:spPr>
        <p:txBody>
          <a:bodyPr wrap="square">
            <a:spAutoFit/>
          </a:bodyPr>
          <a:lstStyle/>
          <a:p>
            <a:pPr algn="ctr"/>
            <a:r>
              <a:rPr lang="en-US" sz="3000" dirty="0" smtClean="0">
                <a:solidFill>
                  <a:schemeClr val="bg1"/>
                </a:solidFill>
              </a:rPr>
              <a:t>Descriptive Approach to Image Analysis and Understanding </a:t>
            </a:r>
            <a:r>
              <a:rPr lang="en-US" sz="3000" dirty="0" err="1" smtClean="0">
                <a:solidFill>
                  <a:schemeClr val="bg1"/>
                </a:solidFill>
              </a:rPr>
              <a:t>I.B.Gurevich</a:t>
            </a:r>
            <a:endParaRPr lang="ru-RU" sz="3000" dirty="0">
              <a:solidFill>
                <a:schemeClr val="bg1"/>
              </a:solidFill>
            </a:endParaRPr>
          </a:p>
        </p:txBody>
      </p:sp>
      <p:graphicFrame>
        <p:nvGraphicFramePr>
          <p:cNvPr id="8" name="Схема 7"/>
          <p:cNvGraphicFramePr/>
          <p:nvPr/>
        </p:nvGraphicFramePr>
        <p:xfrm>
          <a:off x="428596" y="3000372"/>
          <a:ext cx="8429684" cy="33575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solidFill>
                <a:schemeClr val="bg1"/>
              </a:solidFill>
            </a:endParaRPr>
          </a:p>
        </p:txBody>
      </p:sp>
      <p:sp>
        <p:nvSpPr>
          <p:cNvPr id="24581" name="Line 18"/>
          <p:cNvSpPr>
            <a:spLocks noChangeShapeType="1"/>
          </p:cNvSpPr>
          <p:nvPr/>
        </p:nvSpPr>
        <p:spPr bwMode="auto">
          <a:xfrm>
            <a:off x="0" y="333375"/>
            <a:ext cx="9144000" cy="0"/>
          </a:xfrm>
          <a:prstGeom prst="line">
            <a:avLst/>
          </a:prstGeom>
          <a:noFill/>
          <a:ln w="9525">
            <a:noFill/>
            <a:round/>
            <a:headEnd/>
            <a:tailEnd/>
          </a:ln>
        </p:spPr>
        <p:txBody>
          <a:bodyPr anchor="ctr"/>
          <a:lstStyle/>
          <a:p>
            <a:endParaRPr lang="ru-RU"/>
          </a:p>
        </p:txBody>
      </p:sp>
      <p:sp>
        <p:nvSpPr>
          <p:cNvPr id="24584" name="Rectangle 5"/>
          <p:cNvSpPr>
            <a:spLocks noChangeArrowheads="1"/>
          </p:cNvSpPr>
          <p:nvPr/>
        </p:nvSpPr>
        <p:spPr bwMode="auto">
          <a:xfrm>
            <a:off x="250825" y="2143116"/>
            <a:ext cx="8893175" cy="353943"/>
          </a:xfrm>
          <a:prstGeom prst="rect">
            <a:avLst/>
          </a:prstGeom>
          <a:noFill/>
          <a:ln w="9525" algn="ctr">
            <a:noFill/>
            <a:miter lim="800000"/>
            <a:headEnd/>
            <a:tailEnd/>
          </a:ln>
        </p:spPr>
        <p:txBody>
          <a:bodyPr bIns="0" anchor="ctr">
            <a:spAutoFit/>
          </a:bodyPr>
          <a:lstStyle/>
          <a:p>
            <a:pPr marL="1076325" indent="-714375" algn="l"/>
            <a:r>
              <a:rPr lang="en-US" sz="2000" b="1" dirty="0"/>
              <a:t>The Descriptive Theory for Image Analysis is based </a:t>
            </a:r>
            <a:r>
              <a:rPr lang="en-US" sz="2000" b="1" dirty="0" smtClean="0"/>
              <a:t>on</a:t>
            </a:r>
            <a:endParaRPr lang="en-US" sz="2000" b="1" dirty="0"/>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12"/>
          <p:cNvSpPr/>
          <p:nvPr/>
        </p:nvSpPr>
        <p:spPr>
          <a:xfrm>
            <a:off x="357158" y="1214422"/>
            <a:ext cx="8572560" cy="1015663"/>
          </a:xfrm>
          <a:prstGeom prst="rect">
            <a:avLst/>
          </a:prstGeom>
        </p:spPr>
        <p:txBody>
          <a:bodyPr wrap="square">
            <a:spAutoFit/>
          </a:bodyPr>
          <a:lstStyle/>
          <a:p>
            <a:pPr algn="ctr"/>
            <a:r>
              <a:rPr lang="en-US" sz="3000" dirty="0" smtClean="0">
                <a:solidFill>
                  <a:schemeClr val="bg1"/>
                </a:solidFill>
              </a:rPr>
              <a:t>Descriptive Approach to Image Analysis and Understanding </a:t>
            </a:r>
            <a:r>
              <a:rPr lang="en-US" sz="3000" dirty="0" err="1" smtClean="0">
                <a:solidFill>
                  <a:schemeClr val="bg1"/>
                </a:solidFill>
              </a:rPr>
              <a:t>I.B.Gurevich</a:t>
            </a:r>
            <a:endParaRPr lang="ru-RU" sz="3000" dirty="0">
              <a:solidFill>
                <a:schemeClr val="bg1"/>
              </a:solidFill>
            </a:endParaRPr>
          </a:p>
        </p:txBody>
      </p:sp>
      <p:sp>
        <p:nvSpPr>
          <p:cNvPr id="15" name="Rectangle 2"/>
          <p:cNvSpPr txBox="1">
            <a:spLocks noChangeArrowheads="1"/>
          </p:cNvSpPr>
          <p:nvPr/>
        </p:nvSpPr>
        <p:spPr>
          <a:xfrm>
            <a:off x="928662" y="-71438"/>
            <a:ext cx="8215338" cy="1000108"/>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Approach to Image Analysis and Understanding (DAIA)</a:t>
            </a: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pic>
        <p:nvPicPr>
          <p:cNvPr id="16"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9" name="Схема 8"/>
          <p:cNvGraphicFramePr/>
          <p:nvPr/>
        </p:nvGraphicFramePr>
        <p:xfrm>
          <a:off x="285720" y="2571744"/>
          <a:ext cx="8572560" cy="37862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Прямоугольник 9"/>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31" name="Line 18"/>
          <p:cNvSpPr>
            <a:spLocks noChangeShapeType="1"/>
          </p:cNvSpPr>
          <p:nvPr/>
        </p:nvSpPr>
        <p:spPr bwMode="auto">
          <a:xfrm>
            <a:off x="0" y="333375"/>
            <a:ext cx="9144000" cy="0"/>
          </a:xfrm>
          <a:prstGeom prst="line">
            <a:avLst/>
          </a:prstGeom>
          <a:noFill/>
          <a:ln w="9525">
            <a:noFill/>
            <a:round/>
            <a:headEnd/>
            <a:tailEnd/>
          </a:ln>
        </p:spPr>
        <p:txBody>
          <a:bodyPr anchor="ctr"/>
          <a:lstStyle/>
          <a:p>
            <a:endParaRPr lang="ru-RU"/>
          </a:p>
        </p:txBody>
      </p:sp>
      <p:graphicFrame>
        <p:nvGraphicFramePr>
          <p:cNvPr id="1026" name="Object 20"/>
          <p:cNvGraphicFramePr>
            <a:graphicFrameLocks noChangeAspect="1"/>
          </p:cNvGraphicFramePr>
          <p:nvPr/>
        </p:nvGraphicFramePr>
        <p:xfrm>
          <a:off x="2374900" y="1838325"/>
          <a:ext cx="4392613" cy="3179763"/>
        </p:xfrm>
        <a:graphic>
          <a:graphicData uri="http://schemas.openxmlformats.org/presentationml/2006/ole">
            <p:oleObj spid="_x0000_s546818" name="Equation" r:id="rId4" imgW="1333440" imgH="965160" progId="">
              <p:embed/>
            </p:oleObj>
          </a:graphicData>
        </a:graphic>
      </p:graphicFrame>
      <p:graphicFrame>
        <p:nvGraphicFramePr>
          <p:cNvPr id="1027" name="Object 23"/>
          <p:cNvGraphicFramePr>
            <a:graphicFrameLocks noChangeAspect="1"/>
          </p:cNvGraphicFramePr>
          <p:nvPr/>
        </p:nvGraphicFramePr>
        <p:xfrm>
          <a:off x="323850" y="5445125"/>
          <a:ext cx="8713788" cy="865188"/>
        </p:xfrm>
        <a:graphic>
          <a:graphicData uri="http://schemas.openxmlformats.org/presentationml/2006/ole">
            <p:oleObj spid="_x0000_s546819" name="Equation" r:id="rId5" imgW="3708360" imgH="368280" progId="">
              <p:embed/>
            </p:oleObj>
          </a:graphicData>
        </a:graphic>
      </p:graphicFrame>
      <p:pic>
        <p:nvPicPr>
          <p:cNvPr id="11"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2"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2"/>
          <p:cNvSpPr txBox="1">
            <a:spLocks noChangeArrowheads="1"/>
          </p:cNvSpPr>
          <p:nvPr/>
        </p:nvSpPr>
        <p:spPr>
          <a:xfrm>
            <a:off x="857250" y="0"/>
            <a:ext cx="8286750" cy="785794"/>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Approach to Image Analysis and Understanding (DAIA)</a:t>
            </a:r>
            <a:endPar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endParaRPr>
          </a:p>
        </p:txBody>
      </p:sp>
      <p:sp>
        <p:nvSpPr>
          <p:cNvPr id="14" name="Rectangle 8"/>
          <p:cNvSpPr/>
          <p:nvPr/>
        </p:nvSpPr>
        <p:spPr>
          <a:xfrm>
            <a:off x="0" y="1142984"/>
            <a:ext cx="9144000" cy="553998"/>
          </a:xfrm>
          <a:prstGeom prst="rect">
            <a:avLst/>
          </a:prstGeom>
        </p:spPr>
        <p:txBody>
          <a:bodyPr wrap="square">
            <a:spAutoFit/>
          </a:bodyPr>
          <a:lstStyle/>
          <a:p>
            <a:pPr algn="ctr"/>
            <a:r>
              <a:rPr lang="en-US" sz="3000" dirty="0" smtClean="0"/>
              <a:t>Descriptive Approach Statement of Image Analysis Task</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Прямоугольник 9"/>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3" name="Rectangle 2"/>
          <p:cNvSpPr txBox="1">
            <a:spLocks noChangeArrowheads="1"/>
          </p:cNvSpPr>
          <p:nvPr/>
        </p:nvSpPr>
        <p:spPr>
          <a:xfrm>
            <a:off x="857250" y="0"/>
            <a:ext cx="8286750" cy="785794"/>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smtClean="0">
                <a:ln>
                  <a:noFill/>
                </a:ln>
                <a:solidFill>
                  <a:schemeClr val="bg1"/>
                </a:solidFill>
                <a:effectLst/>
                <a:uLnTx/>
                <a:uFillTx/>
                <a:latin typeface="Tahoma" pitchFamily="34" charset="0"/>
                <a:ea typeface="Tahoma" pitchFamily="34" charset="0"/>
                <a:cs typeface="Tahoma" pitchFamily="34" charset="0"/>
              </a:rPr>
              <a:t>Descriptive Approach to Image Analysis and Understanding (DAIA)</a:t>
            </a:r>
            <a:endPar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endParaRPr>
          </a:p>
        </p:txBody>
      </p:sp>
      <p:sp>
        <p:nvSpPr>
          <p:cNvPr id="2054" name="Line 18"/>
          <p:cNvSpPr>
            <a:spLocks noChangeShapeType="1"/>
          </p:cNvSpPr>
          <p:nvPr/>
        </p:nvSpPr>
        <p:spPr bwMode="auto">
          <a:xfrm>
            <a:off x="0" y="333375"/>
            <a:ext cx="9144000" cy="0"/>
          </a:xfrm>
          <a:prstGeom prst="line">
            <a:avLst/>
          </a:prstGeom>
          <a:noFill/>
          <a:ln w="9525">
            <a:noFill/>
            <a:round/>
            <a:headEnd/>
            <a:tailEnd/>
          </a:ln>
        </p:spPr>
        <p:txBody>
          <a:bodyPr anchor="ctr"/>
          <a:lstStyle/>
          <a:p>
            <a:endParaRPr lang="ru-RU"/>
          </a:p>
        </p:txBody>
      </p:sp>
      <p:sp>
        <p:nvSpPr>
          <p:cNvPr id="2057" name="Rectangle 5"/>
          <p:cNvSpPr>
            <a:spLocks noChangeArrowheads="1"/>
          </p:cNvSpPr>
          <p:nvPr/>
        </p:nvSpPr>
        <p:spPr bwMode="auto">
          <a:xfrm>
            <a:off x="0" y="1844675"/>
            <a:ext cx="8893175" cy="4465638"/>
          </a:xfrm>
          <a:prstGeom prst="rect">
            <a:avLst/>
          </a:prstGeom>
          <a:noFill/>
          <a:ln w="9525">
            <a:noFill/>
            <a:miter lim="800000"/>
            <a:headEnd/>
            <a:tailEnd/>
          </a:ln>
        </p:spPr>
        <p:txBody>
          <a:bodyPr/>
          <a:lstStyle/>
          <a:p>
            <a:pPr marL="1971675" lvl="1" algn="l">
              <a:lnSpc>
                <a:spcPct val="90000"/>
              </a:lnSpc>
              <a:spcBef>
                <a:spcPct val="20000"/>
              </a:spcBef>
              <a:tabLst>
                <a:tab pos="1076325" algn="l"/>
              </a:tabLst>
            </a:pPr>
            <a:r>
              <a:rPr lang="en-US" sz="3000" dirty="0"/>
              <a:t>It is given:</a:t>
            </a:r>
            <a:endParaRPr lang="ru-RU" sz="3000" dirty="0"/>
          </a:p>
          <a:p>
            <a:pPr marL="1792288" indent="-354013" algn="l">
              <a:lnSpc>
                <a:spcPct val="90000"/>
              </a:lnSpc>
              <a:spcBef>
                <a:spcPct val="20000"/>
              </a:spcBef>
              <a:buFontTx/>
              <a:buChar char="•"/>
              <a:tabLst>
                <a:tab pos="1076325" algn="l"/>
              </a:tabLst>
            </a:pPr>
            <a:r>
              <a:rPr lang="en-US" sz="3000" dirty="0"/>
              <a:t>		- a set of ideal images;</a:t>
            </a:r>
            <a:endParaRPr lang="ru-RU" sz="3000" dirty="0"/>
          </a:p>
          <a:p>
            <a:pPr marL="1792288" indent="-354013" algn="l">
              <a:lnSpc>
                <a:spcPct val="90000"/>
              </a:lnSpc>
              <a:spcBef>
                <a:spcPct val="20000"/>
              </a:spcBef>
              <a:buFontTx/>
              <a:buChar char="•"/>
              <a:tabLst>
                <a:tab pos="1076325" algn="l"/>
              </a:tabLst>
            </a:pPr>
            <a:r>
              <a:rPr lang="en-US" sz="3000" dirty="0"/>
              <a:t>		- a set of observable images;</a:t>
            </a:r>
            <a:endParaRPr lang="ru-RU" sz="3000" dirty="0"/>
          </a:p>
          <a:p>
            <a:pPr marL="1792288" indent="-354013" algn="l">
              <a:lnSpc>
                <a:spcPct val="90000"/>
              </a:lnSpc>
              <a:spcBef>
                <a:spcPct val="20000"/>
              </a:spcBef>
              <a:buFontTx/>
              <a:buChar char="•"/>
              <a:tabLst>
                <a:tab pos="1076325" algn="l"/>
              </a:tabLst>
            </a:pPr>
            <a:r>
              <a:rPr lang="en-US" sz="3000" dirty="0"/>
              <a:t>		- a set of images – results of the 			   recognition process;</a:t>
            </a:r>
            <a:endParaRPr lang="ru-RU" sz="3000" dirty="0"/>
          </a:p>
          <a:p>
            <a:pPr marL="1792288" indent="-354013" algn="l">
              <a:lnSpc>
                <a:spcPct val="90000"/>
              </a:lnSpc>
              <a:spcBef>
                <a:spcPct val="20000"/>
              </a:spcBef>
              <a:buFontTx/>
              <a:buChar char="•"/>
              <a:tabLst>
                <a:tab pos="1076325" algn="l"/>
              </a:tabLst>
            </a:pPr>
            <a:r>
              <a:rPr lang="en-US" sz="3000" dirty="0"/>
              <a:t>		- a set of allowable transforms 			  securing an 	image formation;</a:t>
            </a:r>
            <a:endParaRPr lang="ru-RU" sz="3000" dirty="0"/>
          </a:p>
          <a:p>
            <a:pPr marL="1792288" indent="-354013" algn="l">
              <a:lnSpc>
                <a:spcPct val="90000"/>
              </a:lnSpc>
              <a:spcBef>
                <a:spcPct val="20000"/>
              </a:spcBef>
              <a:buFontTx/>
              <a:buChar char="•"/>
              <a:tabLst>
                <a:tab pos="1076325" algn="l"/>
              </a:tabLst>
            </a:pPr>
            <a:r>
              <a:rPr lang="en-US" sz="3000" dirty="0"/>
              <a:t>		- a set of allowable transforms 			  securing an image recognition.</a:t>
            </a:r>
            <a:endParaRPr lang="ru-RU" sz="3000" dirty="0"/>
          </a:p>
        </p:txBody>
      </p:sp>
      <p:graphicFrame>
        <p:nvGraphicFramePr>
          <p:cNvPr id="2050" name="Object 18"/>
          <p:cNvGraphicFramePr>
            <a:graphicFrameLocks noChangeAspect="1"/>
          </p:cNvGraphicFramePr>
          <p:nvPr/>
        </p:nvGraphicFramePr>
        <p:xfrm>
          <a:off x="1908175" y="2492375"/>
          <a:ext cx="835025" cy="3457575"/>
        </p:xfrm>
        <a:graphic>
          <a:graphicData uri="http://schemas.openxmlformats.org/presentationml/2006/ole">
            <p:oleObj spid="_x0000_s547842" name="Equation" r:id="rId4" imgW="368280" imgH="1523880" progId="">
              <p:embed/>
            </p:oleObj>
          </a:graphicData>
        </a:graphic>
      </p:graphicFrame>
      <p:pic>
        <p:nvPicPr>
          <p:cNvPr id="11"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2"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4" name="Rectangle 8"/>
          <p:cNvSpPr/>
          <p:nvPr/>
        </p:nvSpPr>
        <p:spPr>
          <a:xfrm>
            <a:off x="0" y="1142984"/>
            <a:ext cx="9144000" cy="553998"/>
          </a:xfrm>
          <a:prstGeom prst="rect">
            <a:avLst/>
          </a:prstGeom>
        </p:spPr>
        <p:txBody>
          <a:bodyPr wrap="square">
            <a:spAutoFit/>
          </a:bodyPr>
          <a:lstStyle/>
          <a:p>
            <a:pPr algn="ctr"/>
            <a:r>
              <a:rPr lang="en-US" sz="3000" dirty="0" smtClean="0"/>
              <a:t>Descriptive Approach Statement of Image Analysis Task</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642910" y="1071546"/>
            <a:ext cx="7929618" cy="1015663"/>
          </a:xfrm>
          <a:prstGeom prst="rect">
            <a:avLst/>
          </a:prstGeom>
        </p:spPr>
        <p:txBody>
          <a:bodyPr wrap="square">
            <a:spAutoFit/>
          </a:bodyPr>
          <a:lstStyle/>
          <a:p>
            <a:pPr algn="ctr"/>
            <a:r>
              <a:rPr lang="en-US" sz="3000" dirty="0" smtClean="0"/>
              <a:t>Basic Concepts and Mathematical Tools of DAIA of </a:t>
            </a:r>
            <a:r>
              <a:rPr lang="en-US" sz="3000" dirty="0" err="1" smtClean="0"/>
              <a:t>I.B.Gurevich</a:t>
            </a:r>
            <a:r>
              <a:rPr lang="en-US" sz="3000" dirty="0" smtClean="0"/>
              <a:t> and His School </a:t>
            </a:r>
            <a:endParaRPr lang="ru-RU" sz="3000" dirty="0"/>
          </a:p>
        </p:txBody>
      </p:sp>
      <p:graphicFrame>
        <p:nvGraphicFramePr>
          <p:cNvPr id="12" name="Diagram 11"/>
          <p:cNvGraphicFramePr/>
          <p:nvPr/>
        </p:nvGraphicFramePr>
        <p:xfrm>
          <a:off x="428596" y="2500306"/>
          <a:ext cx="8286808" cy="3492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2"/>
          <p:cNvSpPr>
            <a:spLocks noGrp="1" noChangeArrowheads="1"/>
          </p:cNvSpPr>
          <p:nvPr>
            <p:ph type="title"/>
          </p:nvPr>
        </p:nvSpPr>
        <p:spPr>
          <a:xfrm>
            <a:off x="928662" y="0"/>
            <a:ext cx="8215338" cy="928670"/>
          </a:xfrm>
        </p:spPr>
        <p:txBody>
          <a:bodyPr>
            <a:noAutofit/>
          </a:bodyPr>
          <a:lstStyle/>
          <a:p>
            <a:pPr lvl="0" algn="just"/>
            <a:r>
              <a:rPr lang="en-US" sz="3200" dirty="0" smtClean="0">
                <a:solidFill>
                  <a:schemeClr val="bg1"/>
                </a:solidFill>
                <a:latin typeface="Tahoma" pitchFamily="34" charset="0"/>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ru-RU" sz="3200" dirty="0">
              <a:solidFill>
                <a:schemeClr val="bg1"/>
              </a:solidFill>
              <a:latin typeface="Tahoma" pitchFamily="34" charset="0"/>
              <a:ea typeface="Tahoma" pitchFamily="34" charset="0"/>
              <a:cs typeface="Tahoma" pitchFamily="34" charset="0"/>
            </a:endParaRPr>
          </a:p>
        </p:txBody>
      </p:sp>
      <p:pic>
        <p:nvPicPr>
          <p:cNvPr id="15"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graphicEl>
                                              <a:dgm id="{0384FEA1-D6E7-44DD-B03B-2FADB5ABBFEA}"/>
                                            </p:graphicEl>
                                          </p:spTgt>
                                        </p:tgtEl>
                                        <p:attrNameLst>
                                          <p:attrName>style.visibility</p:attrName>
                                        </p:attrNameLst>
                                      </p:cBhvr>
                                      <p:to>
                                        <p:strVal val="visible"/>
                                      </p:to>
                                    </p:set>
                                    <p:animEffect transition="in" filter="fade">
                                      <p:cBhvr>
                                        <p:cTn id="7" dur="2000"/>
                                        <p:tgtEl>
                                          <p:spTgt spid="12">
                                            <p:graphicEl>
                                              <a:dgm id="{0384FEA1-D6E7-44DD-B03B-2FADB5ABBFE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graphicEl>
                                              <a:dgm id="{A3946C87-8724-4E65-A2EB-82F63ABC3580}"/>
                                            </p:graphicEl>
                                          </p:spTgt>
                                        </p:tgtEl>
                                        <p:attrNameLst>
                                          <p:attrName>style.visibility</p:attrName>
                                        </p:attrNameLst>
                                      </p:cBhvr>
                                      <p:to>
                                        <p:strVal val="visible"/>
                                      </p:to>
                                    </p:set>
                                    <p:animEffect transition="in" filter="fade">
                                      <p:cBhvr>
                                        <p:cTn id="12" dur="2000"/>
                                        <p:tgtEl>
                                          <p:spTgt spid="12">
                                            <p:graphicEl>
                                              <a:dgm id="{A3946C87-8724-4E65-A2EB-82F63ABC358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graphicEl>
                                              <a:dgm id="{BDD5926E-2676-45EF-8FD5-EE57781483D2}"/>
                                            </p:graphicEl>
                                          </p:spTgt>
                                        </p:tgtEl>
                                        <p:attrNameLst>
                                          <p:attrName>style.visibility</p:attrName>
                                        </p:attrNameLst>
                                      </p:cBhvr>
                                      <p:to>
                                        <p:strVal val="visible"/>
                                      </p:to>
                                    </p:set>
                                    <p:animEffect transition="in" filter="fade">
                                      <p:cBhvr>
                                        <p:cTn id="17" dur="2000"/>
                                        <p:tgtEl>
                                          <p:spTgt spid="12">
                                            <p:graphicEl>
                                              <a:dgm id="{BDD5926E-2676-45EF-8FD5-EE57781483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p:bldSub>
      </p:bldGraphic>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9286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tangle 2"/>
          <p:cNvSpPr>
            <a:spLocks noGrp="1" noChangeArrowheads="1"/>
          </p:cNvSpPr>
          <p:nvPr>
            <p:ph type="title"/>
          </p:nvPr>
        </p:nvSpPr>
        <p:spPr>
          <a:xfrm>
            <a:off x="857250" y="0"/>
            <a:ext cx="8286750" cy="785794"/>
          </a:xfrm>
        </p:spPr>
        <p:txBody>
          <a:bodyPr>
            <a:noAutofit/>
          </a:bodyPr>
          <a:lstStyle/>
          <a:p>
            <a:pPr algn="just"/>
            <a:r>
              <a:rPr lang="en-US" sz="3200" dirty="0" smtClean="0">
                <a:solidFill>
                  <a:schemeClr val="bg1"/>
                </a:solidFill>
                <a:latin typeface="Tahoma" pitchFamily="34" charset="0"/>
                <a:ea typeface="Tahoma" pitchFamily="34" charset="0"/>
                <a:cs typeface="Tahoma" pitchFamily="34" charset="0"/>
              </a:rPr>
              <a:t>Descriptive Approach to Image Analysis and Understanding (DAIA)</a:t>
            </a:r>
            <a:endParaRPr lang="en-US" sz="3200" dirty="0" smtClean="0">
              <a:solidFill>
                <a:schemeClr val="bg1"/>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txBox="1">
            <a:spLocks noChangeArrowheads="1"/>
          </p:cNvSpPr>
          <p:nvPr/>
        </p:nvSpPr>
        <p:spPr>
          <a:xfrm>
            <a:off x="857224" y="142852"/>
            <a:ext cx="8215338" cy="642942"/>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Image</a:t>
            </a:r>
            <a:r>
              <a:rPr kumimoji="0" lang="en-US" sz="3200" b="0" i="0" u="none" strike="noStrike" kern="1200" cap="none" spc="0" normalizeH="0" noProof="0" dirty="0" smtClean="0">
                <a:ln>
                  <a:noFill/>
                </a:ln>
                <a:solidFill>
                  <a:schemeClr val="bg1"/>
                </a:solidFill>
                <a:effectLst/>
                <a:uLnTx/>
                <a:uFillTx/>
                <a:latin typeface="Tahoma" pitchFamily="34" charset="0"/>
                <a:ea typeface="Tahoma" pitchFamily="34" charset="0"/>
                <a:cs typeface="Tahoma" pitchFamily="34" charset="0"/>
              </a:rPr>
              <a:t> Models</a:t>
            </a: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99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85720" y="1643050"/>
            <a:ext cx="8572560" cy="1015663"/>
          </a:xfrm>
          <a:prstGeom prst="rect">
            <a:avLst/>
          </a:prstGeom>
        </p:spPr>
        <p:txBody>
          <a:bodyPr wrap="square">
            <a:spAutoFit/>
          </a:bodyPr>
          <a:lstStyle/>
          <a:p>
            <a:pPr algn="just"/>
            <a:r>
              <a:rPr lang="en-US" sz="2000" b="1" dirty="0" smtClean="0">
                <a:solidFill>
                  <a:schemeClr val="bg1"/>
                </a:solidFill>
              </a:rPr>
              <a:t>DIM</a:t>
            </a:r>
            <a:r>
              <a:rPr lang="en-US" sz="2000" dirty="0" smtClean="0">
                <a:solidFill>
                  <a:schemeClr val="bg1"/>
                </a:solidFill>
              </a:rPr>
              <a:t> - a description of mathematical objects providing representation of information carried by an image and by an image legend (context) in a form acceptable for a recognition algorithm</a:t>
            </a:r>
          </a:p>
        </p:txBody>
      </p:sp>
      <p:sp>
        <p:nvSpPr>
          <p:cNvPr id="10" name="Rectangle 9"/>
          <p:cNvSpPr/>
          <p:nvPr/>
        </p:nvSpPr>
        <p:spPr>
          <a:xfrm>
            <a:off x="214282" y="1071546"/>
            <a:ext cx="8715436" cy="553998"/>
          </a:xfrm>
          <a:prstGeom prst="rect">
            <a:avLst/>
          </a:prstGeom>
        </p:spPr>
        <p:txBody>
          <a:bodyPr wrap="square">
            <a:spAutoFit/>
          </a:bodyPr>
          <a:lstStyle/>
          <a:p>
            <a:pPr algn="ctr"/>
            <a:r>
              <a:rPr lang="en-US" sz="3000" dirty="0" smtClean="0">
                <a:solidFill>
                  <a:schemeClr val="bg1"/>
                </a:solidFill>
              </a:rPr>
              <a:t>Descriptive Image Models (DIM)</a:t>
            </a:r>
            <a:endParaRPr lang="ru-RU" sz="3000" dirty="0">
              <a:solidFill>
                <a:schemeClr val="bg1"/>
              </a:solidFill>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6" name="Прямоугольник 15"/>
          <p:cNvSpPr/>
          <p:nvPr/>
        </p:nvSpPr>
        <p:spPr>
          <a:xfrm>
            <a:off x="357158" y="2643182"/>
            <a:ext cx="8501122" cy="1015663"/>
          </a:xfrm>
          <a:prstGeom prst="rect">
            <a:avLst/>
          </a:prstGeom>
        </p:spPr>
        <p:txBody>
          <a:bodyPr wrap="square">
            <a:spAutoFit/>
          </a:bodyPr>
          <a:lstStyle/>
          <a:p>
            <a:pPr algn="just" fontAlgn="base">
              <a:spcBef>
                <a:spcPct val="0"/>
              </a:spcBef>
              <a:spcAft>
                <a:spcPct val="0"/>
              </a:spcAft>
            </a:pPr>
            <a:r>
              <a:rPr lang="en-US" sz="2000" b="1" dirty="0" smtClean="0"/>
              <a:t>The main contribution of DIM</a:t>
            </a:r>
            <a:r>
              <a:rPr lang="en-US" sz="2000" dirty="0" smtClean="0"/>
              <a:t> research is to describe a system of concepts characterizing initial data (images) in recognition problems and uniquely defines a hierarchical system of relations introduced on classes of concepts.</a:t>
            </a:r>
          </a:p>
        </p:txBody>
      </p:sp>
      <p:graphicFrame>
        <p:nvGraphicFramePr>
          <p:cNvPr id="26" name="Схема 25"/>
          <p:cNvGraphicFramePr/>
          <p:nvPr/>
        </p:nvGraphicFramePr>
        <p:xfrm>
          <a:off x="214282" y="3714752"/>
          <a:ext cx="8643998" cy="2571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txBox="1">
            <a:spLocks noChangeArrowheads="1"/>
          </p:cNvSpPr>
          <p:nvPr/>
        </p:nvSpPr>
        <p:spPr>
          <a:xfrm>
            <a:off x="857224" y="142852"/>
            <a:ext cx="8215338" cy="642942"/>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Image</a:t>
            </a:r>
            <a:r>
              <a:rPr kumimoji="0" lang="en-US" sz="3200" b="0" i="0" u="none" strike="noStrike" kern="1200" cap="none" spc="0" normalizeH="0" noProof="0" dirty="0" smtClean="0">
                <a:ln>
                  <a:noFill/>
                </a:ln>
                <a:solidFill>
                  <a:schemeClr val="bg1"/>
                </a:solidFill>
                <a:effectLst/>
                <a:uLnTx/>
                <a:uFillTx/>
                <a:latin typeface="Tahoma" pitchFamily="34" charset="0"/>
                <a:ea typeface="Tahoma" pitchFamily="34" charset="0"/>
                <a:cs typeface="Tahoma" pitchFamily="34" charset="0"/>
              </a:rPr>
              <a:t> Models</a:t>
            </a: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Rectangle 9"/>
          <p:cNvSpPr/>
          <p:nvPr/>
        </p:nvSpPr>
        <p:spPr>
          <a:xfrm>
            <a:off x="214282" y="928670"/>
            <a:ext cx="8715436" cy="553998"/>
          </a:xfrm>
          <a:prstGeom prst="rect">
            <a:avLst/>
          </a:prstGeom>
        </p:spPr>
        <p:txBody>
          <a:bodyPr wrap="square">
            <a:spAutoFit/>
          </a:bodyPr>
          <a:lstStyle/>
          <a:p>
            <a:pPr algn="ctr"/>
            <a:r>
              <a:rPr lang="en-US" sz="3000" dirty="0" smtClean="0">
                <a:solidFill>
                  <a:schemeClr val="bg1"/>
                </a:solidFill>
              </a:rPr>
              <a:t>Requirements to Descriptive Image Models</a:t>
            </a:r>
            <a:endParaRPr lang="ru-RU" sz="3000" dirty="0">
              <a:solidFill>
                <a:schemeClr val="bg1"/>
              </a:solidFill>
            </a:endParaRPr>
          </a:p>
        </p:txBody>
      </p:sp>
      <p:pic>
        <p:nvPicPr>
          <p:cNvPr id="15"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graphicFrame>
        <p:nvGraphicFramePr>
          <p:cNvPr id="20" name="Схема 19"/>
          <p:cNvGraphicFramePr/>
          <p:nvPr/>
        </p:nvGraphicFramePr>
        <p:xfrm>
          <a:off x="214282" y="1500174"/>
          <a:ext cx="8715436" cy="4706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Dmi_new_engl"/>
          <p:cNvPicPr>
            <a:picLocks noChangeAspect="1" noChangeArrowheads="1"/>
          </p:cNvPicPr>
          <p:nvPr/>
        </p:nvPicPr>
        <p:blipFill>
          <a:blip r:embed="rId2" cstate="print"/>
          <a:srcRect/>
          <a:stretch>
            <a:fillRect/>
          </a:stretch>
        </p:blipFill>
        <p:spPr bwMode="auto">
          <a:xfrm>
            <a:off x="1500166" y="0"/>
            <a:ext cx="6000792"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13"/>
          <p:cNvGraphicFramePr/>
          <p:nvPr/>
        </p:nvGraphicFramePr>
        <p:xfrm>
          <a:off x="214282" y="1714488"/>
          <a:ext cx="8929718" cy="45005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6"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
        <p:nvSpPr>
          <p:cNvPr id="7"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Descriptive Image Models</a:t>
            </a:r>
          </a:p>
        </p:txBody>
      </p:sp>
      <p:sp>
        <p:nvSpPr>
          <p:cNvPr id="8"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1"/>
          <p:cNvSpPr>
            <a:spLocks noChangeArrowheads="1"/>
          </p:cNvSpPr>
          <p:nvPr/>
        </p:nvSpPr>
        <p:spPr bwMode="auto">
          <a:xfrm>
            <a:off x="785786" y="928670"/>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000" dirty="0" smtClean="0">
                <a:solidFill>
                  <a:schemeClr val="bg1"/>
                </a:solidFill>
              </a:rPr>
              <a:t>Axioms</a:t>
            </a:r>
            <a:endParaRPr kumimoji="0" lang="en-US" sz="3000" b="0" u="none" strike="noStrike" cap="none" normalizeH="0" baseline="0" dirty="0" smtClean="0">
              <a:ln>
                <a:noFill/>
              </a:ln>
              <a:solidFill>
                <a:schemeClr val="bg1"/>
              </a:solidFill>
              <a:effectLst/>
              <a:cs typeface="Arial" pitchFamily="34" charset="0"/>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Descriptive Image Models</a:t>
            </a:r>
          </a:p>
        </p:txBody>
      </p:sp>
      <p:sp>
        <p:nvSpPr>
          <p:cNvPr id="9" name="Rectangle 1"/>
          <p:cNvSpPr>
            <a:spLocks noChangeArrowheads="1"/>
          </p:cNvSpPr>
          <p:nvPr/>
        </p:nvSpPr>
        <p:spPr bwMode="auto">
          <a:xfrm>
            <a:off x="785786" y="928670"/>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000" dirty="0" smtClean="0">
                <a:solidFill>
                  <a:schemeClr val="bg1"/>
                </a:solidFill>
              </a:rPr>
              <a:t>Axioms</a:t>
            </a:r>
            <a:endParaRPr kumimoji="0" lang="en-US" sz="3000" b="0" u="none" strike="noStrike" cap="none" normalizeH="0" baseline="0" dirty="0" smtClean="0">
              <a:ln>
                <a:noFill/>
              </a:ln>
              <a:solidFill>
                <a:schemeClr val="bg1"/>
              </a:solidFill>
              <a:effectLst/>
              <a:cs typeface="Arial" pitchFamily="34" charset="0"/>
            </a:endParaRPr>
          </a:p>
        </p:txBody>
      </p:sp>
      <p:sp>
        <p:nvSpPr>
          <p:cNvPr id="52251" name="Rectangle 2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3"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5" name="Rectangle 3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7" name="Rectangle 3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7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758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759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861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963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271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37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47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680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78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88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090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49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4995" name="Object 3"/>
          <p:cNvGraphicFramePr>
            <a:graphicFrameLocks noChangeAspect="1"/>
          </p:cNvGraphicFramePr>
          <p:nvPr/>
        </p:nvGraphicFramePr>
        <p:xfrm>
          <a:off x="2428860" y="1500174"/>
          <a:ext cx="4167217" cy="714380"/>
        </p:xfrm>
        <a:graphic>
          <a:graphicData uri="http://schemas.openxmlformats.org/presentationml/2006/ole">
            <p:oleObj spid="_x0000_s473090" name="Equation" r:id="rId4" imgW="1409400" imgH="241200" progId="">
              <p:embed/>
            </p:oleObj>
          </a:graphicData>
        </a:graphic>
      </p:graphicFrame>
      <p:sp>
        <p:nvSpPr>
          <p:cNvPr id="849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4997" name="Object 5"/>
          <p:cNvGraphicFramePr>
            <a:graphicFrameLocks noChangeAspect="1"/>
          </p:cNvGraphicFramePr>
          <p:nvPr/>
        </p:nvGraphicFramePr>
        <p:xfrm>
          <a:off x="1500166" y="2214554"/>
          <a:ext cx="5928461" cy="3226373"/>
        </p:xfrm>
        <a:graphic>
          <a:graphicData uri="http://schemas.openxmlformats.org/presentationml/2006/ole">
            <p:oleObj spid="_x0000_s473091" name="Visio" r:id="rId5" imgW="2939027" imgH="1594526" progId="">
              <p:embed/>
            </p:oleObj>
          </a:graphicData>
        </a:graphic>
      </p:graphicFrame>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 name="Rectangle 1"/>
          <p:cNvSpPr>
            <a:spLocks noChangeArrowheads="1"/>
          </p:cNvSpPr>
          <p:nvPr/>
        </p:nvSpPr>
        <p:spPr bwMode="auto">
          <a:xfrm>
            <a:off x="785786" y="1071546"/>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3000" dirty="0" smtClean="0">
                <a:solidFill>
                  <a:schemeClr val="bg1"/>
                </a:solidFill>
              </a:rPr>
              <a:t>Axioms</a:t>
            </a:r>
            <a:endParaRPr kumimoji="0" lang="en-US" sz="3000" b="0" i="0" u="none" strike="noStrike" cap="none" normalizeH="0" baseline="0" dirty="0" smtClean="0">
              <a:ln>
                <a:noFill/>
              </a:ln>
              <a:solidFill>
                <a:schemeClr val="bg1"/>
              </a:solidFill>
              <a:effectLst/>
              <a:cs typeface="Arial" pitchFamily="34" charset="0"/>
            </a:endParaRPr>
          </a:p>
        </p:txBody>
      </p:sp>
      <p:graphicFrame>
        <p:nvGraphicFramePr>
          <p:cNvPr id="5" name="Diagram 9"/>
          <p:cNvGraphicFramePr/>
          <p:nvPr/>
        </p:nvGraphicFramePr>
        <p:xfrm>
          <a:off x="214282" y="1571612"/>
          <a:ext cx="8643998" cy="4429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
        <p:nvSpPr>
          <p:cNvPr id="8"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Descriptive Image Models</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Descriptive Image Models</a:t>
            </a:r>
          </a:p>
        </p:txBody>
      </p:sp>
      <p:sp>
        <p:nvSpPr>
          <p:cNvPr id="9" name="Rectangle 1"/>
          <p:cNvSpPr>
            <a:spLocks noChangeArrowheads="1"/>
          </p:cNvSpPr>
          <p:nvPr/>
        </p:nvSpPr>
        <p:spPr bwMode="auto">
          <a:xfrm>
            <a:off x="785786" y="928670"/>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000" dirty="0" smtClean="0">
                <a:solidFill>
                  <a:schemeClr val="bg1"/>
                </a:solidFill>
              </a:rPr>
              <a:t>Axioms</a:t>
            </a:r>
            <a:endParaRPr kumimoji="0" lang="en-US" sz="3000" b="0" u="none" strike="noStrike" cap="none" normalizeH="0" baseline="0" dirty="0" smtClean="0">
              <a:ln>
                <a:noFill/>
              </a:ln>
              <a:solidFill>
                <a:schemeClr val="bg1"/>
              </a:solidFill>
              <a:effectLst/>
              <a:cs typeface="Arial" pitchFamily="34" charset="0"/>
            </a:endParaRPr>
          </a:p>
        </p:txBody>
      </p:sp>
      <p:sp>
        <p:nvSpPr>
          <p:cNvPr id="52251" name="Rectangle 2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3"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5" name="Rectangle 3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7" name="Rectangle 3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7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758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759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861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963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271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37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47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680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78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88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090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49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49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602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6021" name="Object 5"/>
          <p:cNvGraphicFramePr>
            <a:graphicFrameLocks noChangeAspect="1"/>
          </p:cNvGraphicFramePr>
          <p:nvPr/>
        </p:nvGraphicFramePr>
        <p:xfrm>
          <a:off x="2000232" y="1857364"/>
          <a:ext cx="5214974" cy="3628386"/>
        </p:xfrm>
        <a:graphic>
          <a:graphicData uri="http://schemas.openxmlformats.org/presentationml/2006/ole">
            <p:oleObj spid="_x0000_s474114" name="Visio" r:id="rId4" imgW="2399019" imgH="1930940" progId="">
              <p:embed/>
            </p:oleObj>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1"/>
          <p:cNvSpPr>
            <a:spLocks noChangeArrowheads="1"/>
          </p:cNvSpPr>
          <p:nvPr/>
        </p:nvSpPr>
        <p:spPr bwMode="auto">
          <a:xfrm>
            <a:off x="785786" y="1000108"/>
            <a:ext cx="7643866"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3000" dirty="0" smtClean="0">
                <a:solidFill>
                  <a:schemeClr val="bg1"/>
                </a:solidFill>
              </a:rPr>
              <a:t>Construction of an </a:t>
            </a:r>
            <a:r>
              <a:rPr lang="en-US" sz="3000" dirty="0" smtClean="0">
                <a:solidFill>
                  <a:schemeClr val="bg1"/>
                </a:solidFill>
              </a:rPr>
              <a:t>I</a:t>
            </a:r>
            <a:r>
              <a:rPr lang="ru-RU" sz="3000" dirty="0" smtClean="0">
                <a:solidFill>
                  <a:schemeClr val="bg1"/>
                </a:solidFill>
              </a:rPr>
              <a:t>mage </a:t>
            </a:r>
            <a:r>
              <a:rPr lang="en-US" sz="3000" dirty="0" smtClean="0">
                <a:solidFill>
                  <a:schemeClr val="bg1"/>
                </a:solidFill>
              </a:rPr>
              <a:t>M</a:t>
            </a:r>
            <a:r>
              <a:rPr lang="ru-RU" sz="3000" dirty="0" smtClean="0">
                <a:solidFill>
                  <a:schemeClr val="bg1"/>
                </a:solidFill>
              </a:rPr>
              <a:t>odel</a:t>
            </a:r>
            <a:endParaRPr kumimoji="0" lang="en-US" sz="3000" b="0" u="none" strike="noStrike" cap="none" normalizeH="0" baseline="0" dirty="0" smtClean="0">
              <a:ln>
                <a:noFill/>
              </a:ln>
              <a:solidFill>
                <a:schemeClr val="bg1"/>
              </a:solidFill>
              <a:effectLst/>
              <a:cs typeface="Arial" pitchFamily="34" charset="0"/>
            </a:endParaRPr>
          </a:p>
        </p:txBody>
      </p:sp>
      <p:sp>
        <p:nvSpPr>
          <p:cNvPr id="52251" name="Rectangle 2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3"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5" name="Rectangle 3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2257" name="Rectangle 3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57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34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4516" name="Object 4"/>
          <p:cNvGraphicFramePr>
            <a:graphicFrameLocks noChangeAspect="1"/>
          </p:cNvGraphicFramePr>
          <p:nvPr/>
        </p:nvGraphicFramePr>
        <p:xfrm>
          <a:off x="285720" y="2000240"/>
          <a:ext cx="8529365" cy="3643338"/>
        </p:xfrm>
        <a:graphic>
          <a:graphicData uri="http://schemas.openxmlformats.org/presentationml/2006/ole">
            <p:oleObj spid="_x0000_s472068" name="Visio" r:id="rId4" imgW="7079182" imgH="3008009" progId="">
              <p:embed/>
            </p:oleObj>
          </a:graphicData>
        </a:graphic>
      </p:graphicFrame>
      <p:sp>
        <p:nvSpPr>
          <p:cNvPr id="19" name="Rectangle 2"/>
          <p:cNvSpPr txBox="1">
            <a:spLocks noChangeArrowheads="1"/>
          </p:cNvSpPr>
          <p:nvPr/>
        </p:nvSpPr>
        <p:spPr>
          <a:xfrm>
            <a:off x="857224" y="142852"/>
            <a:ext cx="8215338" cy="642942"/>
          </a:xfrm>
          <a:prstGeom prst="rect">
            <a:avLst/>
          </a:prstGeom>
        </p:spPr>
        <p:txBody>
          <a:bodyP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Descriptive Image</a:t>
            </a:r>
            <a:r>
              <a:rPr kumimoji="0" lang="en-US" sz="3200" b="0" i="0" u="none" strike="noStrike" kern="1200" cap="none" spc="0" normalizeH="0" noProof="0" dirty="0" smtClean="0">
                <a:ln>
                  <a:noFill/>
                </a:ln>
                <a:solidFill>
                  <a:schemeClr val="bg1"/>
                </a:solidFill>
                <a:effectLst/>
                <a:uLnTx/>
                <a:uFillTx/>
                <a:latin typeface="Tahoma" pitchFamily="34" charset="0"/>
                <a:ea typeface="Tahoma" pitchFamily="34" charset="0"/>
                <a:cs typeface="Tahoma" pitchFamily="34" charset="0"/>
              </a:rPr>
              <a:t> Models</a:t>
            </a: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9" name="Diagram 8"/>
          <p:cNvGraphicFramePr/>
          <p:nvPr/>
        </p:nvGraphicFramePr>
        <p:xfrm>
          <a:off x="214282" y="928670"/>
          <a:ext cx="8929718" cy="55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2"/>
          <p:cNvSpPr txBox="1">
            <a:spLocks noChangeArrowheads="1"/>
          </p:cNvSpPr>
          <p:nvPr/>
        </p:nvSpPr>
        <p:spPr>
          <a:xfrm>
            <a:off x="857250" y="166688"/>
            <a:ext cx="8061325" cy="547687"/>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Tutorial Contents</a:t>
            </a: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5"/>
          <p:cNvSpPr/>
          <p:nvPr/>
        </p:nvSpPr>
        <p:spPr>
          <a:xfrm>
            <a:off x="0" y="0"/>
            <a:ext cx="9144000" cy="100010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85720" y="1285860"/>
            <a:ext cx="8572560" cy="1015663"/>
          </a:xfrm>
          <a:prstGeom prst="rect">
            <a:avLst/>
          </a:prstGeom>
        </p:spPr>
        <p:txBody>
          <a:bodyPr wrap="square">
            <a:spAutoFit/>
          </a:bodyPr>
          <a:lstStyle/>
          <a:p>
            <a:pPr algn="ctr"/>
            <a:r>
              <a:rPr lang="en-US" sz="3000" dirty="0" smtClean="0">
                <a:solidFill>
                  <a:schemeClr val="bg1"/>
                </a:solidFill>
              </a:rPr>
              <a:t>Descriptive Model of an Information Technology for Early Diagnostic Analysis of Cytological Specimens</a:t>
            </a:r>
            <a:endParaRPr lang="ru-RU" sz="3000" dirty="0">
              <a:solidFill>
                <a:schemeClr val="bg1"/>
              </a:solidFill>
            </a:endParaRPr>
          </a:p>
        </p:txBody>
      </p:sp>
      <p:sp>
        <p:nvSpPr>
          <p:cNvPr id="10" name="Rectangle 9"/>
          <p:cNvSpPr/>
          <p:nvPr/>
        </p:nvSpPr>
        <p:spPr>
          <a:xfrm>
            <a:off x="500034" y="2428868"/>
            <a:ext cx="7929650" cy="1015663"/>
          </a:xfrm>
          <a:prstGeom prst="rect">
            <a:avLst/>
          </a:prstGeom>
        </p:spPr>
        <p:txBody>
          <a:bodyPr wrap="square">
            <a:spAutoFit/>
          </a:bodyPr>
          <a:lstStyle/>
          <a:p>
            <a:pPr algn="just"/>
            <a:r>
              <a:rPr lang="en-US" sz="2000" dirty="0" smtClean="0"/>
              <a:t>This part demonstrates application of the descriptive techniques in an application problem - automating of morphologic analysis of cytological specimens (lymphatic system tumors). </a:t>
            </a:r>
            <a:endParaRPr lang="ru-RU" sz="2000" dirty="0"/>
          </a:p>
        </p:txBody>
      </p:sp>
      <p:pic>
        <p:nvPicPr>
          <p:cNvPr id="14" name="Picture 7"/>
          <p:cNvPicPr>
            <a:picLocks noChangeAspect="1" noChangeArrowheads="1"/>
          </p:cNvPicPr>
          <p:nvPr/>
        </p:nvPicPr>
        <p:blipFill>
          <a:blip r:embed="rId2" cstate="print"/>
          <a:srcRect/>
          <a:stretch>
            <a:fillRect/>
          </a:stretch>
        </p:blipFill>
        <p:spPr bwMode="auto">
          <a:xfrm>
            <a:off x="214282" y="3714752"/>
            <a:ext cx="2357422" cy="1830990"/>
          </a:xfrm>
          <a:prstGeom prst="rect">
            <a:avLst/>
          </a:prstGeom>
          <a:noFill/>
          <a:ln w="9525">
            <a:noFill/>
            <a:miter lim="800000"/>
            <a:headEnd/>
            <a:tailEnd/>
          </a:ln>
        </p:spPr>
      </p:pic>
      <p:sp>
        <p:nvSpPr>
          <p:cNvPr id="15" name="Прямоугольник 19"/>
          <p:cNvSpPr>
            <a:spLocks noChangeArrowheads="1"/>
          </p:cNvSpPr>
          <p:nvPr/>
        </p:nvSpPr>
        <p:spPr bwMode="auto">
          <a:xfrm>
            <a:off x="2571736" y="3571876"/>
            <a:ext cx="4572000" cy="707886"/>
          </a:xfrm>
          <a:prstGeom prst="rect">
            <a:avLst/>
          </a:prstGeom>
          <a:noFill/>
          <a:ln w="9525">
            <a:noFill/>
            <a:miter lim="800000"/>
            <a:headEnd/>
            <a:tailEnd/>
          </a:ln>
        </p:spPr>
        <p:txBody>
          <a:bodyPr wrap="square">
            <a:spAutoFit/>
          </a:bodyPr>
          <a:lstStyle/>
          <a:p>
            <a:r>
              <a:rPr lang="en-US" sz="2000" dirty="0">
                <a:solidFill>
                  <a:schemeClr val="bg1"/>
                </a:solidFill>
              </a:rPr>
              <a:t>De novo large and mixed cell lymphomas</a:t>
            </a:r>
            <a:r>
              <a:rPr lang="ru-RU" sz="2000" dirty="0">
                <a:solidFill>
                  <a:schemeClr val="bg1"/>
                </a:solidFill>
              </a:rPr>
              <a:t> </a:t>
            </a:r>
            <a:r>
              <a:rPr lang="en-US" sz="2000" dirty="0">
                <a:solidFill>
                  <a:schemeClr val="bg1"/>
                </a:solidFill>
              </a:rPr>
              <a:t> (CL)</a:t>
            </a:r>
            <a:endParaRPr lang="ru-RU" sz="2000" dirty="0">
              <a:solidFill>
                <a:schemeClr val="bg1"/>
              </a:solidFill>
            </a:endParaRPr>
          </a:p>
        </p:txBody>
      </p:sp>
      <p:sp>
        <p:nvSpPr>
          <p:cNvPr id="16" name="Прямоугольник 20"/>
          <p:cNvSpPr>
            <a:spLocks noChangeArrowheads="1"/>
          </p:cNvSpPr>
          <p:nvPr/>
        </p:nvSpPr>
        <p:spPr bwMode="auto">
          <a:xfrm>
            <a:off x="2571736" y="4429132"/>
            <a:ext cx="4572000" cy="707886"/>
          </a:xfrm>
          <a:prstGeom prst="rect">
            <a:avLst/>
          </a:prstGeom>
          <a:noFill/>
          <a:ln w="9525">
            <a:noFill/>
            <a:miter lim="800000"/>
            <a:headEnd/>
            <a:tailEnd/>
          </a:ln>
        </p:spPr>
        <p:txBody>
          <a:bodyPr wrap="square">
            <a:spAutoFit/>
          </a:bodyPr>
          <a:lstStyle/>
          <a:p>
            <a:r>
              <a:rPr lang="en-US" sz="2000" dirty="0">
                <a:solidFill>
                  <a:schemeClr val="bg1"/>
                </a:solidFill>
              </a:rPr>
              <a:t>Transformed chronic lymphatic leukemia (TCLL) </a:t>
            </a:r>
          </a:p>
        </p:txBody>
      </p:sp>
      <p:sp>
        <p:nvSpPr>
          <p:cNvPr id="17" name="Прямоугольник 21"/>
          <p:cNvSpPr>
            <a:spLocks noChangeArrowheads="1"/>
          </p:cNvSpPr>
          <p:nvPr/>
        </p:nvSpPr>
        <p:spPr bwMode="auto">
          <a:xfrm>
            <a:off x="2571736" y="5357826"/>
            <a:ext cx="4572000" cy="400110"/>
          </a:xfrm>
          <a:prstGeom prst="rect">
            <a:avLst/>
          </a:prstGeom>
          <a:noFill/>
          <a:ln w="9525">
            <a:noFill/>
            <a:miter lim="800000"/>
            <a:headEnd/>
            <a:tailEnd/>
          </a:ln>
        </p:spPr>
        <p:txBody>
          <a:bodyPr wrap="square">
            <a:spAutoFit/>
          </a:bodyPr>
          <a:lstStyle/>
          <a:p>
            <a:r>
              <a:rPr lang="en-US" sz="2000" dirty="0">
                <a:solidFill>
                  <a:schemeClr val="bg1"/>
                </a:solidFill>
              </a:rPr>
              <a:t>Indolent chronic lymphatic leukemia</a:t>
            </a:r>
            <a:r>
              <a:rPr lang="ru-RU" sz="2000" dirty="0">
                <a:solidFill>
                  <a:schemeClr val="bg1"/>
                </a:solidFill>
              </a:rPr>
              <a:t> </a:t>
            </a:r>
            <a:r>
              <a:rPr lang="en-US" sz="2000" dirty="0">
                <a:solidFill>
                  <a:schemeClr val="bg1"/>
                </a:solidFill>
              </a:rPr>
              <a:t>(CLL)</a:t>
            </a:r>
            <a:endParaRPr lang="ru-RU" sz="2000" dirty="0">
              <a:solidFill>
                <a:schemeClr val="bg1"/>
              </a:solidFill>
            </a:endParaRPr>
          </a:p>
        </p:txBody>
      </p:sp>
      <p:pic>
        <p:nvPicPr>
          <p:cNvPr id="18" name="Picture 47" descr="nucleus"/>
          <p:cNvPicPr>
            <a:picLocks noChangeAspect="1" noChangeArrowheads="1"/>
          </p:cNvPicPr>
          <p:nvPr/>
        </p:nvPicPr>
        <p:blipFill>
          <a:blip r:embed="rId3" cstate="print"/>
          <a:srcRect/>
          <a:stretch>
            <a:fillRect/>
          </a:stretch>
        </p:blipFill>
        <p:spPr bwMode="auto">
          <a:xfrm>
            <a:off x="7072330" y="3357562"/>
            <a:ext cx="857256" cy="2726074"/>
          </a:xfrm>
          <a:prstGeom prst="rect">
            <a:avLst/>
          </a:prstGeom>
          <a:noFill/>
          <a:ln w="9525">
            <a:noFill/>
            <a:miter lim="800000"/>
            <a:headEnd/>
            <a:tailEnd/>
          </a:ln>
        </p:spPr>
      </p:pic>
      <p:sp>
        <p:nvSpPr>
          <p:cNvPr id="21" name="Rectangle 2"/>
          <p:cNvSpPr txBox="1">
            <a:spLocks noChangeArrowheads="1"/>
          </p:cNvSpPr>
          <p:nvPr/>
        </p:nvSpPr>
        <p:spPr>
          <a:xfrm>
            <a:off x="714348" y="0"/>
            <a:ext cx="8429652" cy="785794"/>
          </a:xfrm>
          <a:prstGeom prst="rect">
            <a:avLst/>
          </a:prstGeom>
        </p:spPr>
        <p:txBody>
          <a:bodyPr>
            <a:noAutofit/>
          </a:bodyPr>
          <a:lstStyle/>
          <a:p>
            <a:pPr lvl="0" algn="just">
              <a:spcBef>
                <a:spcPct val="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Model of an Information Technology </a:t>
            </a: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pic>
        <p:nvPicPr>
          <p:cNvPr id="22" name="Picture 2" descr="E:\Дизайн\Иконки\crystal-project-png-crystalxp.net-en-4538\256x256\actions\next.png"/>
          <p:cNvPicPr>
            <a:picLocks noChangeAspect="1" noChangeArrowheads="1"/>
          </p:cNvPicPr>
          <p:nvPr/>
        </p:nvPicPr>
        <p:blipFill>
          <a:blip r:embed="rId4"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109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0" name="Diagram 9"/>
          <p:cNvGraphicFramePr/>
          <p:nvPr/>
        </p:nvGraphicFramePr>
        <p:xfrm>
          <a:off x="214282" y="1357298"/>
          <a:ext cx="8715436" cy="4714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Прямоугольник 5"/>
          <p:cNvSpPr/>
          <p:nvPr/>
        </p:nvSpPr>
        <p:spPr>
          <a:xfrm>
            <a:off x="0" y="0"/>
            <a:ext cx="9144000" cy="100010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5" name="Rectangle 2"/>
          <p:cNvSpPr txBox="1">
            <a:spLocks noChangeArrowheads="1"/>
          </p:cNvSpPr>
          <p:nvPr/>
        </p:nvSpPr>
        <p:spPr>
          <a:xfrm>
            <a:off x="714348" y="0"/>
            <a:ext cx="8429652" cy="785794"/>
          </a:xfrm>
          <a:prstGeom prst="rect">
            <a:avLst/>
          </a:prstGeom>
        </p:spPr>
        <p:txBody>
          <a:bodyPr>
            <a:noAutofit/>
          </a:bodyPr>
          <a:lstStyle/>
          <a:p>
            <a:pPr lvl="0" algn="just">
              <a:spcBef>
                <a:spcPct val="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 </a:t>
            </a:r>
            <a:r>
              <a:rPr lang="en-US" sz="3200" dirty="0" smtClean="0">
                <a:solidFill>
                  <a:schemeClr val="bg1"/>
                </a:solidFill>
                <a:latin typeface="Tahoma" pitchFamily="34" charset="0"/>
                <a:ea typeface="Tahoma" pitchFamily="34" charset="0"/>
                <a:cs typeface="Tahoma" pitchFamily="34" charset="0"/>
              </a:rPr>
              <a:t>Descriptive Model of an Information Technology </a:t>
            </a: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0" i="0" u="none" strike="noStrike" kern="120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pic>
        <p:nvPicPr>
          <p:cNvPr id="16"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DA9E56E6-7226-4FDA-B537-20FBC09A853F}"/>
                                            </p:graphicEl>
                                          </p:spTgt>
                                        </p:tgtEl>
                                        <p:attrNameLst>
                                          <p:attrName>style.visibility</p:attrName>
                                        </p:attrNameLst>
                                      </p:cBhvr>
                                      <p:to>
                                        <p:strVal val="visible"/>
                                      </p:to>
                                    </p:set>
                                    <p:animEffect transition="in" filter="fade">
                                      <p:cBhvr>
                                        <p:cTn id="7" dur="2000"/>
                                        <p:tgtEl>
                                          <p:spTgt spid="10">
                                            <p:graphicEl>
                                              <a:dgm id="{DA9E56E6-7226-4FDA-B537-20FBC09A853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graphicEl>
                                              <a:dgm id="{A26FBADB-89D3-40C0-B5FA-9D26A8B3B0DF}"/>
                                            </p:graphicEl>
                                          </p:spTgt>
                                        </p:tgtEl>
                                        <p:attrNameLst>
                                          <p:attrName>style.visibility</p:attrName>
                                        </p:attrNameLst>
                                      </p:cBhvr>
                                      <p:to>
                                        <p:strVal val="visible"/>
                                      </p:to>
                                    </p:set>
                                    <p:animEffect transition="in" filter="fade">
                                      <p:cBhvr>
                                        <p:cTn id="10" dur="2000"/>
                                        <p:tgtEl>
                                          <p:spTgt spid="10">
                                            <p:graphicEl>
                                              <a:dgm id="{A26FBADB-89D3-40C0-B5FA-9D26A8B3B0D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graphicEl>
                                              <a:dgm id="{4958C3A7-9330-4B29-8943-50F3EE622DB8}"/>
                                            </p:graphicEl>
                                          </p:spTgt>
                                        </p:tgtEl>
                                        <p:attrNameLst>
                                          <p:attrName>style.visibility</p:attrName>
                                        </p:attrNameLst>
                                      </p:cBhvr>
                                      <p:to>
                                        <p:strVal val="visible"/>
                                      </p:to>
                                    </p:set>
                                    <p:animEffect transition="in" filter="fade">
                                      <p:cBhvr>
                                        <p:cTn id="15" dur="2000"/>
                                        <p:tgtEl>
                                          <p:spTgt spid="10">
                                            <p:graphicEl>
                                              <a:dgm id="{4958C3A7-9330-4B29-8943-50F3EE622DB8}"/>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graphicEl>
                                              <a:dgm id="{DC16C47E-D5F2-4F28-8729-46170A2D05F4}"/>
                                            </p:graphicEl>
                                          </p:spTgt>
                                        </p:tgtEl>
                                        <p:attrNameLst>
                                          <p:attrName>style.visibility</p:attrName>
                                        </p:attrNameLst>
                                      </p:cBhvr>
                                      <p:to>
                                        <p:strVal val="visible"/>
                                      </p:to>
                                    </p:set>
                                    <p:animEffect transition="in" filter="fade">
                                      <p:cBhvr>
                                        <p:cTn id="18" dur="2000"/>
                                        <p:tgtEl>
                                          <p:spTgt spid="10">
                                            <p:graphicEl>
                                              <a:dgm id="{DC16C47E-D5F2-4F28-8729-46170A2D05F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graphicEl>
                                              <a:dgm id="{AC3CFFC3-5017-4536-8295-A141F4230F9E}"/>
                                            </p:graphicEl>
                                          </p:spTgt>
                                        </p:tgtEl>
                                        <p:attrNameLst>
                                          <p:attrName>style.visibility</p:attrName>
                                        </p:attrNameLst>
                                      </p:cBhvr>
                                      <p:to>
                                        <p:strVal val="visible"/>
                                      </p:to>
                                    </p:set>
                                    <p:animEffect transition="in" filter="fade">
                                      <p:cBhvr>
                                        <p:cTn id="21" dur="2000"/>
                                        <p:tgtEl>
                                          <p:spTgt spid="10">
                                            <p:graphicEl>
                                              <a:dgm id="{AC3CFFC3-5017-4536-8295-A141F4230F9E}"/>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graphicEl>
                                              <a:dgm id="{80BA61CB-C018-498B-864A-748CBC0E4154}"/>
                                            </p:graphicEl>
                                          </p:spTgt>
                                        </p:tgtEl>
                                        <p:attrNameLst>
                                          <p:attrName>style.visibility</p:attrName>
                                        </p:attrNameLst>
                                      </p:cBhvr>
                                      <p:to>
                                        <p:strVal val="visible"/>
                                      </p:to>
                                    </p:set>
                                    <p:animEffect transition="in" filter="fade">
                                      <p:cBhvr>
                                        <p:cTn id="26" dur="2000"/>
                                        <p:tgtEl>
                                          <p:spTgt spid="10">
                                            <p:graphicEl>
                                              <a:dgm id="{80BA61CB-C018-498B-864A-748CBC0E415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0">
                                            <p:graphicEl>
                                              <a:dgm id="{77F67814-7068-4BC1-B747-06FDCEE2CDD5}"/>
                                            </p:graphicEl>
                                          </p:spTgt>
                                        </p:tgtEl>
                                        <p:attrNameLst>
                                          <p:attrName>style.visibility</p:attrName>
                                        </p:attrNameLst>
                                      </p:cBhvr>
                                      <p:to>
                                        <p:strVal val="visible"/>
                                      </p:to>
                                    </p:set>
                                    <p:animEffect transition="in" filter="fade">
                                      <p:cBhvr>
                                        <p:cTn id="29" dur="2000"/>
                                        <p:tgtEl>
                                          <p:spTgt spid="10">
                                            <p:graphicEl>
                                              <a:dgm id="{77F67814-7068-4BC1-B747-06FDCEE2CDD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graphicEl>
                                              <a:dgm id="{DF8CAF55-4091-4AF2-93DC-73163872C685}"/>
                                            </p:graphicEl>
                                          </p:spTgt>
                                        </p:tgtEl>
                                        <p:attrNameLst>
                                          <p:attrName>style.visibility</p:attrName>
                                        </p:attrNameLst>
                                      </p:cBhvr>
                                      <p:to>
                                        <p:strVal val="visible"/>
                                      </p:to>
                                    </p:set>
                                    <p:animEffect transition="in" filter="fade">
                                      <p:cBhvr>
                                        <p:cTn id="32" dur="2000"/>
                                        <p:tgtEl>
                                          <p:spTgt spid="10">
                                            <p:graphicEl>
                                              <a:dgm id="{DF8CAF55-4091-4AF2-93DC-73163872C68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graphicEl>
                                              <a:dgm id="{D3BBF445-B97E-4EE3-B4F5-FDAA922CA69B}"/>
                                            </p:graphicEl>
                                          </p:spTgt>
                                        </p:tgtEl>
                                        <p:attrNameLst>
                                          <p:attrName>style.visibility</p:attrName>
                                        </p:attrNameLst>
                                      </p:cBhvr>
                                      <p:to>
                                        <p:strVal val="visible"/>
                                      </p:to>
                                    </p:set>
                                    <p:animEffect transition="in" filter="fade">
                                      <p:cBhvr>
                                        <p:cTn id="37" dur="2000"/>
                                        <p:tgtEl>
                                          <p:spTgt spid="10">
                                            <p:graphicEl>
                                              <a:dgm id="{D3BBF445-B97E-4EE3-B4F5-FDAA922CA69B}"/>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
                                            <p:graphicEl>
                                              <a:dgm id="{A47A584F-67E7-4D46-AD1E-01A7E5F86E48}"/>
                                            </p:graphicEl>
                                          </p:spTgt>
                                        </p:tgtEl>
                                        <p:attrNameLst>
                                          <p:attrName>style.visibility</p:attrName>
                                        </p:attrNameLst>
                                      </p:cBhvr>
                                      <p:to>
                                        <p:strVal val="visible"/>
                                      </p:to>
                                    </p:set>
                                    <p:animEffect transition="in" filter="fade">
                                      <p:cBhvr>
                                        <p:cTn id="40" dur="2000"/>
                                        <p:tgtEl>
                                          <p:spTgt spid="10">
                                            <p:graphicEl>
                                              <a:dgm id="{A47A584F-67E7-4D46-AD1E-01A7E5F86E4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
                                            <p:graphicEl>
                                              <a:dgm id="{72E315DC-160A-4E4F-B22C-7E875071A01A}"/>
                                            </p:graphicEl>
                                          </p:spTgt>
                                        </p:tgtEl>
                                        <p:attrNameLst>
                                          <p:attrName>style.visibility</p:attrName>
                                        </p:attrNameLst>
                                      </p:cBhvr>
                                      <p:to>
                                        <p:strVal val="visible"/>
                                      </p:to>
                                    </p:set>
                                    <p:animEffect transition="in" filter="fade">
                                      <p:cBhvr>
                                        <p:cTn id="43" dur="2000"/>
                                        <p:tgtEl>
                                          <p:spTgt spid="10">
                                            <p:graphicEl>
                                              <a:dgm id="{72E315DC-160A-4E4F-B22C-7E875071A0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lvl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2"/>
          <p:cNvSpPr txBox="1">
            <a:spLocks noChangeArrowheads="1"/>
          </p:cNvSpPr>
          <p:nvPr/>
        </p:nvSpPr>
        <p:spPr>
          <a:xfrm>
            <a:off x="857250" y="166688"/>
            <a:ext cx="8061325" cy="547687"/>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j-ea"/>
                <a:cs typeface="Tahoma" pitchFamily="34" charset="0"/>
              </a:rPr>
              <a:t>Tutorial Contents</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8286776" cy="928670"/>
          </a:xfrm>
        </p:spPr>
        <p:txBody>
          <a:bodyPr>
            <a:noAutofit/>
          </a:bodyPr>
          <a:lstStyle/>
          <a:p>
            <a:pPr algn="l"/>
            <a:r>
              <a:rPr lang="en-US" sz="3200" dirty="0" smtClean="0">
                <a:solidFill>
                  <a:schemeClr val="bg1"/>
                </a:solidFill>
                <a:latin typeface="Tahoma" pitchFamily="34" charset="0"/>
                <a:cs typeface="Tahoma" pitchFamily="34" charset="0"/>
              </a:rPr>
              <a:t> Medical Application. Problem Set-Up</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9" name="Rectangle 8"/>
          <p:cNvSpPr/>
          <p:nvPr/>
        </p:nvSpPr>
        <p:spPr>
          <a:xfrm>
            <a:off x="285720" y="1000108"/>
            <a:ext cx="8572560" cy="830997"/>
          </a:xfrm>
          <a:prstGeom prst="rect">
            <a:avLst/>
          </a:prstGeom>
        </p:spPr>
        <p:txBody>
          <a:bodyPr wrap="square">
            <a:spAutoFit/>
          </a:bodyPr>
          <a:lstStyle/>
          <a:p>
            <a:pPr algn="ctr"/>
            <a:r>
              <a:rPr lang="en-US" sz="2400" dirty="0" smtClean="0">
                <a:solidFill>
                  <a:schemeClr val="bg1"/>
                </a:solidFill>
              </a:rPr>
              <a:t>Descriptive Model of an Information Technology for Early Diagnostic Analysis of Cytological Specimens</a:t>
            </a:r>
            <a:endParaRPr lang="ru-RU" sz="2400" dirty="0">
              <a:solidFill>
                <a:schemeClr val="bg1"/>
              </a:solidFill>
            </a:endParaRPr>
          </a:p>
        </p:txBody>
      </p:sp>
      <p:sp>
        <p:nvSpPr>
          <p:cNvPr id="13" name="Rectangle 9"/>
          <p:cNvSpPr>
            <a:spLocks noChangeArrowheads="1"/>
          </p:cNvSpPr>
          <p:nvPr/>
        </p:nvSpPr>
        <p:spPr bwMode="auto">
          <a:xfrm>
            <a:off x="3155950" y="3170238"/>
            <a:ext cx="184731" cy="369332"/>
          </a:xfrm>
          <a:prstGeom prst="rect">
            <a:avLst/>
          </a:prstGeom>
          <a:noFill/>
          <a:ln w="9525" algn="ctr">
            <a:noFill/>
            <a:miter lim="800000"/>
            <a:headEnd/>
            <a:tailEnd/>
          </a:ln>
        </p:spPr>
        <p:txBody>
          <a:bodyPr wrap="none">
            <a:spAutoFit/>
          </a:bodyPr>
          <a:lstStyle/>
          <a:p>
            <a:endParaRPr lang="ru-RU"/>
          </a:p>
        </p:txBody>
      </p:sp>
      <p:sp>
        <p:nvSpPr>
          <p:cNvPr id="14" name="Rectangle 10"/>
          <p:cNvSpPr>
            <a:spLocks noChangeArrowheads="1"/>
          </p:cNvSpPr>
          <p:nvPr/>
        </p:nvSpPr>
        <p:spPr bwMode="auto">
          <a:xfrm>
            <a:off x="0" y="2041525"/>
            <a:ext cx="184731" cy="369332"/>
          </a:xfrm>
          <a:prstGeom prst="rect">
            <a:avLst/>
          </a:prstGeom>
          <a:noFill/>
          <a:ln w="9525" algn="ctr">
            <a:noFill/>
            <a:miter lim="800000"/>
            <a:headEnd/>
            <a:tailEnd/>
          </a:ln>
        </p:spPr>
        <p:txBody>
          <a:bodyPr wrap="none" anchor="ctr">
            <a:spAutoFit/>
          </a:bodyPr>
          <a:lstStyle/>
          <a:p>
            <a:endParaRPr lang="ru-RU"/>
          </a:p>
        </p:txBody>
      </p:sp>
      <p:sp>
        <p:nvSpPr>
          <p:cNvPr id="15" name="Rectangle 11"/>
          <p:cNvSpPr>
            <a:spLocks noChangeArrowheads="1"/>
          </p:cNvSpPr>
          <p:nvPr/>
        </p:nvSpPr>
        <p:spPr bwMode="auto">
          <a:xfrm>
            <a:off x="0" y="3205163"/>
            <a:ext cx="184731" cy="369332"/>
          </a:xfrm>
          <a:prstGeom prst="rect">
            <a:avLst/>
          </a:prstGeom>
          <a:noFill/>
          <a:ln w="9525" algn="ctr">
            <a:noFill/>
            <a:miter lim="800000"/>
            <a:headEnd/>
            <a:tailEnd/>
          </a:ln>
        </p:spPr>
        <p:txBody>
          <a:bodyPr wrap="none" anchor="ctr">
            <a:spAutoFit/>
          </a:bodyPr>
          <a:lstStyle/>
          <a:p>
            <a:endParaRPr lang="ru-RU"/>
          </a:p>
        </p:txBody>
      </p:sp>
      <p:sp>
        <p:nvSpPr>
          <p:cNvPr id="16" name="Rectangle 14"/>
          <p:cNvSpPr>
            <a:spLocks noChangeArrowheads="1"/>
          </p:cNvSpPr>
          <p:nvPr/>
        </p:nvSpPr>
        <p:spPr bwMode="auto">
          <a:xfrm>
            <a:off x="3155950" y="3170238"/>
            <a:ext cx="184731" cy="369332"/>
          </a:xfrm>
          <a:prstGeom prst="rect">
            <a:avLst/>
          </a:prstGeom>
          <a:noFill/>
          <a:ln w="9525" algn="ctr">
            <a:noFill/>
            <a:miter lim="800000"/>
            <a:headEnd/>
            <a:tailEnd/>
          </a:ln>
        </p:spPr>
        <p:txBody>
          <a:bodyPr wrap="none">
            <a:spAutoFit/>
          </a:bodyPr>
          <a:lstStyle/>
          <a:p>
            <a:endParaRPr lang="ru-RU"/>
          </a:p>
        </p:txBody>
      </p:sp>
      <p:graphicFrame>
        <p:nvGraphicFramePr>
          <p:cNvPr id="17" name="Group 56"/>
          <p:cNvGraphicFramePr>
            <a:graphicFrameLocks noGrp="1"/>
          </p:cNvGraphicFramePr>
          <p:nvPr/>
        </p:nvGraphicFramePr>
        <p:xfrm>
          <a:off x="2124075" y="1916113"/>
          <a:ext cx="6562725" cy="2960688"/>
        </p:xfrm>
        <a:graphic>
          <a:graphicData uri="http://schemas.openxmlformats.org/drawingml/2006/table">
            <a:tbl>
              <a:tblPr/>
              <a:tblGrid>
                <a:gridCol w="1565275"/>
                <a:gridCol w="1352550"/>
                <a:gridCol w="1674813"/>
                <a:gridCol w="1970087"/>
              </a:tblGrid>
              <a:tr h="10779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Diagnosis</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Patient amount</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49263" algn="l"/>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Image amount</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Nuclei amount</a:t>
                      </a:r>
                      <a:endParaRPr kumimoji="0" lang="en-US"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46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CL</a:t>
                      </a:r>
                      <a:endParaRPr kumimoji="0" lang="en-US"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18</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1406</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1639</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11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TCLL</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536</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1025</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46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CLL</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13</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30</a:t>
                      </a: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tx1"/>
                          </a:solidFill>
                          <a:effectLst/>
                          <a:latin typeface="Times New Roman" pitchFamily="18" charset="0"/>
                          <a:cs typeface="Times New Roman" pitchFamily="18" charset="0"/>
                        </a:rPr>
                        <a:t>2497</a:t>
                      </a:r>
                      <a:endParaRPr kumimoji="0" lang="en-GB"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05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Total</a:t>
                      </a: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43</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1</a:t>
                      </a: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830</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5161</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8" name="Picture 47" descr="nucleus"/>
          <p:cNvPicPr>
            <a:picLocks noChangeAspect="1" noChangeArrowheads="1"/>
          </p:cNvPicPr>
          <p:nvPr/>
        </p:nvPicPr>
        <p:blipFill>
          <a:blip r:embed="rId3" cstate="print"/>
          <a:srcRect/>
          <a:stretch>
            <a:fillRect/>
          </a:stretch>
        </p:blipFill>
        <p:spPr bwMode="auto">
          <a:xfrm>
            <a:off x="2051050" y="5084763"/>
            <a:ext cx="4038600" cy="1270000"/>
          </a:xfrm>
          <a:prstGeom prst="rect">
            <a:avLst/>
          </a:prstGeom>
          <a:noFill/>
          <a:ln w="9525">
            <a:noFill/>
            <a:miter lim="800000"/>
            <a:headEnd/>
            <a:tailEnd/>
          </a:ln>
        </p:spPr>
      </p:pic>
      <p:sp>
        <p:nvSpPr>
          <p:cNvPr id="19" name="Rectangle 50"/>
          <p:cNvSpPr>
            <a:spLocks noChangeArrowheads="1"/>
          </p:cNvSpPr>
          <p:nvPr/>
        </p:nvSpPr>
        <p:spPr bwMode="auto">
          <a:xfrm>
            <a:off x="214282" y="1928802"/>
            <a:ext cx="1728788" cy="1015663"/>
          </a:xfrm>
          <a:prstGeom prst="rect">
            <a:avLst/>
          </a:prstGeom>
          <a:noFill/>
          <a:ln w="9525">
            <a:noFill/>
            <a:miter lim="800000"/>
            <a:headEnd/>
            <a:tailEnd/>
          </a:ln>
        </p:spPr>
        <p:txBody>
          <a:bodyPr anchor="ctr">
            <a:spAutoFit/>
          </a:bodyPr>
          <a:lstStyle/>
          <a:p>
            <a:r>
              <a:rPr lang="en-US" sz="2000" dirty="0">
                <a:solidFill>
                  <a:schemeClr val="bg1"/>
                </a:solidFill>
              </a:rPr>
              <a:t>de novo large and mixed cell lymphomas</a:t>
            </a:r>
            <a:r>
              <a:rPr lang="ru-RU" sz="2000" dirty="0">
                <a:solidFill>
                  <a:schemeClr val="bg1"/>
                </a:solidFill>
              </a:rPr>
              <a:t> </a:t>
            </a:r>
          </a:p>
        </p:txBody>
      </p:sp>
      <p:sp>
        <p:nvSpPr>
          <p:cNvPr id="20" name="Rectangle 51"/>
          <p:cNvSpPr>
            <a:spLocks noChangeArrowheads="1"/>
          </p:cNvSpPr>
          <p:nvPr/>
        </p:nvSpPr>
        <p:spPr bwMode="auto">
          <a:xfrm>
            <a:off x="250825" y="3194050"/>
            <a:ext cx="1728788" cy="1323439"/>
          </a:xfrm>
          <a:prstGeom prst="rect">
            <a:avLst/>
          </a:prstGeom>
          <a:noFill/>
          <a:ln w="9525">
            <a:noFill/>
            <a:miter lim="800000"/>
            <a:headEnd/>
            <a:tailEnd/>
          </a:ln>
        </p:spPr>
        <p:txBody>
          <a:bodyPr anchor="ctr">
            <a:spAutoFit/>
          </a:bodyPr>
          <a:lstStyle/>
          <a:p>
            <a:r>
              <a:rPr lang="en-US" sz="2000" dirty="0">
                <a:solidFill>
                  <a:schemeClr val="bg1"/>
                </a:solidFill>
              </a:rPr>
              <a:t>transformed chronic lymphatic leukemia </a:t>
            </a:r>
          </a:p>
        </p:txBody>
      </p:sp>
      <p:sp>
        <p:nvSpPr>
          <p:cNvPr id="21" name="Rectangle 52"/>
          <p:cNvSpPr>
            <a:spLocks noChangeArrowheads="1"/>
          </p:cNvSpPr>
          <p:nvPr/>
        </p:nvSpPr>
        <p:spPr bwMode="auto">
          <a:xfrm>
            <a:off x="395289" y="4941888"/>
            <a:ext cx="1319191" cy="1323439"/>
          </a:xfrm>
          <a:prstGeom prst="rect">
            <a:avLst/>
          </a:prstGeom>
          <a:noFill/>
          <a:ln w="9525">
            <a:noFill/>
            <a:miter lim="800000"/>
            <a:headEnd/>
            <a:tailEnd/>
          </a:ln>
        </p:spPr>
        <p:txBody>
          <a:bodyPr wrap="square" anchor="ctr">
            <a:spAutoFit/>
          </a:bodyPr>
          <a:lstStyle/>
          <a:p>
            <a:r>
              <a:rPr lang="en-US" sz="2000" dirty="0">
                <a:solidFill>
                  <a:schemeClr val="bg1"/>
                </a:solidFill>
              </a:rPr>
              <a:t>indolent chronic lymphatic leukemia</a:t>
            </a:r>
            <a:r>
              <a:rPr lang="ru-RU" sz="2000" dirty="0">
                <a:solidFill>
                  <a:schemeClr val="bg1"/>
                </a:solidFill>
              </a:rPr>
              <a:t> </a:t>
            </a:r>
          </a:p>
        </p:txBody>
      </p:sp>
      <p:sp>
        <p:nvSpPr>
          <p:cNvPr id="22" name="Line 53"/>
          <p:cNvSpPr>
            <a:spLocks noChangeShapeType="1"/>
          </p:cNvSpPr>
          <p:nvPr/>
        </p:nvSpPr>
        <p:spPr bwMode="auto">
          <a:xfrm>
            <a:off x="1643042" y="2643181"/>
            <a:ext cx="1000132" cy="571505"/>
          </a:xfrm>
          <a:prstGeom prst="line">
            <a:avLst/>
          </a:prstGeom>
          <a:noFill/>
          <a:ln w="9525">
            <a:solidFill>
              <a:schemeClr val="tx1"/>
            </a:solidFill>
            <a:round/>
            <a:headEnd/>
            <a:tailEnd type="triangle" w="med" len="med"/>
          </a:ln>
        </p:spPr>
        <p:txBody>
          <a:bodyPr/>
          <a:lstStyle/>
          <a:p>
            <a:endParaRPr lang="ru-RU"/>
          </a:p>
        </p:txBody>
      </p:sp>
      <p:sp>
        <p:nvSpPr>
          <p:cNvPr id="23" name="Line 54"/>
          <p:cNvSpPr>
            <a:spLocks noChangeShapeType="1"/>
          </p:cNvSpPr>
          <p:nvPr/>
        </p:nvSpPr>
        <p:spPr bwMode="auto">
          <a:xfrm flipV="1">
            <a:off x="1547812" y="3714752"/>
            <a:ext cx="952485" cy="219073"/>
          </a:xfrm>
          <a:prstGeom prst="line">
            <a:avLst/>
          </a:prstGeom>
          <a:noFill/>
          <a:ln w="9525">
            <a:solidFill>
              <a:schemeClr val="tx1"/>
            </a:solidFill>
            <a:round/>
            <a:headEnd/>
            <a:tailEnd type="triangle" w="med" len="med"/>
          </a:ln>
        </p:spPr>
        <p:txBody>
          <a:bodyPr/>
          <a:lstStyle/>
          <a:p>
            <a:endParaRPr lang="ru-RU"/>
          </a:p>
        </p:txBody>
      </p:sp>
      <p:sp>
        <p:nvSpPr>
          <p:cNvPr id="24" name="Line 55"/>
          <p:cNvSpPr>
            <a:spLocks noChangeShapeType="1"/>
          </p:cNvSpPr>
          <p:nvPr/>
        </p:nvSpPr>
        <p:spPr bwMode="auto">
          <a:xfrm flipV="1">
            <a:off x="1547812" y="4214818"/>
            <a:ext cx="881047" cy="1301745"/>
          </a:xfrm>
          <a:prstGeom prst="line">
            <a:avLst/>
          </a:prstGeom>
          <a:noFill/>
          <a:ln w="9525">
            <a:solidFill>
              <a:schemeClr val="tx1"/>
            </a:solidFill>
            <a:round/>
            <a:headEnd/>
            <a:tailEnd type="triangle" w="med" len="med"/>
          </a:ln>
        </p:spPr>
        <p:txBody>
          <a:bodyPr/>
          <a:lstStyle/>
          <a:p>
            <a:endParaRPr lang="ru-RU"/>
          </a:p>
        </p:txBody>
      </p:sp>
      <p:pic>
        <p:nvPicPr>
          <p:cNvPr id="25" name="Picture 58"/>
          <p:cNvPicPr>
            <a:picLocks noChangeAspect="1" noChangeArrowheads="1"/>
          </p:cNvPicPr>
          <p:nvPr/>
        </p:nvPicPr>
        <p:blipFill>
          <a:blip r:embed="rId4" cstate="print"/>
          <a:srcRect/>
          <a:stretch>
            <a:fillRect/>
          </a:stretch>
        </p:blipFill>
        <p:spPr bwMode="auto">
          <a:xfrm>
            <a:off x="6732588" y="4868863"/>
            <a:ext cx="1947862" cy="1512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2" cstate="print"/>
          <a:srcRect/>
          <a:stretch>
            <a:fillRect/>
          </a:stretch>
        </p:blipFill>
        <p:spPr bwMode="auto">
          <a:xfrm>
            <a:off x="1523708" y="0"/>
            <a:ext cx="5946408" cy="68580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Contents</a:t>
            </a: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92" name="Rectangle 2"/>
          <p:cNvSpPr>
            <a:spLocks noGrp="1" noChangeArrowheads="1"/>
          </p:cNvSpPr>
          <p:nvPr>
            <p:ph type="title"/>
          </p:nvPr>
        </p:nvSpPr>
        <p:spPr>
          <a:xfrm>
            <a:off x="785786" y="71414"/>
            <a:ext cx="8358214" cy="642918"/>
          </a:xfrm>
        </p:spPr>
        <p:txBody>
          <a:bodyPr>
            <a:noAutofit/>
          </a:bodyPr>
          <a:lstStyle/>
          <a:p>
            <a:pPr lvl="0" algn="just"/>
            <a:r>
              <a:rPr lang="en-US" sz="3200" dirty="0" smtClean="0">
                <a:solidFill>
                  <a:schemeClr val="bg1"/>
                </a:solidFill>
              </a:rPr>
              <a:t>Mathematical means. Descriptive Image Algebras</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10" name="Group 238"/>
          <p:cNvGraphicFramePr>
            <a:graphicFrameLocks noGrp="1"/>
          </p:cNvGraphicFramePr>
          <p:nvPr>
            <p:ph/>
          </p:nvPr>
        </p:nvGraphicFramePr>
        <p:xfrm>
          <a:off x="142844" y="1000108"/>
          <a:ext cx="9001156" cy="5212080"/>
        </p:xfrm>
        <a:graphic>
          <a:graphicData uri="http://schemas.openxmlformats.org/drawingml/2006/table">
            <a:tbl>
              <a:tblPr/>
              <a:tblGrid>
                <a:gridCol w="612579"/>
                <a:gridCol w="2455003"/>
                <a:gridCol w="2865993"/>
                <a:gridCol w="3067581"/>
              </a:tblGrid>
              <a:tr h="3690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Ring elements </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Ring operations</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Purpose</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299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1</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color</a:t>
                      </a:r>
                      <a:r>
                        <a:rPr kumimoji="0" lang="en-GB" sz="2000" b="0" i="0" u="none" strike="noStrike" cap="none" normalizeH="0" baseline="0" smtClean="0">
                          <a:ln>
                            <a:noFill/>
                          </a:ln>
                          <a:solidFill>
                            <a:schemeClr val="tx1"/>
                          </a:solidFill>
                          <a:effectLst/>
                          <a:latin typeface="Times New Roman" pitchFamily="18" charset="0"/>
                          <a:cs typeface="Times New Roman" pitchFamily="18" charset="0"/>
                        </a:rPr>
                        <a:t> images</a:t>
                      </a:r>
                      <a:endParaRPr kumimoji="0" lang="en-GB"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cs typeface="Times New Roman" pitchFamily="18" charset="0"/>
                        </a:rPr>
                        <a:t>standard algebraic operations</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cs typeface="Times New Roman" pitchFamily="18" charset="0"/>
                        </a:rPr>
                        <a:t>To get description of initial images</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6909">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2</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gray</a:t>
                      </a:r>
                      <a:r>
                        <a:rPr kumimoji="0" lang="en-GB" sz="2000" b="0" i="0" u="none" strike="noStrike" cap="none" normalizeH="0" baseline="0" smtClean="0">
                          <a:ln>
                            <a:noFill/>
                          </a:ln>
                          <a:solidFill>
                            <a:schemeClr val="tx1"/>
                          </a:solidFill>
                          <a:effectLst/>
                          <a:latin typeface="Times New Roman" pitchFamily="18" charset="0"/>
                          <a:cs typeface="Times New Roman" pitchFamily="18" charset="0"/>
                        </a:rPr>
                        <a:t> scale images</a:t>
                      </a:r>
                      <a:endParaRPr kumimoji="0" lang="en-GB"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pitchFamily="18" charset="0"/>
                          <a:cs typeface="Times New Roman" pitchFamily="18" charset="0"/>
                        </a:rPr>
                        <a:t>standard algebraic operations</a:t>
                      </a:r>
                      <a:endParaRPr kumimoji="0" lang="en-GB"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To get description of separated nucleus on images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6909">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cs typeface="Times New Roman" pitchFamily="18" charset="0"/>
                        </a:rPr>
                        <a:t>3</a:t>
                      </a:r>
                      <a:endParaRPr kumimoji="0" lang="en-US"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operations reducing color images to gray scale images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standard algebraic operations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To eliminate luminance and color differences of images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299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cs typeface="Times New Roman" pitchFamily="18" charset="0"/>
                        </a:rPr>
                        <a:t>4</a:t>
                      </a:r>
                      <a:endParaRPr kumimoji="0" lang="en-US"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pitchFamily="18" charset="0"/>
                          <a:cs typeface="Times New Roman" pitchFamily="18" charset="0"/>
                        </a:rPr>
                        <a:t>operations of image feature calculation </a:t>
                      </a:r>
                      <a:endParaRPr kumimoji="0" lang="en-GB"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pitchFamily="18" charset="0"/>
                          <a:cs typeface="Times New Roman" pitchFamily="18" charset="0"/>
                        </a:rPr>
                        <a:t>standard algebraic operations</a:t>
                      </a:r>
                      <a:endParaRPr kumimoji="0" lang="en-GB"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To calculate feature values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299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cs typeface="Times New Roman" pitchFamily="18" charset="0"/>
                        </a:rPr>
                        <a:t>5</a:t>
                      </a:r>
                      <a:endParaRPr kumimoji="0" lang="en-US"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P-models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image algebra operations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To select the informative features</a:t>
                      </a:r>
                      <a:endParaRPr kumimoji="0" lang="en-US"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299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cs typeface="Times New Roman" pitchFamily="18" charset="0"/>
                        </a:rPr>
                        <a:t>6</a:t>
                      </a:r>
                      <a:endParaRPr kumimoji="0" lang="en-US"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P-models</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standard algebraic operations</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To reduce image to a recognizable form</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92" name="Rectangle 2"/>
          <p:cNvSpPr>
            <a:spLocks noGrp="1" noChangeArrowheads="1"/>
          </p:cNvSpPr>
          <p:nvPr>
            <p:ph type="title"/>
          </p:nvPr>
        </p:nvSpPr>
        <p:spPr>
          <a:xfrm>
            <a:off x="928662" y="0"/>
            <a:ext cx="8215338" cy="714356"/>
          </a:xfrm>
        </p:spPr>
        <p:txBody>
          <a:bodyPr>
            <a:noAutofit/>
          </a:bodyPr>
          <a:lstStyle/>
          <a:p>
            <a:pPr lvl="0" algn="just"/>
            <a:r>
              <a:rPr lang="en-US" sz="3200" dirty="0" smtClean="0">
                <a:solidFill>
                  <a:schemeClr val="bg1"/>
                </a:solidFill>
              </a:rPr>
              <a:t>Mathematical means. Descriptive Image Groups</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7" name="Group 238"/>
          <p:cNvGraphicFramePr>
            <a:graphicFrameLocks noGrp="1"/>
          </p:cNvGraphicFramePr>
          <p:nvPr>
            <p:ph/>
          </p:nvPr>
        </p:nvGraphicFramePr>
        <p:xfrm>
          <a:off x="214282" y="1643063"/>
          <a:ext cx="8643998" cy="4236720"/>
        </p:xfrm>
        <a:graphic>
          <a:graphicData uri="http://schemas.openxmlformats.org/drawingml/2006/table">
            <a:tbl>
              <a:tblPr/>
              <a:tblGrid>
                <a:gridCol w="588272"/>
                <a:gridCol w="2357591"/>
                <a:gridCol w="2752273"/>
                <a:gridCol w="2945862"/>
              </a:tblGrid>
              <a:tr h="327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Group elements </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Group operations</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Purpose</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0213">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1</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operations of obtaining the binary mask corresponds indicated lymphocyte cell nuclei</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sequential operations for obtaining a binary masks and their addition and multiplication </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cs typeface="Times New Roman" pitchFamily="18" charset="0"/>
                        </a:rPr>
                        <a:t>To describe segmentation process</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768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2</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binary masks corresponds indicated lymphocyte cell nuclei </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algebraic operations of union and intersection</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To describe binary masks</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92" name="Rectangle 2"/>
          <p:cNvSpPr>
            <a:spLocks noGrp="1" noChangeArrowheads="1"/>
          </p:cNvSpPr>
          <p:nvPr>
            <p:ph type="title"/>
          </p:nvPr>
        </p:nvSpPr>
        <p:spPr>
          <a:xfrm>
            <a:off x="928662" y="0"/>
            <a:ext cx="8215338" cy="714356"/>
          </a:xfrm>
        </p:spPr>
        <p:txBody>
          <a:bodyPr>
            <a:noAutofit/>
          </a:bodyPr>
          <a:lstStyle/>
          <a:p>
            <a:pPr lvl="0" algn="just"/>
            <a:r>
              <a:rPr lang="en-US" sz="3200" dirty="0" smtClean="0">
                <a:solidFill>
                  <a:schemeClr val="bg1"/>
                </a:solidFill>
              </a:rPr>
              <a:t>Mathematical means. Descriptive Image Models</a:t>
            </a:r>
            <a:endParaRPr lang="en-US" sz="3200" dirty="0" smtClean="0">
              <a:solidFill>
                <a:schemeClr val="bg1"/>
              </a:solidFill>
              <a:latin typeface="Tahoma" pitchFamily="34" charset="0"/>
              <a:cs typeface="Tahoma" pitchFamily="34" charset="0"/>
            </a:endParaRPr>
          </a:p>
        </p:txBody>
      </p:sp>
      <p:pic>
        <p:nvPicPr>
          <p:cNvPr id="12294"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graphicFrame>
        <p:nvGraphicFramePr>
          <p:cNvPr id="7" name="Group 238"/>
          <p:cNvGraphicFramePr>
            <a:graphicFrameLocks noGrp="1"/>
          </p:cNvGraphicFramePr>
          <p:nvPr>
            <p:ph/>
          </p:nvPr>
        </p:nvGraphicFramePr>
        <p:xfrm>
          <a:off x="214282" y="928670"/>
          <a:ext cx="8643998" cy="5357850"/>
        </p:xfrm>
        <a:graphic>
          <a:graphicData uri="http://schemas.openxmlformats.org/drawingml/2006/table">
            <a:tbl>
              <a:tblPr/>
              <a:tblGrid>
                <a:gridCol w="892401"/>
                <a:gridCol w="3576435"/>
                <a:gridCol w="4175162"/>
              </a:tblGrid>
              <a:tr h="515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rPr>
                        <a:t>Name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rPr>
                        <a:t>Purpose of Introduction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09079">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1</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Procedural DIM 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description of indicated  masks of diagnostically important nuclear on images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238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cs typeface="Times New Roman" pitchFamily="18" charset="0"/>
                        </a:rPr>
                        <a:t>2</a:t>
                      </a:r>
                      <a:endParaRPr kumimoji="0" lang="en-GB" sz="20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Procedural DIM 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0" algn="l"/>
                        </a:tabLst>
                      </a:pPr>
                      <a:r>
                        <a:rPr lang="en-US" sz="2000" kern="1200" dirty="0" smtClean="0">
                          <a:solidFill>
                            <a:schemeClr val="tx1"/>
                          </a:solidFill>
                          <a:latin typeface="+mn-lt"/>
                          <a:ea typeface="+mn-ea"/>
                          <a:cs typeface="+mn-cs"/>
                        </a:rPr>
                        <a:t>description</a:t>
                      </a:r>
                      <a:r>
                        <a:rPr lang="en-US" sz="2000" kern="1200" baseline="0" dirty="0" smtClean="0">
                          <a:solidFill>
                            <a:schemeClr val="tx1"/>
                          </a:solidFill>
                          <a:latin typeface="+mn-lt"/>
                          <a:ea typeface="+mn-ea"/>
                          <a:cs typeface="+mn-cs"/>
                        </a:rPr>
                        <a:t> of  indicated </a:t>
                      </a:r>
                      <a:r>
                        <a:rPr kumimoji="0" lang="en-GB" sz="2000" b="0" i="0" u="none" strike="noStrike" cap="none" normalizeH="0" baseline="0" dirty="0" smtClean="0">
                          <a:ln>
                            <a:noFill/>
                          </a:ln>
                          <a:solidFill>
                            <a:schemeClr val="tx1"/>
                          </a:solidFill>
                          <a:effectLst/>
                          <a:latin typeface="Times New Roman" pitchFamily="18" charset="0"/>
                        </a:rPr>
                        <a:t>diagnostically important nuclear on images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92896">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Procedural DIM 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0" algn="l"/>
                        </a:tabLst>
                      </a:pPr>
                      <a:r>
                        <a:rPr lang="en-US" sz="2000" kern="1200" dirty="0" smtClean="0">
                          <a:solidFill>
                            <a:schemeClr val="tx1"/>
                          </a:solidFill>
                          <a:latin typeface="+mn-lt"/>
                          <a:ea typeface="+mn-ea"/>
                          <a:cs typeface="+mn-cs"/>
                        </a:rPr>
                        <a:t>representation</a:t>
                      </a:r>
                      <a:r>
                        <a:rPr lang="en-US" sz="2000" kern="1200" baseline="0" dirty="0" smtClean="0">
                          <a:solidFill>
                            <a:schemeClr val="tx1"/>
                          </a:solidFill>
                          <a:latin typeface="+mn-lt"/>
                          <a:ea typeface="+mn-ea"/>
                          <a:cs typeface="+mn-cs"/>
                        </a:rPr>
                        <a:t> of indicated diagnostically important nuclear on images by grey-scale images</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14987">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rPr>
                        <a:t>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Parametric DIM 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0" algn="l"/>
                        </a:tabLst>
                      </a:pPr>
                      <a:r>
                        <a:rPr lang="en-US" sz="2000" kern="1200" dirty="0" smtClean="0">
                          <a:solidFill>
                            <a:schemeClr val="tx1"/>
                          </a:solidFill>
                          <a:latin typeface="+mn-lt"/>
                          <a:ea typeface="+mn-ea"/>
                          <a:cs typeface="+mn-cs"/>
                        </a:rPr>
                        <a:t>description of diagnostically important nuclear</a:t>
                      </a:r>
                      <a:r>
                        <a:rPr lang="en-US" sz="2000" kern="1200" baseline="0" dirty="0" smtClean="0">
                          <a:solidFill>
                            <a:schemeClr val="tx1"/>
                          </a:solidFill>
                          <a:latin typeface="+mn-lt"/>
                          <a:ea typeface="+mn-ea"/>
                          <a:cs typeface="+mn-cs"/>
                        </a:rPr>
                        <a:t> as </a:t>
                      </a:r>
                      <a:r>
                        <a:rPr lang="en-US" sz="2000" kern="1200" dirty="0" smtClean="0">
                          <a:solidFill>
                            <a:schemeClr val="tx1"/>
                          </a:solidFill>
                          <a:latin typeface="+mn-lt"/>
                          <a:ea typeface="+mn-ea"/>
                          <a:cs typeface="+mn-cs"/>
                        </a:rPr>
                        <a:t>feature</a:t>
                      </a:r>
                      <a:r>
                        <a:rPr lang="en-US" sz="2000" kern="1200" baseline="0" dirty="0" smtClean="0">
                          <a:solidFill>
                            <a:schemeClr val="tx1"/>
                          </a:solidFill>
                          <a:latin typeface="+mn-lt"/>
                          <a:ea typeface="+mn-ea"/>
                          <a:cs typeface="+mn-cs"/>
                        </a:rPr>
                        <a:t> vector</a:t>
                      </a:r>
                      <a:endParaRPr kumimoji="0" lang="en-GB"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2804">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Times New Roman" pitchFamily="18" charset="0"/>
                        </a:rPr>
                        <a:t>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Times New Roman" pitchFamily="18" charset="0"/>
                        </a:rPr>
                        <a:t>Parametric DIM 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0" algn="l"/>
                        </a:tabLst>
                      </a:pPr>
                      <a:r>
                        <a:rPr kumimoji="0" lang="en-GB" sz="2000" b="0" i="0" u="none" strike="noStrike" cap="none" normalizeH="0" baseline="0" dirty="0" smtClean="0">
                          <a:ln>
                            <a:noFill/>
                          </a:ln>
                          <a:solidFill>
                            <a:schemeClr val="tx1"/>
                          </a:solidFill>
                          <a:effectLst/>
                          <a:latin typeface="Times New Roman" pitchFamily="18" charset="0"/>
                        </a:rPr>
                        <a:t>Reduction of feature vector dimension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485378" name="Object 2"/>
          <p:cNvGraphicFramePr>
            <a:graphicFrameLocks noChangeAspect="1"/>
          </p:cNvGraphicFramePr>
          <p:nvPr/>
        </p:nvGraphicFramePr>
        <p:xfrm>
          <a:off x="1142976" y="1928802"/>
          <a:ext cx="3289320" cy="428628"/>
        </p:xfrm>
        <a:graphic>
          <a:graphicData uri="http://schemas.openxmlformats.org/presentationml/2006/ole">
            <p:oleObj spid="_x0000_s485378" name="Equation" r:id="rId4" imgW="2336800" imgH="304800" progId="">
              <p:embed/>
            </p:oleObj>
          </a:graphicData>
        </a:graphic>
      </p:graphicFrame>
      <p:graphicFrame>
        <p:nvGraphicFramePr>
          <p:cNvPr id="485380" name="Object 4"/>
          <p:cNvGraphicFramePr>
            <a:graphicFrameLocks noChangeAspect="1"/>
          </p:cNvGraphicFramePr>
          <p:nvPr/>
        </p:nvGraphicFramePr>
        <p:xfrm>
          <a:off x="1071538" y="3071810"/>
          <a:ext cx="3571900" cy="471519"/>
        </p:xfrm>
        <a:graphic>
          <a:graphicData uri="http://schemas.openxmlformats.org/presentationml/2006/ole">
            <p:oleObj spid="_x0000_s485380" name="Equation" r:id="rId5" imgW="2311400" imgH="304800" progId="">
              <p:embed/>
            </p:oleObj>
          </a:graphicData>
        </a:graphic>
      </p:graphicFrame>
      <p:graphicFrame>
        <p:nvGraphicFramePr>
          <p:cNvPr id="485381" name="Object 5"/>
          <p:cNvGraphicFramePr>
            <a:graphicFrameLocks noChangeAspect="1"/>
          </p:cNvGraphicFramePr>
          <p:nvPr/>
        </p:nvGraphicFramePr>
        <p:xfrm>
          <a:off x="1142976" y="4071942"/>
          <a:ext cx="3500462" cy="533968"/>
        </p:xfrm>
        <a:graphic>
          <a:graphicData uri="http://schemas.openxmlformats.org/presentationml/2006/ole">
            <p:oleObj spid="_x0000_s485381" name="Equation" r:id="rId6" imgW="1993680" imgH="304560" progId="">
              <p:embed/>
            </p:oleObj>
          </a:graphicData>
        </a:graphic>
      </p:graphicFrame>
      <p:graphicFrame>
        <p:nvGraphicFramePr>
          <p:cNvPr id="485382" name="Object 6"/>
          <p:cNvGraphicFramePr>
            <a:graphicFrameLocks noChangeAspect="1"/>
          </p:cNvGraphicFramePr>
          <p:nvPr/>
        </p:nvGraphicFramePr>
        <p:xfrm>
          <a:off x="1142976" y="5072074"/>
          <a:ext cx="3500462" cy="469899"/>
        </p:xfrm>
        <a:graphic>
          <a:graphicData uri="http://schemas.openxmlformats.org/presentationml/2006/ole">
            <p:oleObj spid="_x0000_s485382" name="Equation" r:id="rId7" imgW="2273300" imgH="304800" progId="">
              <p:embed/>
            </p:oleObj>
          </a:graphicData>
        </a:graphic>
      </p:graphicFrame>
      <p:graphicFrame>
        <p:nvGraphicFramePr>
          <p:cNvPr id="485383" name="Object 7"/>
          <p:cNvGraphicFramePr>
            <a:graphicFrameLocks noChangeAspect="1"/>
          </p:cNvGraphicFramePr>
          <p:nvPr/>
        </p:nvGraphicFramePr>
        <p:xfrm>
          <a:off x="1142976" y="5857892"/>
          <a:ext cx="3429024" cy="407006"/>
        </p:xfrm>
        <a:graphic>
          <a:graphicData uri="http://schemas.openxmlformats.org/presentationml/2006/ole">
            <p:oleObj spid="_x0000_s485383" name="Equation" r:id="rId8" imgW="2565360" imgH="304560" progId="">
              <p:embed/>
            </p:oleObj>
          </a:graphicData>
        </a:graphic>
      </p:graphicFrame>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9942" name="Прямоугольник 5"/>
          <p:cNvSpPr>
            <a:spLocks noChangeArrowheads="1"/>
          </p:cNvSpPr>
          <p:nvPr/>
        </p:nvSpPr>
        <p:spPr bwMode="auto">
          <a:xfrm>
            <a:off x="428596" y="1000108"/>
            <a:ext cx="8501063" cy="1077912"/>
          </a:xfrm>
          <a:prstGeom prst="rect">
            <a:avLst/>
          </a:prstGeom>
          <a:noFill/>
          <a:ln w="9525">
            <a:noFill/>
            <a:miter lim="800000"/>
            <a:headEnd/>
            <a:tailEnd/>
          </a:ln>
        </p:spPr>
        <p:txBody>
          <a:bodyPr>
            <a:spAutoFit/>
          </a:bodyPr>
          <a:lstStyle/>
          <a:p>
            <a:r>
              <a:rPr lang="en-US" sz="3200" dirty="0"/>
              <a:t>Step 1.1. Obtaining masks of diagnostically important nucleus on images</a:t>
            </a:r>
            <a:endParaRPr lang="ru-RU" sz="3200" dirty="0"/>
          </a:p>
        </p:txBody>
      </p:sp>
      <p:sp>
        <p:nvSpPr>
          <p:cNvPr id="39943" name="Прямоугольник 6"/>
          <p:cNvSpPr>
            <a:spLocks noChangeArrowheads="1"/>
          </p:cNvSpPr>
          <p:nvPr/>
        </p:nvSpPr>
        <p:spPr bwMode="auto">
          <a:xfrm>
            <a:off x="357188" y="2090738"/>
            <a:ext cx="8429625" cy="923330"/>
          </a:xfrm>
          <a:prstGeom prst="rect">
            <a:avLst/>
          </a:prstGeom>
          <a:noFill/>
          <a:ln w="9525">
            <a:noFill/>
            <a:miter lim="800000"/>
            <a:headEnd/>
            <a:tailEnd/>
          </a:ln>
        </p:spPr>
        <p:txBody>
          <a:bodyPr>
            <a:spAutoFit/>
          </a:bodyPr>
          <a:lstStyle/>
          <a:p>
            <a:pPr algn="just"/>
            <a:r>
              <a:rPr lang="en-GB" dirty="0"/>
              <a:t>Application of segmentation algorithm is described by operands </a:t>
            </a:r>
            <a:r>
              <a:rPr lang="en-GB" i="1" dirty="0" err="1"/>
              <a:t>sb</a:t>
            </a:r>
            <a:r>
              <a:rPr lang="en-GB" i="1" dirty="0"/>
              <a:t>((U,C)</a:t>
            </a:r>
            <a:r>
              <a:rPr lang="en-GB" i="1" dirty="0">
                <a:sym typeface="Symbol" pitchFamily="18" charset="2"/>
              </a:rPr>
              <a:t></a:t>
            </a:r>
            <a:r>
              <a:rPr lang="en-GB" i="1" dirty="0"/>
              <a:t>U')</a:t>
            </a:r>
            <a:r>
              <a:rPr lang="ru-RU" i="1" dirty="0">
                <a:sym typeface="Symbol" pitchFamily="18" charset="2"/>
              </a:rPr>
              <a:t></a:t>
            </a:r>
            <a:r>
              <a:rPr lang="en-GB" i="1" dirty="0"/>
              <a:t>B </a:t>
            </a:r>
            <a:r>
              <a:rPr lang="en-GB" dirty="0"/>
              <a:t>of DIG1. An algorithm </a:t>
            </a:r>
            <a:r>
              <a:rPr lang="en-GB" i="1" dirty="0" err="1"/>
              <a:t>sb</a:t>
            </a:r>
            <a:r>
              <a:rPr lang="en-GB" i="1" dirty="0"/>
              <a:t>((U,C)</a:t>
            </a:r>
            <a:r>
              <a:rPr lang="en-GB" i="1" dirty="0">
                <a:sym typeface="Symbol" pitchFamily="18" charset="2"/>
              </a:rPr>
              <a:t></a:t>
            </a:r>
            <a:r>
              <a:rPr lang="en-GB" i="1" dirty="0"/>
              <a:t>U')</a:t>
            </a:r>
            <a:r>
              <a:rPr lang="ru-RU" i="1" dirty="0">
                <a:sym typeface="Symbol" pitchFamily="18" charset="2"/>
              </a:rPr>
              <a:t></a:t>
            </a:r>
            <a:r>
              <a:rPr lang="en-GB" i="1" dirty="0"/>
              <a:t>B</a:t>
            </a:r>
            <a:r>
              <a:rPr lang="en-GB" dirty="0"/>
              <a:t> is applied to initial images in order to obtain corresponding mask.</a:t>
            </a:r>
            <a:endParaRPr lang="ru-RU" dirty="0"/>
          </a:p>
        </p:txBody>
      </p:sp>
      <p:sp>
        <p:nvSpPr>
          <p:cNvPr id="39944" name="Rectangle 2"/>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pic>
        <p:nvPicPr>
          <p:cNvPr id="39945" name="Picture 74" descr="image1"/>
          <p:cNvPicPr>
            <a:picLocks noChangeAspect="1" noChangeArrowheads="1"/>
          </p:cNvPicPr>
          <p:nvPr/>
        </p:nvPicPr>
        <p:blipFill>
          <a:blip r:embed="rId3" cstate="print"/>
          <a:srcRect/>
          <a:stretch>
            <a:fillRect/>
          </a:stretch>
        </p:blipFill>
        <p:spPr bwMode="auto">
          <a:xfrm>
            <a:off x="3714750" y="3571875"/>
            <a:ext cx="2162175" cy="1441450"/>
          </a:xfrm>
          <a:prstGeom prst="rect">
            <a:avLst/>
          </a:prstGeom>
          <a:noFill/>
          <a:ln w="9525">
            <a:noFill/>
            <a:miter lim="800000"/>
            <a:headEnd/>
            <a:tailEnd/>
          </a:ln>
        </p:spPr>
      </p:pic>
      <p:sp>
        <p:nvSpPr>
          <p:cNvPr id="39946" name="Line 76"/>
          <p:cNvSpPr>
            <a:spLocks noChangeShapeType="1"/>
          </p:cNvSpPr>
          <p:nvPr/>
        </p:nvSpPr>
        <p:spPr bwMode="auto">
          <a:xfrm>
            <a:off x="5875338" y="4291013"/>
            <a:ext cx="431800" cy="0"/>
          </a:xfrm>
          <a:prstGeom prst="line">
            <a:avLst/>
          </a:prstGeom>
          <a:noFill/>
          <a:ln w="57150">
            <a:solidFill>
              <a:schemeClr val="tx1"/>
            </a:solidFill>
            <a:round/>
            <a:headEnd/>
            <a:tailEnd type="triangle" w="med" len="med"/>
          </a:ln>
        </p:spPr>
        <p:txBody>
          <a:bodyPr/>
          <a:lstStyle/>
          <a:p>
            <a:endParaRPr lang="ru-RU"/>
          </a:p>
        </p:txBody>
      </p:sp>
      <p:pic>
        <p:nvPicPr>
          <p:cNvPr id="39947" name="Picture 77" descr="mask"/>
          <p:cNvPicPr>
            <a:picLocks noChangeAspect="1" noChangeArrowheads="1"/>
          </p:cNvPicPr>
          <p:nvPr/>
        </p:nvPicPr>
        <p:blipFill>
          <a:blip r:embed="rId4" cstate="print"/>
          <a:srcRect/>
          <a:stretch>
            <a:fillRect/>
          </a:stretch>
        </p:blipFill>
        <p:spPr bwMode="auto">
          <a:xfrm>
            <a:off x="6307138" y="3571875"/>
            <a:ext cx="2198687" cy="1465263"/>
          </a:xfrm>
          <a:prstGeom prst="rect">
            <a:avLst/>
          </a:prstGeom>
          <a:noFill/>
          <a:ln w="9525">
            <a:solidFill>
              <a:schemeClr val="tx1"/>
            </a:solidFill>
            <a:miter lim="800000"/>
            <a:headEnd/>
            <a:tailEnd/>
          </a:ln>
        </p:spPr>
      </p:pic>
      <p:pic>
        <p:nvPicPr>
          <p:cNvPr id="39948" name="Picture 71" descr="image"/>
          <p:cNvPicPr>
            <a:picLocks noChangeAspect="1" noChangeArrowheads="1"/>
          </p:cNvPicPr>
          <p:nvPr/>
        </p:nvPicPr>
        <p:blipFill>
          <a:blip r:embed="rId5" cstate="print"/>
          <a:srcRect/>
          <a:stretch>
            <a:fillRect/>
          </a:stretch>
        </p:blipFill>
        <p:spPr bwMode="auto">
          <a:xfrm>
            <a:off x="857250" y="3643313"/>
            <a:ext cx="2233613" cy="1490662"/>
          </a:xfrm>
          <a:prstGeom prst="rect">
            <a:avLst/>
          </a:prstGeom>
          <a:noFill/>
          <a:ln w="9525">
            <a:noFill/>
            <a:miter lim="800000"/>
            <a:headEnd/>
            <a:tailEnd/>
          </a:ln>
        </p:spPr>
      </p:pic>
      <p:sp>
        <p:nvSpPr>
          <p:cNvPr id="39949" name="Line 72"/>
          <p:cNvSpPr>
            <a:spLocks noChangeShapeType="1"/>
          </p:cNvSpPr>
          <p:nvPr/>
        </p:nvSpPr>
        <p:spPr bwMode="auto">
          <a:xfrm>
            <a:off x="3127375" y="4365625"/>
            <a:ext cx="576263" cy="0"/>
          </a:xfrm>
          <a:prstGeom prst="line">
            <a:avLst/>
          </a:prstGeom>
          <a:noFill/>
          <a:ln w="57150">
            <a:solidFill>
              <a:schemeClr val="tx1"/>
            </a:solidFill>
            <a:round/>
            <a:headEnd/>
            <a:tailEnd type="triangle" w="med" len="med"/>
          </a:ln>
        </p:spPr>
        <p:txBody>
          <a:bodyPr/>
          <a:lstStyle/>
          <a:p>
            <a:endParaRPr lang="ru-RU"/>
          </a:p>
        </p:txBody>
      </p:sp>
      <p:pic>
        <p:nvPicPr>
          <p:cNvPr id="16"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7"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8" name="Rectangle 2"/>
          <p:cNvSpPr txBox="1">
            <a:spLocks noChangeArrowheads="1"/>
          </p:cNvSpPr>
          <p:nvPr/>
        </p:nvSpPr>
        <p:spPr>
          <a:xfrm>
            <a:off x="785786" y="214290"/>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080" name="Прямоугольник 8"/>
          <p:cNvSpPr>
            <a:spLocks noChangeArrowheads="1"/>
          </p:cNvSpPr>
          <p:nvPr/>
        </p:nvSpPr>
        <p:spPr bwMode="auto">
          <a:xfrm>
            <a:off x="428596" y="857232"/>
            <a:ext cx="8501063" cy="1077912"/>
          </a:xfrm>
          <a:prstGeom prst="rect">
            <a:avLst/>
          </a:prstGeom>
          <a:noFill/>
          <a:ln w="9525">
            <a:noFill/>
            <a:miter lim="800000"/>
            <a:headEnd/>
            <a:tailEnd/>
          </a:ln>
        </p:spPr>
        <p:txBody>
          <a:bodyPr>
            <a:spAutoFit/>
          </a:bodyPr>
          <a:lstStyle/>
          <a:p>
            <a:r>
              <a:rPr lang="en-US" sz="3200" dirty="0">
                <a:solidFill>
                  <a:schemeClr val="bg1"/>
                </a:solidFill>
              </a:rPr>
              <a:t>Step 1.1. Obtaining masks of diagnostically important nucleus on images</a:t>
            </a:r>
            <a:endParaRPr lang="ru-RU" sz="3200" dirty="0">
              <a:solidFill>
                <a:schemeClr val="bg1"/>
              </a:solidFill>
            </a:endParaRPr>
          </a:p>
        </p:txBody>
      </p:sp>
      <p:sp>
        <p:nvSpPr>
          <p:cNvPr id="3081" name="Rectangle 12"/>
          <p:cNvSpPr>
            <a:spLocks noChangeArrowheads="1"/>
          </p:cNvSpPr>
          <p:nvPr/>
        </p:nvSpPr>
        <p:spPr bwMode="auto">
          <a:xfrm>
            <a:off x="285750" y="1857375"/>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graphicFrame>
        <p:nvGraphicFramePr>
          <p:cNvPr id="3074" name="Object 4"/>
          <p:cNvGraphicFramePr>
            <a:graphicFrameLocks noChangeAspect="1"/>
          </p:cNvGraphicFramePr>
          <p:nvPr/>
        </p:nvGraphicFramePr>
        <p:xfrm>
          <a:off x="2000250" y="2357438"/>
          <a:ext cx="5072063" cy="1155700"/>
        </p:xfrm>
        <a:graphic>
          <a:graphicData uri="http://schemas.openxmlformats.org/presentationml/2006/ole">
            <p:oleObj spid="_x0000_s119810" name="Equation" r:id="rId4" imgW="1625400" imgH="368280" progId="">
              <p:embed/>
            </p:oleObj>
          </a:graphicData>
        </a:graphic>
      </p:graphicFrame>
      <p:sp>
        <p:nvSpPr>
          <p:cNvPr id="3082" name="Прямоугольник 11"/>
          <p:cNvSpPr>
            <a:spLocks noChangeArrowheads="1"/>
          </p:cNvSpPr>
          <p:nvPr/>
        </p:nvSpPr>
        <p:spPr bwMode="auto">
          <a:xfrm>
            <a:off x="285750" y="3429000"/>
            <a:ext cx="8429625" cy="1323439"/>
          </a:xfrm>
          <a:prstGeom prst="rect">
            <a:avLst/>
          </a:prstGeom>
          <a:noFill/>
          <a:ln w="9525">
            <a:noFill/>
            <a:miter lim="800000"/>
            <a:headEnd/>
            <a:tailEnd/>
          </a:ln>
        </p:spPr>
        <p:txBody>
          <a:bodyPr>
            <a:spAutoFit/>
          </a:bodyPr>
          <a:lstStyle/>
          <a:p>
            <a:pPr algn="just"/>
            <a:r>
              <a:rPr lang="en-GB" sz="2000" b="1" dirty="0"/>
              <a:t>Step operation </a:t>
            </a:r>
            <a:r>
              <a:rPr lang="en-US" sz="2000" dirty="0"/>
              <a:t>is</a:t>
            </a:r>
            <a:r>
              <a:rPr lang="en-GB" sz="2000" dirty="0"/>
              <a:t> an operation described by DIG1. Such description gives flexibility for using different kind of segmentation algorithms. The applied algorithm of threshold segmentation was supplemented by morphological processing of derivable nuclei images in order to obtain a corresponding mask.</a:t>
            </a:r>
            <a:endParaRPr lang="ru-RU" sz="2000" dirty="0"/>
          </a:p>
        </p:txBody>
      </p:sp>
      <p:sp>
        <p:nvSpPr>
          <p:cNvPr id="3083" name="Прямоугольник 15"/>
          <p:cNvSpPr>
            <a:spLocks noChangeArrowheads="1"/>
          </p:cNvSpPr>
          <p:nvPr/>
        </p:nvSpPr>
        <p:spPr bwMode="auto">
          <a:xfrm>
            <a:off x="357188" y="5357813"/>
            <a:ext cx="8286750" cy="707886"/>
          </a:xfrm>
          <a:prstGeom prst="rect">
            <a:avLst/>
          </a:prstGeom>
          <a:noFill/>
          <a:ln w="9525">
            <a:noFill/>
            <a:miter lim="800000"/>
            <a:headEnd/>
            <a:tailEnd/>
          </a:ln>
        </p:spPr>
        <p:txBody>
          <a:bodyPr>
            <a:spAutoFit/>
          </a:bodyPr>
          <a:lstStyle/>
          <a:p>
            <a:pPr algn="just"/>
            <a:r>
              <a:rPr lang="en-US" sz="2000" b="1" dirty="0"/>
              <a:t>Results of operation applying </a:t>
            </a:r>
            <a:r>
              <a:rPr lang="en-US" sz="2000" dirty="0"/>
              <a:t>are binary masks         </a:t>
            </a:r>
          </a:p>
          <a:p>
            <a:pPr algn="just"/>
            <a:r>
              <a:rPr lang="en-US" sz="2000" dirty="0"/>
              <a:t>represented as operands of DIG2.</a:t>
            </a:r>
            <a:endParaRPr lang="ru-RU" sz="2000" dirty="0"/>
          </a:p>
        </p:txBody>
      </p:sp>
      <p:sp>
        <p:nvSpPr>
          <p:cNvPr id="3084" name="Rectangle 9"/>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3075" name="Object 8"/>
          <p:cNvGraphicFramePr>
            <a:graphicFrameLocks noChangeAspect="1"/>
          </p:cNvGraphicFramePr>
          <p:nvPr/>
        </p:nvGraphicFramePr>
        <p:xfrm>
          <a:off x="5500694" y="5429264"/>
          <a:ext cx="1123950" cy="552450"/>
        </p:xfrm>
        <a:graphic>
          <a:graphicData uri="http://schemas.openxmlformats.org/presentationml/2006/ole">
            <p:oleObj spid="_x0000_s119811" name="Equation" r:id="rId5" imgW="545760" imgH="266400" progId="">
              <p:embed/>
            </p:oleObj>
          </a:graphicData>
        </a:graphic>
      </p:graphicFrame>
      <p:sp>
        <p:nvSpPr>
          <p:cNvPr id="14"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5"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6"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40966" name="Прямоугольник 5"/>
          <p:cNvSpPr>
            <a:spLocks noChangeArrowheads="1"/>
          </p:cNvSpPr>
          <p:nvPr/>
        </p:nvSpPr>
        <p:spPr bwMode="auto">
          <a:xfrm>
            <a:off x="0" y="785813"/>
            <a:ext cx="9144000" cy="1077912"/>
          </a:xfrm>
          <a:prstGeom prst="rect">
            <a:avLst/>
          </a:prstGeom>
          <a:noFill/>
          <a:ln w="9525">
            <a:noFill/>
            <a:miter lim="800000"/>
            <a:headEnd/>
            <a:tailEnd/>
          </a:ln>
        </p:spPr>
        <p:txBody>
          <a:bodyPr>
            <a:spAutoFit/>
          </a:bodyPr>
          <a:lstStyle/>
          <a:p>
            <a:r>
              <a:rPr lang="en-US" sz="3200" dirty="0">
                <a:solidFill>
                  <a:schemeClr val="bg1"/>
                </a:solidFill>
              </a:rPr>
              <a:t>Step 1.2. Segmentation of diagnostically important nucleus on images </a:t>
            </a:r>
            <a:endParaRPr lang="ru-RU" sz="3200" dirty="0">
              <a:solidFill>
                <a:schemeClr val="bg1"/>
              </a:solidFill>
            </a:endParaRPr>
          </a:p>
        </p:txBody>
      </p:sp>
      <p:sp>
        <p:nvSpPr>
          <p:cNvPr id="40967" name="Прямоугольник 6"/>
          <p:cNvSpPr>
            <a:spLocks noChangeArrowheads="1"/>
          </p:cNvSpPr>
          <p:nvPr/>
        </p:nvSpPr>
        <p:spPr bwMode="auto">
          <a:xfrm>
            <a:off x="0" y="1857375"/>
            <a:ext cx="8929688" cy="1938338"/>
          </a:xfrm>
          <a:prstGeom prst="rect">
            <a:avLst/>
          </a:prstGeom>
          <a:noFill/>
          <a:ln w="9525">
            <a:noFill/>
            <a:miter lim="800000"/>
            <a:headEnd/>
            <a:tailEnd/>
          </a:ln>
        </p:spPr>
        <p:txBody>
          <a:bodyPr>
            <a:spAutoFit/>
          </a:bodyPr>
          <a:lstStyle/>
          <a:p>
            <a:pPr algn="just"/>
            <a:r>
              <a:rPr lang="en-US" sz="2400" dirty="0"/>
              <a:t>The contours of indicated by experts lymphocyte cell nucleus were defined on images of cytological specimens. The applied algorithm of threshold segmentation was supplemented by morphological processing of nuclei images in order to obtain a corresponding mask. The mask multiplication by initial image gives indicated nuclei image.</a:t>
            </a:r>
            <a:r>
              <a:rPr lang="ru-RU" sz="2400" dirty="0"/>
              <a:t> </a:t>
            </a:r>
          </a:p>
        </p:txBody>
      </p:sp>
      <p:pic>
        <p:nvPicPr>
          <p:cNvPr id="40968" name="Picture 74" descr="image1"/>
          <p:cNvPicPr>
            <a:picLocks noChangeAspect="1" noChangeArrowheads="1"/>
          </p:cNvPicPr>
          <p:nvPr/>
        </p:nvPicPr>
        <p:blipFill>
          <a:blip r:embed="rId3" cstate="print"/>
          <a:srcRect/>
          <a:stretch>
            <a:fillRect/>
          </a:stretch>
        </p:blipFill>
        <p:spPr bwMode="auto">
          <a:xfrm>
            <a:off x="2428875" y="3786188"/>
            <a:ext cx="1714500" cy="1143000"/>
          </a:xfrm>
          <a:prstGeom prst="rect">
            <a:avLst/>
          </a:prstGeom>
          <a:noFill/>
          <a:ln w="9525">
            <a:noFill/>
            <a:miter lim="800000"/>
            <a:headEnd/>
            <a:tailEnd/>
          </a:ln>
        </p:spPr>
      </p:pic>
      <p:pic>
        <p:nvPicPr>
          <p:cNvPr id="40969" name="Picture 75" descr="image2"/>
          <p:cNvPicPr>
            <a:picLocks noChangeAspect="1" noChangeArrowheads="1"/>
          </p:cNvPicPr>
          <p:nvPr/>
        </p:nvPicPr>
        <p:blipFill>
          <a:blip r:embed="rId4" cstate="print"/>
          <a:srcRect/>
          <a:stretch>
            <a:fillRect/>
          </a:stretch>
        </p:blipFill>
        <p:spPr bwMode="auto">
          <a:xfrm>
            <a:off x="3786188" y="5143500"/>
            <a:ext cx="1785937" cy="1208088"/>
          </a:xfrm>
          <a:prstGeom prst="rect">
            <a:avLst/>
          </a:prstGeom>
          <a:noFill/>
          <a:ln w="9525">
            <a:noFill/>
            <a:miter lim="800000"/>
            <a:headEnd/>
            <a:tailEnd/>
          </a:ln>
        </p:spPr>
      </p:pic>
      <p:pic>
        <p:nvPicPr>
          <p:cNvPr id="40970" name="Picture 77" descr="mask"/>
          <p:cNvPicPr>
            <a:picLocks noChangeAspect="1" noChangeArrowheads="1"/>
          </p:cNvPicPr>
          <p:nvPr/>
        </p:nvPicPr>
        <p:blipFill>
          <a:blip r:embed="rId5" cstate="print"/>
          <a:srcRect/>
          <a:stretch>
            <a:fillRect/>
          </a:stretch>
        </p:blipFill>
        <p:spPr bwMode="auto">
          <a:xfrm>
            <a:off x="5021263" y="3786188"/>
            <a:ext cx="1714500" cy="1143000"/>
          </a:xfrm>
          <a:prstGeom prst="rect">
            <a:avLst/>
          </a:prstGeom>
          <a:noFill/>
          <a:ln w="9525">
            <a:solidFill>
              <a:schemeClr val="tx1"/>
            </a:solidFill>
            <a:miter lim="800000"/>
            <a:headEnd/>
            <a:tailEnd/>
          </a:ln>
        </p:spPr>
      </p:pic>
      <p:sp>
        <p:nvSpPr>
          <p:cNvPr id="40971" name="Line 78"/>
          <p:cNvSpPr>
            <a:spLocks noChangeShapeType="1"/>
          </p:cNvSpPr>
          <p:nvPr/>
        </p:nvSpPr>
        <p:spPr bwMode="auto">
          <a:xfrm>
            <a:off x="3286125" y="4929188"/>
            <a:ext cx="503238" cy="647700"/>
          </a:xfrm>
          <a:prstGeom prst="line">
            <a:avLst/>
          </a:prstGeom>
          <a:noFill/>
          <a:ln w="57150">
            <a:solidFill>
              <a:schemeClr val="tx1"/>
            </a:solidFill>
            <a:round/>
            <a:headEnd/>
            <a:tailEnd type="triangle" w="med" len="med"/>
          </a:ln>
        </p:spPr>
        <p:txBody>
          <a:bodyPr/>
          <a:lstStyle/>
          <a:p>
            <a:endParaRPr lang="ru-RU"/>
          </a:p>
        </p:txBody>
      </p:sp>
      <p:sp>
        <p:nvSpPr>
          <p:cNvPr id="40972" name="Line 79"/>
          <p:cNvSpPr>
            <a:spLocks noChangeShapeType="1"/>
          </p:cNvSpPr>
          <p:nvPr/>
        </p:nvSpPr>
        <p:spPr bwMode="auto">
          <a:xfrm flipH="1">
            <a:off x="5500688" y="4929188"/>
            <a:ext cx="647700" cy="576262"/>
          </a:xfrm>
          <a:prstGeom prst="line">
            <a:avLst/>
          </a:prstGeom>
          <a:noFill/>
          <a:ln w="57150">
            <a:solidFill>
              <a:schemeClr val="tx1"/>
            </a:solidFill>
            <a:round/>
            <a:headEnd/>
            <a:tailEnd type="triangle" w="med" len="med"/>
          </a:ln>
        </p:spPr>
        <p:txBody>
          <a:bodyPr/>
          <a:lstStyle/>
          <a:p>
            <a:endParaRPr lang="ru-RU"/>
          </a:p>
        </p:txBody>
      </p:sp>
      <p:sp>
        <p:nvSpPr>
          <p:cNvPr id="13" name="Умножение 12"/>
          <p:cNvSpPr/>
          <p:nvPr/>
        </p:nvSpPr>
        <p:spPr bwMode="auto">
          <a:xfrm>
            <a:off x="4357688" y="4143375"/>
            <a:ext cx="428625" cy="571500"/>
          </a:xfrm>
          <a:prstGeom prst="mathMultiply">
            <a:avLst/>
          </a:prstGeom>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anchor="ctr"/>
          <a:lstStyle/>
          <a:p>
            <a:pPr>
              <a:defRPr/>
            </a:pPr>
            <a:endParaRPr lang="ru-RU">
              <a:solidFill>
                <a:srgbClr val="FFFF66"/>
              </a:solidFill>
              <a:latin typeface="Times New Roman" pitchFamily="18" charset="0"/>
            </a:endParaRPr>
          </a:p>
        </p:txBody>
      </p:sp>
      <p:sp>
        <p:nvSpPr>
          <p:cNvPr id="15"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6"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7"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119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4103"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1.2. Segmentation of diagnostically important nucleus on images </a:t>
            </a:r>
            <a:endParaRPr lang="ru-RU" sz="3200" dirty="0">
              <a:solidFill>
                <a:schemeClr val="bg1"/>
              </a:solidFill>
            </a:endParaRPr>
          </a:p>
        </p:txBody>
      </p:sp>
      <p:sp>
        <p:nvSpPr>
          <p:cNvPr id="4104" name="Rectangle 8"/>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sp>
        <p:nvSpPr>
          <p:cNvPr id="4105" name="Rectangle 12"/>
          <p:cNvSpPr>
            <a:spLocks noChangeArrowheads="1"/>
          </p:cNvSpPr>
          <p:nvPr/>
        </p:nvSpPr>
        <p:spPr bwMode="auto">
          <a:xfrm>
            <a:off x="395288" y="1868488"/>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sp>
        <p:nvSpPr>
          <p:cNvPr id="4106" name="Rectangle 10"/>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sp>
        <p:nvSpPr>
          <p:cNvPr id="4107" name="Rectangle 12"/>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4098" name="Object 14"/>
          <p:cNvGraphicFramePr>
            <a:graphicFrameLocks noChangeAspect="1"/>
          </p:cNvGraphicFramePr>
          <p:nvPr/>
        </p:nvGraphicFramePr>
        <p:xfrm>
          <a:off x="1714500" y="2214563"/>
          <a:ext cx="5662613" cy="1158875"/>
        </p:xfrm>
        <a:graphic>
          <a:graphicData uri="http://schemas.openxmlformats.org/presentationml/2006/ole">
            <p:oleObj spid="_x0000_s120834" name="Equation" r:id="rId4" imgW="2743200" imgH="520560" progId="">
              <p:embed/>
            </p:oleObj>
          </a:graphicData>
        </a:graphic>
      </p:graphicFrame>
      <p:sp>
        <p:nvSpPr>
          <p:cNvPr id="4108" name="Прямоугольник 14"/>
          <p:cNvSpPr>
            <a:spLocks noChangeArrowheads="1"/>
          </p:cNvSpPr>
          <p:nvPr/>
        </p:nvSpPr>
        <p:spPr bwMode="auto">
          <a:xfrm>
            <a:off x="500034" y="3857628"/>
            <a:ext cx="8215313" cy="1631216"/>
          </a:xfrm>
          <a:prstGeom prst="rect">
            <a:avLst/>
          </a:prstGeom>
          <a:noFill/>
          <a:ln w="9525">
            <a:noFill/>
            <a:miter lim="800000"/>
            <a:headEnd/>
            <a:tailEnd/>
          </a:ln>
        </p:spPr>
        <p:txBody>
          <a:bodyPr>
            <a:spAutoFit/>
          </a:bodyPr>
          <a:lstStyle/>
          <a:p>
            <a:pPr algn="just"/>
            <a:r>
              <a:rPr lang="en-GB" sz="2000" b="1" dirty="0"/>
              <a:t>Step operands </a:t>
            </a:r>
            <a:r>
              <a:rPr lang="en-GB" sz="2000" dirty="0"/>
              <a:t>are initial images and binary masks represented as operands of DIG2.</a:t>
            </a:r>
            <a:endParaRPr lang="ru-RU" sz="2000" dirty="0"/>
          </a:p>
          <a:p>
            <a:pPr algn="just"/>
            <a:r>
              <a:rPr lang="en-GB" sz="2000" b="1" dirty="0"/>
              <a:t>Step operation </a:t>
            </a:r>
            <a:r>
              <a:rPr lang="en-GB" sz="2000" dirty="0"/>
              <a:t>is an operation of multiplication of 2 operands of DIA1. All initial images were multiplied by corresponding binary masks.</a:t>
            </a:r>
            <a:endParaRPr lang="ru-RU" sz="2000" dirty="0"/>
          </a:p>
          <a:p>
            <a:pPr algn="just"/>
            <a:r>
              <a:rPr lang="en-GB" sz="2000" b="1" dirty="0"/>
              <a:t>The results of the operation </a:t>
            </a:r>
            <a:r>
              <a:rPr lang="en-GB" sz="2000" dirty="0"/>
              <a:t>are T(</a:t>
            </a:r>
            <a:r>
              <a:rPr lang="en-GB" sz="2000" dirty="0" err="1"/>
              <a:t>transfomatonal</a:t>
            </a:r>
            <a:r>
              <a:rPr lang="en-GB" sz="2000" dirty="0"/>
              <a:t>)-models </a:t>
            </a:r>
            <a:endParaRPr lang="ru-RU" sz="2000" dirty="0"/>
          </a:p>
        </p:txBody>
      </p:sp>
      <p:sp>
        <p:nvSpPr>
          <p:cNvPr id="16"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7"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8"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41990"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1.3. Reducing color images to gray scale images</a:t>
            </a:r>
            <a:endParaRPr lang="ru-RU" sz="3200" dirty="0">
              <a:solidFill>
                <a:schemeClr val="bg1"/>
              </a:solidFill>
            </a:endParaRPr>
          </a:p>
        </p:txBody>
      </p:sp>
      <p:sp>
        <p:nvSpPr>
          <p:cNvPr id="41991" name="Прямоугольник 6"/>
          <p:cNvSpPr>
            <a:spLocks noChangeArrowheads="1"/>
          </p:cNvSpPr>
          <p:nvPr/>
        </p:nvSpPr>
        <p:spPr bwMode="auto">
          <a:xfrm>
            <a:off x="428625" y="1857375"/>
            <a:ext cx="8215313" cy="707886"/>
          </a:xfrm>
          <a:prstGeom prst="rect">
            <a:avLst/>
          </a:prstGeom>
          <a:noFill/>
          <a:ln w="9525">
            <a:noFill/>
            <a:miter lim="800000"/>
            <a:headEnd/>
            <a:tailEnd/>
          </a:ln>
        </p:spPr>
        <p:txBody>
          <a:bodyPr>
            <a:spAutoFit/>
          </a:bodyPr>
          <a:lstStyle/>
          <a:p>
            <a:pPr algn="just"/>
            <a:r>
              <a:rPr lang="en-GB" sz="2000" dirty="0"/>
              <a:t>To compensate different illumination conditions and different </a:t>
            </a:r>
            <a:r>
              <a:rPr lang="en-GB" sz="2000" dirty="0" err="1"/>
              <a:t>colors</a:t>
            </a:r>
            <a:r>
              <a:rPr lang="en-GB" sz="2000" dirty="0"/>
              <a:t> of stain the specimen images were processed before feature values calculation.</a:t>
            </a:r>
            <a:endParaRPr lang="ru-RU" sz="2000" dirty="0"/>
          </a:p>
        </p:txBody>
      </p:sp>
      <p:sp>
        <p:nvSpPr>
          <p:cNvPr id="41992" name="Rectangle 58"/>
          <p:cNvSpPr>
            <a:spLocks noChangeArrowheads="1"/>
          </p:cNvSpPr>
          <p:nvPr/>
        </p:nvSpPr>
        <p:spPr bwMode="auto">
          <a:xfrm>
            <a:off x="428596" y="2857496"/>
            <a:ext cx="3387466" cy="400110"/>
          </a:xfrm>
          <a:prstGeom prst="rect">
            <a:avLst/>
          </a:prstGeom>
          <a:noFill/>
          <a:ln w="9525">
            <a:noFill/>
            <a:miter lim="800000"/>
            <a:headEnd/>
            <a:tailEnd/>
          </a:ln>
        </p:spPr>
        <p:txBody>
          <a:bodyPr wrap="none" anchor="ctr">
            <a:spAutoFit/>
          </a:bodyPr>
          <a:lstStyle/>
          <a:p>
            <a:r>
              <a:rPr lang="en-US" sz="2000" dirty="0"/>
              <a:t>I={{(r(</a:t>
            </a:r>
            <a:r>
              <a:rPr lang="en-US" sz="2000" dirty="0" err="1"/>
              <a:t>x,y</a:t>
            </a:r>
            <a:r>
              <a:rPr lang="en-US" sz="2000" dirty="0"/>
              <a:t>), g(</a:t>
            </a:r>
            <a:r>
              <a:rPr lang="en-US" sz="2000" dirty="0" err="1"/>
              <a:t>x,y</a:t>
            </a:r>
            <a:r>
              <a:rPr lang="en-US" sz="2000" dirty="0"/>
              <a:t>), b(</a:t>
            </a:r>
            <a:r>
              <a:rPr lang="en-US" sz="2000" dirty="0" err="1"/>
              <a:t>x,y</a:t>
            </a:r>
            <a:r>
              <a:rPr lang="en-US" sz="2000" dirty="0"/>
              <a:t>))}</a:t>
            </a:r>
            <a:r>
              <a:rPr lang="en-US" sz="2000" baseline="-25000" dirty="0"/>
              <a:t>(</a:t>
            </a:r>
            <a:r>
              <a:rPr lang="en-US" sz="2000" baseline="-25000" dirty="0" err="1"/>
              <a:t>x,y</a:t>
            </a:r>
            <a:r>
              <a:rPr lang="en-US" sz="2000" baseline="-25000" dirty="0"/>
              <a:t>) </a:t>
            </a:r>
            <a:r>
              <a:rPr lang="en-GB" sz="2000" baseline="-25000" dirty="0">
                <a:sym typeface="Symbol" pitchFamily="18" charset="2"/>
              </a:rPr>
              <a:t></a:t>
            </a:r>
            <a:r>
              <a:rPr lang="en-US" sz="2000" baseline="-25000" dirty="0"/>
              <a:t>X</a:t>
            </a:r>
            <a:r>
              <a:rPr lang="en-US" sz="2000" dirty="0"/>
              <a:t>}</a:t>
            </a:r>
            <a:r>
              <a:rPr lang="ru-RU" sz="2000" dirty="0">
                <a:sym typeface="Symbol" pitchFamily="18" charset="2"/>
              </a:rPr>
              <a:t> </a:t>
            </a:r>
          </a:p>
        </p:txBody>
      </p:sp>
      <p:sp>
        <p:nvSpPr>
          <p:cNvPr id="41993" name="Rectangle 59"/>
          <p:cNvSpPr>
            <a:spLocks noChangeArrowheads="1"/>
          </p:cNvSpPr>
          <p:nvPr/>
        </p:nvSpPr>
        <p:spPr bwMode="auto">
          <a:xfrm>
            <a:off x="5357818" y="2786058"/>
            <a:ext cx="2213876" cy="400110"/>
          </a:xfrm>
          <a:prstGeom prst="rect">
            <a:avLst/>
          </a:prstGeom>
          <a:noFill/>
          <a:ln w="9525">
            <a:noFill/>
            <a:miter lim="800000"/>
            <a:headEnd/>
            <a:tailEnd/>
          </a:ln>
        </p:spPr>
        <p:txBody>
          <a:bodyPr wrap="none" anchor="ctr">
            <a:spAutoFit/>
          </a:bodyPr>
          <a:lstStyle/>
          <a:p>
            <a:r>
              <a:rPr lang="en-US" sz="2000" dirty="0"/>
              <a:t>J={{grey(</a:t>
            </a:r>
            <a:r>
              <a:rPr lang="en-US" sz="2000" dirty="0" err="1"/>
              <a:t>x,y</a:t>
            </a:r>
            <a:r>
              <a:rPr lang="en-US" sz="2000" dirty="0"/>
              <a:t>)}</a:t>
            </a:r>
            <a:r>
              <a:rPr lang="en-US" sz="2000" baseline="-25000" dirty="0"/>
              <a:t>(</a:t>
            </a:r>
            <a:r>
              <a:rPr lang="en-US" sz="2000" baseline="-25000" dirty="0" err="1"/>
              <a:t>x,y</a:t>
            </a:r>
            <a:r>
              <a:rPr lang="en-US" sz="2000" baseline="-25000" dirty="0"/>
              <a:t>) </a:t>
            </a:r>
            <a:r>
              <a:rPr lang="en-GB" sz="2000" baseline="-25000" dirty="0">
                <a:sym typeface="Symbol" pitchFamily="18" charset="2"/>
              </a:rPr>
              <a:t></a:t>
            </a:r>
            <a:r>
              <a:rPr lang="en-US" sz="2000" baseline="-25000" dirty="0"/>
              <a:t>X</a:t>
            </a:r>
            <a:r>
              <a:rPr lang="en-US" sz="2000" dirty="0"/>
              <a:t>}</a:t>
            </a:r>
            <a:r>
              <a:rPr lang="ru-RU" sz="2000" dirty="0">
                <a:sym typeface="Symbol" pitchFamily="18" charset="2"/>
              </a:rPr>
              <a:t> </a:t>
            </a:r>
          </a:p>
        </p:txBody>
      </p:sp>
      <p:pic>
        <p:nvPicPr>
          <p:cNvPr id="41994" name="Picture 55" descr="nuc"/>
          <p:cNvPicPr>
            <a:picLocks noChangeAspect="1" noChangeArrowheads="1"/>
          </p:cNvPicPr>
          <p:nvPr/>
        </p:nvPicPr>
        <p:blipFill>
          <a:blip r:embed="rId4" cstate="print"/>
          <a:srcRect/>
          <a:stretch>
            <a:fillRect/>
          </a:stretch>
        </p:blipFill>
        <p:spPr bwMode="auto">
          <a:xfrm>
            <a:off x="5588000" y="3495675"/>
            <a:ext cx="2209800" cy="1549400"/>
          </a:xfrm>
          <a:prstGeom prst="rect">
            <a:avLst/>
          </a:prstGeom>
          <a:noFill/>
          <a:ln w="9525">
            <a:noFill/>
            <a:miter lim="800000"/>
            <a:headEnd/>
            <a:tailEnd/>
          </a:ln>
        </p:spPr>
      </p:pic>
      <p:pic>
        <p:nvPicPr>
          <p:cNvPr id="41995" name="Picture 56" descr="image2"/>
          <p:cNvPicPr>
            <a:picLocks noChangeAspect="1" noChangeArrowheads="1"/>
          </p:cNvPicPr>
          <p:nvPr/>
        </p:nvPicPr>
        <p:blipFill>
          <a:blip r:embed="rId5" cstate="print"/>
          <a:srcRect/>
          <a:stretch>
            <a:fillRect/>
          </a:stretch>
        </p:blipFill>
        <p:spPr bwMode="auto">
          <a:xfrm>
            <a:off x="1050925" y="3422650"/>
            <a:ext cx="2592388" cy="1754188"/>
          </a:xfrm>
          <a:prstGeom prst="rect">
            <a:avLst/>
          </a:prstGeom>
          <a:noFill/>
          <a:ln w="9525">
            <a:noFill/>
            <a:miter lim="800000"/>
            <a:headEnd/>
            <a:tailEnd/>
          </a:ln>
        </p:spPr>
      </p:pic>
      <p:sp>
        <p:nvSpPr>
          <p:cNvPr id="41996" name="Line 57"/>
          <p:cNvSpPr>
            <a:spLocks noChangeShapeType="1"/>
          </p:cNvSpPr>
          <p:nvPr/>
        </p:nvSpPr>
        <p:spPr bwMode="auto">
          <a:xfrm>
            <a:off x="3643313" y="4143375"/>
            <a:ext cx="1871662" cy="0"/>
          </a:xfrm>
          <a:prstGeom prst="line">
            <a:avLst/>
          </a:prstGeom>
          <a:noFill/>
          <a:ln w="57150">
            <a:solidFill>
              <a:schemeClr val="tx1"/>
            </a:solidFill>
            <a:round/>
            <a:headEnd/>
            <a:tailEnd type="triangle" w="med" len="med"/>
          </a:ln>
        </p:spPr>
        <p:txBody>
          <a:bodyPr/>
          <a:lstStyle/>
          <a:p>
            <a:endParaRPr lang="ru-RU"/>
          </a:p>
        </p:txBody>
      </p:sp>
      <p:sp>
        <p:nvSpPr>
          <p:cNvPr id="41998" name="Rectangle 43"/>
          <p:cNvSpPr>
            <a:spLocks noChangeArrowheads="1"/>
          </p:cNvSpPr>
          <p:nvPr/>
        </p:nvSpPr>
        <p:spPr bwMode="auto">
          <a:xfrm>
            <a:off x="323850" y="5572140"/>
            <a:ext cx="8820150" cy="707886"/>
          </a:xfrm>
          <a:prstGeom prst="rect">
            <a:avLst/>
          </a:prstGeom>
          <a:noFill/>
          <a:ln w="9525">
            <a:noFill/>
            <a:miter lim="800000"/>
            <a:headEnd/>
            <a:tailEnd/>
          </a:ln>
        </p:spPr>
        <p:txBody>
          <a:bodyPr anchor="ctr">
            <a:spAutoFit/>
          </a:bodyPr>
          <a:lstStyle/>
          <a:p>
            <a:pPr algn="just"/>
            <a:r>
              <a:rPr lang="en-GB" sz="2000" i="1" dirty="0"/>
              <a:t>R</a:t>
            </a:r>
            <a:r>
              <a:rPr lang="en-GB" sz="2000" dirty="0"/>
              <a:t> is an average brightness of a red component of an initial RGB-image. The green tone in this case is the most informative.</a:t>
            </a:r>
            <a:r>
              <a:rPr lang="ru-RU" sz="2000" dirty="0"/>
              <a:t> </a:t>
            </a:r>
          </a:p>
        </p:txBody>
      </p:sp>
      <p:sp>
        <p:nvSpPr>
          <p:cNvPr id="16"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7"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8"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822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2273" name="Object 1"/>
          <p:cNvGraphicFramePr>
            <a:graphicFrameLocks noChangeAspect="1"/>
          </p:cNvGraphicFramePr>
          <p:nvPr/>
        </p:nvGraphicFramePr>
        <p:xfrm>
          <a:off x="5000628" y="5000636"/>
          <a:ext cx="428628" cy="650880"/>
        </p:xfrm>
        <a:graphic>
          <a:graphicData uri="http://schemas.openxmlformats.org/presentationml/2006/ole">
            <p:oleObj spid="_x0000_s182273" name="Equation" r:id="rId7" imgW="253800" imgH="393480" progId="">
              <p:embed/>
            </p:oleObj>
          </a:graphicData>
        </a:graphic>
      </p:graphicFrame>
      <p:sp>
        <p:nvSpPr>
          <p:cNvPr id="19" name="Rectangle 41"/>
          <p:cNvSpPr>
            <a:spLocks noChangeArrowheads="1"/>
          </p:cNvSpPr>
          <p:nvPr/>
        </p:nvSpPr>
        <p:spPr bwMode="auto">
          <a:xfrm>
            <a:off x="3500430" y="5072074"/>
            <a:ext cx="3671888" cy="457200"/>
          </a:xfrm>
          <a:prstGeom prst="rect">
            <a:avLst/>
          </a:prstGeom>
          <a:noFill/>
          <a:ln w="9525">
            <a:noFill/>
            <a:miter lim="800000"/>
            <a:headEnd/>
            <a:tailEnd/>
          </a:ln>
        </p:spPr>
        <p:txBody>
          <a:bodyPr anchor="ctr">
            <a:spAutoFit/>
          </a:bodyPr>
          <a:lstStyle/>
          <a:p>
            <a:r>
              <a:rPr lang="en-GB" dirty="0" err="1">
                <a:cs typeface="Times New Roman" pitchFamily="18" charset="0"/>
              </a:rPr>
              <a:t>gray</a:t>
            </a:r>
            <a:r>
              <a:rPr lang="en-GB" dirty="0">
                <a:cs typeface="Times New Roman" pitchFamily="18" charset="0"/>
              </a:rPr>
              <a:t>(</a:t>
            </a:r>
            <a:r>
              <a:rPr lang="en-GB" dirty="0" err="1">
                <a:cs typeface="Times New Roman" pitchFamily="18" charset="0"/>
              </a:rPr>
              <a:t>x,y</a:t>
            </a:r>
            <a:r>
              <a:rPr lang="en-GB" dirty="0">
                <a:cs typeface="Times New Roman" pitchFamily="18" charset="0"/>
              </a:rPr>
              <a:t>)=</a:t>
            </a:r>
            <a:r>
              <a:rPr lang="en-GB" dirty="0" smtClean="0">
                <a:cs typeface="Times New Roman" pitchFamily="18" charset="0"/>
              </a:rPr>
              <a:t>g(</a:t>
            </a:r>
            <a:r>
              <a:rPr lang="en-GB" i="1" dirty="0" err="1" smtClean="0">
                <a:cs typeface="Times New Roman" pitchFamily="18" charset="0"/>
              </a:rPr>
              <a:t>x</a:t>
            </a:r>
            <a:r>
              <a:rPr lang="en-GB" dirty="0" err="1" smtClean="0">
                <a:cs typeface="Times New Roman" pitchFamily="18" charset="0"/>
              </a:rPr>
              <a:t>,</a:t>
            </a:r>
            <a:r>
              <a:rPr lang="en-GB" i="1" dirty="0" err="1" smtClean="0">
                <a:cs typeface="Times New Roman" pitchFamily="18" charset="0"/>
              </a:rPr>
              <a:t>y</a:t>
            </a:r>
            <a:r>
              <a:rPr lang="en-GB" dirty="0" smtClean="0">
                <a:cs typeface="Times New Roman" pitchFamily="18" charset="0"/>
              </a:rPr>
              <a:t>)</a:t>
            </a:r>
            <a:endParaRPr lang="en-GB" dirty="0"/>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5127" name="Text Box 53"/>
          <p:cNvSpPr txBox="1">
            <a:spLocks noChangeArrowheads="1"/>
          </p:cNvSpPr>
          <p:nvPr/>
        </p:nvSpPr>
        <p:spPr bwMode="auto">
          <a:xfrm>
            <a:off x="0" y="6481763"/>
            <a:ext cx="9144000" cy="366712"/>
          </a:xfrm>
          <a:prstGeom prst="rect">
            <a:avLst/>
          </a:prstGeom>
          <a:solidFill>
            <a:srgbClr val="000048"/>
          </a:solidFill>
          <a:ln w="9525" algn="ctr">
            <a:noFill/>
            <a:miter lim="800000"/>
            <a:headEnd/>
            <a:tailEnd/>
          </a:ln>
        </p:spPr>
        <p:txBody>
          <a:bodyPr>
            <a:spAutoFit/>
          </a:bodyPr>
          <a:lstStyle/>
          <a:p>
            <a:pPr algn="r"/>
            <a:fld id="{BA30925A-6B7E-4B2B-A26A-1FF03EB8FABD}" type="slidenum">
              <a:rPr lang="en-US" sz="1800" b="1">
                <a:solidFill>
                  <a:srgbClr val="66FFFF"/>
                </a:solidFill>
              </a:rPr>
              <a:pPr algn="r"/>
              <a:t>122</a:t>
            </a:fld>
            <a:r>
              <a:rPr lang="en-US" sz="1800"/>
              <a:t> </a:t>
            </a:r>
            <a:r>
              <a:rPr lang="en-US" sz="1800" b="1">
                <a:solidFill>
                  <a:srgbClr val="66FFFF"/>
                </a:solidFill>
              </a:rPr>
              <a:t>/46</a:t>
            </a:r>
            <a:endParaRPr lang="ru-RU" sz="1800" b="1">
              <a:solidFill>
                <a:srgbClr val="66FFFF"/>
              </a:solidFill>
            </a:endParaRPr>
          </a:p>
        </p:txBody>
      </p:sp>
      <p:sp>
        <p:nvSpPr>
          <p:cNvPr id="5128"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1.3. Reducing color images to gray scale images</a:t>
            </a:r>
            <a:endParaRPr lang="ru-RU" sz="3200" dirty="0">
              <a:solidFill>
                <a:schemeClr val="bg1"/>
              </a:solidFill>
            </a:endParaRPr>
          </a:p>
        </p:txBody>
      </p:sp>
      <p:sp>
        <p:nvSpPr>
          <p:cNvPr id="5129" name="Rectangle 8"/>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5122" name="Object 7"/>
          <p:cNvGraphicFramePr>
            <a:graphicFrameLocks noChangeAspect="1"/>
          </p:cNvGraphicFramePr>
          <p:nvPr/>
        </p:nvGraphicFramePr>
        <p:xfrm>
          <a:off x="1857375" y="2286000"/>
          <a:ext cx="5486400" cy="857250"/>
        </p:xfrm>
        <a:graphic>
          <a:graphicData uri="http://schemas.openxmlformats.org/presentationml/2006/ole">
            <p:oleObj spid="_x0000_s121858" name="Equation" r:id="rId4" imgW="2501640" imgH="393480" progId="">
              <p:embed/>
            </p:oleObj>
          </a:graphicData>
        </a:graphic>
      </p:graphicFrame>
      <p:sp>
        <p:nvSpPr>
          <p:cNvPr id="5130" name="Rectangle 12"/>
          <p:cNvSpPr>
            <a:spLocks noChangeArrowheads="1"/>
          </p:cNvSpPr>
          <p:nvPr/>
        </p:nvSpPr>
        <p:spPr bwMode="auto">
          <a:xfrm>
            <a:off x="395288" y="1868488"/>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sp>
        <p:nvSpPr>
          <p:cNvPr id="5131" name="Rectangle 10"/>
          <p:cNvSpPr>
            <a:spLocks noChangeArrowheads="1"/>
          </p:cNvSpPr>
          <p:nvPr/>
        </p:nvSpPr>
        <p:spPr bwMode="auto">
          <a:xfrm>
            <a:off x="357188" y="3357563"/>
            <a:ext cx="5715000" cy="400110"/>
          </a:xfrm>
          <a:prstGeom prst="rect">
            <a:avLst/>
          </a:prstGeom>
          <a:noFill/>
          <a:ln w="9525" algn="ctr">
            <a:noFill/>
            <a:miter lim="800000"/>
            <a:headEnd/>
            <a:tailEnd/>
          </a:ln>
        </p:spPr>
        <p:txBody>
          <a:bodyPr anchor="ctr">
            <a:spAutoFit/>
          </a:bodyPr>
          <a:lstStyle/>
          <a:p>
            <a:pPr indent="190500" algn="just" eaLnBrk="0" hangingPunct="0"/>
            <a:r>
              <a:rPr lang="en-GB" sz="2000" b="1" dirty="0">
                <a:cs typeface="Times New Roman" pitchFamily="18" charset="0"/>
              </a:rPr>
              <a:t>Step operands</a:t>
            </a:r>
            <a:r>
              <a:rPr lang="en-GB" sz="2000" dirty="0">
                <a:cs typeface="Times New Roman" pitchFamily="18" charset="0"/>
              </a:rPr>
              <a:t> are image models              . </a:t>
            </a:r>
            <a:endParaRPr lang="en-GB" sz="2000" dirty="0"/>
          </a:p>
        </p:txBody>
      </p:sp>
      <p:graphicFrame>
        <p:nvGraphicFramePr>
          <p:cNvPr id="5123" name="Object 9"/>
          <p:cNvGraphicFramePr>
            <a:graphicFrameLocks noChangeAspect="1"/>
          </p:cNvGraphicFramePr>
          <p:nvPr/>
        </p:nvGraphicFramePr>
        <p:xfrm>
          <a:off x="4071934" y="3143248"/>
          <a:ext cx="1071563" cy="573087"/>
        </p:xfrm>
        <a:graphic>
          <a:graphicData uri="http://schemas.openxmlformats.org/presentationml/2006/ole">
            <p:oleObj spid="_x0000_s121859" name="Equation" r:id="rId5" imgW="406080" imgH="215640" progId="">
              <p:embed/>
            </p:oleObj>
          </a:graphicData>
        </a:graphic>
      </p:graphicFrame>
      <p:sp>
        <p:nvSpPr>
          <p:cNvPr id="5132" name="Rectangle 11"/>
          <p:cNvSpPr>
            <a:spLocks noChangeArrowheads="1"/>
          </p:cNvSpPr>
          <p:nvPr/>
        </p:nvSpPr>
        <p:spPr bwMode="auto">
          <a:xfrm>
            <a:off x="0" y="676275"/>
            <a:ext cx="9144000" cy="0"/>
          </a:xfrm>
          <a:prstGeom prst="rect">
            <a:avLst/>
          </a:prstGeom>
          <a:noFill/>
          <a:ln w="9525" algn="ctr">
            <a:noFill/>
            <a:miter lim="800000"/>
            <a:headEnd/>
            <a:tailEnd/>
          </a:ln>
        </p:spPr>
        <p:txBody>
          <a:bodyPr wrap="none" anchor="ctr">
            <a:spAutoFit/>
          </a:bodyPr>
          <a:lstStyle/>
          <a:p>
            <a:pPr indent="190500" algn="just" eaLnBrk="0" hangingPunct="0"/>
            <a:r>
              <a:rPr lang="en-GB" sz="1000">
                <a:cs typeface="Times New Roman" pitchFamily="18" charset="0"/>
              </a:rPr>
              <a:t>.</a:t>
            </a:r>
            <a:endParaRPr lang="en-GB"/>
          </a:p>
        </p:txBody>
      </p:sp>
      <p:sp>
        <p:nvSpPr>
          <p:cNvPr id="5133" name="Прямоугольник 12"/>
          <p:cNvSpPr>
            <a:spLocks noChangeArrowheads="1"/>
          </p:cNvSpPr>
          <p:nvPr/>
        </p:nvSpPr>
        <p:spPr bwMode="auto">
          <a:xfrm>
            <a:off x="571500" y="3786188"/>
            <a:ext cx="8001000" cy="1015663"/>
          </a:xfrm>
          <a:prstGeom prst="rect">
            <a:avLst/>
          </a:prstGeom>
          <a:noFill/>
          <a:ln w="9525">
            <a:noFill/>
            <a:miter lim="800000"/>
            <a:headEnd/>
            <a:tailEnd/>
          </a:ln>
        </p:spPr>
        <p:txBody>
          <a:bodyPr>
            <a:spAutoFit/>
          </a:bodyPr>
          <a:lstStyle/>
          <a:p>
            <a:pPr algn="just"/>
            <a:r>
              <a:rPr lang="en-GB" sz="2000" b="1" dirty="0"/>
              <a:t>Step operations </a:t>
            </a:r>
            <a:r>
              <a:rPr lang="en-GB" sz="2000" dirty="0"/>
              <a:t>are described by the elements of the DIA 2. Such representation gives flexibility for using different kinds of processing operations.</a:t>
            </a:r>
            <a:endParaRPr lang="ru-RU" sz="2000" dirty="0"/>
          </a:p>
        </p:txBody>
      </p:sp>
      <p:sp>
        <p:nvSpPr>
          <p:cNvPr id="5134" name="Прямоугольник 13"/>
          <p:cNvSpPr>
            <a:spLocks noChangeArrowheads="1"/>
          </p:cNvSpPr>
          <p:nvPr/>
        </p:nvSpPr>
        <p:spPr bwMode="auto">
          <a:xfrm>
            <a:off x="642938" y="5072063"/>
            <a:ext cx="7929562" cy="400110"/>
          </a:xfrm>
          <a:prstGeom prst="rect">
            <a:avLst/>
          </a:prstGeom>
          <a:noFill/>
          <a:ln w="9525">
            <a:noFill/>
            <a:miter lim="800000"/>
            <a:headEnd/>
            <a:tailEnd/>
          </a:ln>
        </p:spPr>
        <p:txBody>
          <a:bodyPr>
            <a:spAutoFit/>
          </a:bodyPr>
          <a:lstStyle/>
          <a:p>
            <a:pPr algn="just"/>
            <a:r>
              <a:rPr lang="en-GB" sz="2000" b="1" dirty="0"/>
              <a:t>The results of the operation </a:t>
            </a:r>
            <a:r>
              <a:rPr lang="en-GB" sz="2000" dirty="0"/>
              <a:t>are T-models. </a:t>
            </a:r>
            <a:endParaRPr lang="ru-RU" sz="2000" dirty="0"/>
          </a:p>
        </p:txBody>
      </p:sp>
      <p:sp>
        <p:nvSpPr>
          <p:cNvPr id="17"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8"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9"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solidFill>
                <a:schemeClr val="bg1"/>
              </a:solidFill>
            </a:endParaRPr>
          </a:p>
        </p:txBody>
      </p:sp>
      <p:sp>
        <p:nvSpPr>
          <p:cNvPr id="43014"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1.4a. Feature calculation on constructed image models of the training set. </a:t>
            </a:r>
            <a:endParaRPr lang="ru-RU" sz="3200" dirty="0">
              <a:solidFill>
                <a:schemeClr val="bg1"/>
              </a:solidFill>
            </a:endParaRPr>
          </a:p>
        </p:txBody>
      </p:sp>
      <p:sp>
        <p:nvSpPr>
          <p:cNvPr id="43015" name="Прямоугольник 6"/>
          <p:cNvSpPr>
            <a:spLocks noChangeArrowheads="1"/>
          </p:cNvSpPr>
          <p:nvPr/>
        </p:nvSpPr>
        <p:spPr bwMode="auto">
          <a:xfrm>
            <a:off x="285720" y="1928802"/>
            <a:ext cx="8501063" cy="1015663"/>
          </a:xfrm>
          <a:prstGeom prst="rect">
            <a:avLst/>
          </a:prstGeom>
          <a:noFill/>
          <a:ln w="9525">
            <a:noFill/>
            <a:miter lim="800000"/>
            <a:headEnd/>
            <a:tailEnd/>
          </a:ln>
        </p:spPr>
        <p:txBody>
          <a:bodyPr>
            <a:spAutoFit/>
          </a:bodyPr>
          <a:lstStyle/>
          <a:p>
            <a:pPr algn="just"/>
            <a:r>
              <a:rPr lang="en-GB" sz="2000" dirty="0"/>
              <a:t>To calculate different features the training set were processed by different operations of DIA 4 (m</a:t>
            </a:r>
            <a:r>
              <a:rPr lang="en-GB" sz="2000" baseline="-25000" dirty="0"/>
              <a:t>1</a:t>
            </a:r>
            <a:r>
              <a:rPr lang="en-GB" sz="2000" dirty="0"/>
              <a:t> equals to a number of segmented nucleus in training set).</a:t>
            </a:r>
            <a:endParaRPr lang="ru-RU" sz="2000" dirty="0"/>
          </a:p>
        </p:txBody>
      </p:sp>
      <p:sp>
        <p:nvSpPr>
          <p:cNvPr id="43016" name="Прямоугольник 8"/>
          <p:cNvSpPr>
            <a:spLocks noChangeArrowheads="1"/>
          </p:cNvSpPr>
          <p:nvPr/>
        </p:nvSpPr>
        <p:spPr bwMode="auto">
          <a:xfrm>
            <a:off x="642938" y="3714750"/>
            <a:ext cx="8072437" cy="1015663"/>
          </a:xfrm>
          <a:prstGeom prst="rect">
            <a:avLst/>
          </a:prstGeom>
          <a:noFill/>
          <a:ln w="9525">
            <a:noFill/>
            <a:miter lim="800000"/>
            <a:headEnd/>
            <a:tailEnd/>
          </a:ln>
        </p:spPr>
        <p:txBody>
          <a:bodyPr>
            <a:spAutoFit/>
          </a:bodyPr>
          <a:lstStyle/>
          <a:p>
            <a:pPr algn="just">
              <a:buFont typeface="Arial" pitchFamily="34" charset="0"/>
              <a:buChar char="•"/>
            </a:pPr>
            <a:r>
              <a:rPr lang="en-GB" sz="2000" dirty="0"/>
              <a:t>the size of nucleus in pixels</a:t>
            </a:r>
          </a:p>
          <a:p>
            <a:pPr algn="just">
              <a:buFont typeface="Arial" pitchFamily="34" charset="0"/>
              <a:buChar char="•"/>
            </a:pPr>
            <a:r>
              <a:rPr lang="en-GB" sz="2000" dirty="0"/>
              <a:t>4 statistical features calculated on the histogram of nucleus intensity</a:t>
            </a:r>
          </a:p>
          <a:p>
            <a:pPr algn="just">
              <a:buFont typeface="Arial" pitchFamily="34" charset="0"/>
              <a:buChar char="•"/>
            </a:pPr>
            <a:r>
              <a:rPr lang="en-GB" sz="2000" dirty="0"/>
              <a:t>16 </a:t>
            </a:r>
            <a:r>
              <a:rPr lang="en-GB" sz="2000" dirty="0" err="1"/>
              <a:t>granulometric</a:t>
            </a:r>
            <a:r>
              <a:rPr lang="en-GB" sz="2000" dirty="0"/>
              <a:t> and 26 Fourier features of nucleus. </a:t>
            </a:r>
            <a:endParaRPr lang="ru-RU" sz="2000" dirty="0"/>
          </a:p>
        </p:txBody>
      </p:sp>
      <p:sp>
        <p:nvSpPr>
          <p:cNvPr id="43017" name="Rectangle 36"/>
          <p:cNvSpPr>
            <a:spLocks noChangeArrowheads="1"/>
          </p:cNvSpPr>
          <p:nvPr/>
        </p:nvSpPr>
        <p:spPr bwMode="auto">
          <a:xfrm>
            <a:off x="357188" y="3143250"/>
            <a:ext cx="6300787" cy="400110"/>
          </a:xfrm>
          <a:prstGeom prst="rect">
            <a:avLst/>
          </a:prstGeom>
          <a:noFill/>
          <a:ln w="9525">
            <a:noFill/>
            <a:miter lim="800000"/>
            <a:headEnd/>
            <a:tailEnd/>
          </a:ln>
        </p:spPr>
        <p:txBody>
          <a:bodyPr anchor="ctr">
            <a:spAutoFit/>
          </a:bodyPr>
          <a:lstStyle/>
          <a:p>
            <a:pPr algn="just"/>
            <a:r>
              <a:rPr lang="en-US" sz="2000" dirty="0"/>
              <a:t>T</a:t>
            </a:r>
            <a:r>
              <a:rPr lang="en-GB" sz="2000" dirty="0"/>
              <a:t>o describe each image 47 features were selected: </a:t>
            </a:r>
          </a:p>
        </p:txBody>
      </p:sp>
      <p:sp>
        <p:nvSpPr>
          <p:cNvPr id="11"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2"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3"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6151" name="Прямоугольник 5"/>
          <p:cNvSpPr>
            <a:spLocks noChangeArrowheads="1"/>
          </p:cNvSpPr>
          <p:nvPr/>
        </p:nvSpPr>
        <p:spPr bwMode="auto">
          <a:xfrm>
            <a:off x="428625" y="928670"/>
            <a:ext cx="8715375" cy="1077912"/>
          </a:xfrm>
          <a:prstGeom prst="rect">
            <a:avLst/>
          </a:prstGeom>
          <a:noFill/>
          <a:ln w="9525">
            <a:noFill/>
            <a:miter lim="800000"/>
            <a:headEnd/>
            <a:tailEnd/>
          </a:ln>
        </p:spPr>
        <p:txBody>
          <a:bodyPr>
            <a:spAutoFit/>
          </a:bodyPr>
          <a:lstStyle/>
          <a:p>
            <a:r>
              <a:rPr lang="en-US" sz="3200" dirty="0">
                <a:solidFill>
                  <a:schemeClr val="bg1"/>
                </a:solidFill>
              </a:rPr>
              <a:t>Step 1.4a. Feature calculation on constructed image models of the training set. </a:t>
            </a:r>
            <a:endParaRPr lang="ru-RU" sz="3200" dirty="0">
              <a:solidFill>
                <a:schemeClr val="bg1"/>
              </a:solidFill>
            </a:endParaRPr>
          </a:p>
        </p:txBody>
      </p:sp>
      <p:sp>
        <p:nvSpPr>
          <p:cNvPr id="6152" name="Rectangle 8"/>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6146" name="Object 7"/>
          <p:cNvGraphicFramePr>
            <a:graphicFrameLocks noChangeAspect="1"/>
          </p:cNvGraphicFramePr>
          <p:nvPr/>
        </p:nvGraphicFramePr>
        <p:xfrm>
          <a:off x="571500" y="2286000"/>
          <a:ext cx="7081838" cy="1000125"/>
        </p:xfrm>
        <a:graphic>
          <a:graphicData uri="http://schemas.openxmlformats.org/presentationml/2006/ole">
            <p:oleObj spid="_x0000_s122882" name="Equation" r:id="rId4" imgW="3085920" imgH="431640" progId="">
              <p:embed/>
            </p:oleObj>
          </a:graphicData>
        </a:graphic>
      </p:graphicFrame>
      <p:sp>
        <p:nvSpPr>
          <p:cNvPr id="6153" name="Rectangle 12"/>
          <p:cNvSpPr>
            <a:spLocks noChangeArrowheads="1"/>
          </p:cNvSpPr>
          <p:nvPr/>
        </p:nvSpPr>
        <p:spPr bwMode="auto">
          <a:xfrm>
            <a:off x="428596" y="1928802"/>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sp>
        <p:nvSpPr>
          <p:cNvPr id="6154" name="Прямоугольник 9"/>
          <p:cNvSpPr>
            <a:spLocks noChangeArrowheads="1"/>
          </p:cNvSpPr>
          <p:nvPr/>
        </p:nvSpPr>
        <p:spPr bwMode="auto">
          <a:xfrm>
            <a:off x="428625" y="3286125"/>
            <a:ext cx="3679341" cy="400110"/>
          </a:xfrm>
          <a:prstGeom prst="rect">
            <a:avLst/>
          </a:prstGeom>
          <a:noFill/>
          <a:ln w="9525">
            <a:noFill/>
            <a:miter lim="800000"/>
            <a:headEnd/>
            <a:tailEnd/>
          </a:ln>
        </p:spPr>
        <p:txBody>
          <a:bodyPr wrap="none">
            <a:spAutoFit/>
          </a:bodyPr>
          <a:lstStyle/>
          <a:p>
            <a:r>
              <a:rPr lang="en-GB" sz="2000" b="1" dirty="0"/>
              <a:t>Step operands </a:t>
            </a:r>
            <a:r>
              <a:rPr lang="en-GB" sz="2000" dirty="0"/>
              <a:t>are image models </a:t>
            </a:r>
            <a:endParaRPr lang="ru-RU" sz="2000" dirty="0"/>
          </a:p>
        </p:txBody>
      </p:sp>
      <p:sp>
        <p:nvSpPr>
          <p:cNvPr id="6155" name="Прямоугольник 10"/>
          <p:cNvSpPr>
            <a:spLocks noChangeArrowheads="1"/>
          </p:cNvSpPr>
          <p:nvPr/>
        </p:nvSpPr>
        <p:spPr bwMode="auto">
          <a:xfrm>
            <a:off x="428625" y="3643313"/>
            <a:ext cx="7929563" cy="1015663"/>
          </a:xfrm>
          <a:prstGeom prst="rect">
            <a:avLst/>
          </a:prstGeom>
          <a:noFill/>
          <a:ln w="9525">
            <a:noFill/>
            <a:miter lim="800000"/>
            <a:headEnd/>
            <a:tailEnd/>
          </a:ln>
        </p:spPr>
        <p:txBody>
          <a:bodyPr>
            <a:spAutoFit/>
          </a:bodyPr>
          <a:lstStyle/>
          <a:p>
            <a:pPr algn="just"/>
            <a:r>
              <a:rPr lang="en-GB" sz="2000" b="1" dirty="0"/>
              <a:t>Step operations </a:t>
            </a:r>
            <a:r>
              <a:rPr lang="en-GB" sz="2000" dirty="0"/>
              <a:t>are described by the elements of DIA 4. Such representation gives flexibility for calculation of different features in order to obtain different P-models </a:t>
            </a:r>
            <a:endParaRPr lang="ru-RU" sz="2000" dirty="0"/>
          </a:p>
        </p:txBody>
      </p:sp>
      <p:sp>
        <p:nvSpPr>
          <p:cNvPr id="6156" name="Прямоугольник 12"/>
          <p:cNvSpPr>
            <a:spLocks noChangeArrowheads="1"/>
          </p:cNvSpPr>
          <p:nvPr/>
        </p:nvSpPr>
        <p:spPr bwMode="auto">
          <a:xfrm>
            <a:off x="500063" y="4929188"/>
            <a:ext cx="7858125" cy="400110"/>
          </a:xfrm>
          <a:prstGeom prst="rect">
            <a:avLst/>
          </a:prstGeom>
          <a:noFill/>
          <a:ln w="9525">
            <a:noFill/>
            <a:miter lim="800000"/>
            <a:headEnd/>
            <a:tailEnd/>
          </a:ln>
        </p:spPr>
        <p:txBody>
          <a:bodyPr>
            <a:spAutoFit/>
          </a:bodyPr>
          <a:lstStyle/>
          <a:p>
            <a:pPr algn="just"/>
            <a:r>
              <a:rPr lang="en-GB" sz="2000" b="1" dirty="0"/>
              <a:t>The results of the operation </a:t>
            </a:r>
            <a:r>
              <a:rPr lang="en-GB" sz="2000" dirty="0"/>
              <a:t>are P-models </a:t>
            </a:r>
            <a:endParaRPr lang="ru-RU" sz="2000" dirty="0"/>
          </a:p>
        </p:txBody>
      </p:sp>
      <p:sp>
        <p:nvSpPr>
          <p:cNvPr id="15"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a:t>
            </a:r>
            <a:r>
              <a:rPr kumimoji="0" lang="en-US" sz="3200" b="0" i="0" u="none" strike="noStrike" kern="1200" cap="none" spc="0" normalizeH="0" noProof="0" dirty="0" smtClean="0">
                <a:ln>
                  <a:noFill/>
                </a:ln>
                <a:solidFill>
                  <a:schemeClr val="bg1"/>
                </a:solidFill>
                <a:effectLst/>
                <a:uLnTx/>
                <a:uFillTx/>
                <a:latin typeface="Tahoma" pitchFamily="34" charset="0"/>
                <a:ea typeface="+mn-ea"/>
                <a:cs typeface="Tahoma" pitchFamily="34" charset="0"/>
              </a:rPr>
              <a:t> Implementation</a:t>
            </a: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p:txBody>
      </p:sp>
      <p:pic>
        <p:nvPicPr>
          <p:cNvPr id="16"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7"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176" name="Прямоугольник 5"/>
          <p:cNvSpPr>
            <a:spLocks noChangeArrowheads="1"/>
          </p:cNvSpPr>
          <p:nvPr/>
        </p:nvSpPr>
        <p:spPr bwMode="auto">
          <a:xfrm>
            <a:off x="428625" y="1071546"/>
            <a:ext cx="8715375" cy="584200"/>
          </a:xfrm>
          <a:prstGeom prst="rect">
            <a:avLst/>
          </a:prstGeom>
          <a:noFill/>
          <a:ln w="9525">
            <a:noFill/>
            <a:miter lim="800000"/>
            <a:headEnd/>
            <a:tailEnd/>
          </a:ln>
        </p:spPr>
        <p:txBody>
          <a:bodyPr>
            <a:spAutoFit/>
          </a:bodyPr>
          <a:lstStyle/>
          <a:p>
            <a:r>
              <a:rPr lang="en-US" sz="3200" dirty="0">
                <a:solidFill>
                  <a:schemeClr val="bg1"/>
                </a:solidFill>
              </a:rPr>
              <a:t>Step 1.5a. Selection of informative features. </a:t>
            </a:r>
            <a:endParaRPr lang="ru-RU" sz="3200" dirty="0">
              <a:solidFill>
                <a:schemeClr val="bg1"/>
              </a:solidFill>
            </a:endParaRPr>
          </a:p>
        </p:txBody>
      </p:sp>
      <p:sp>
        <p:nvSpPr>
          <p:cNvPr id="7177" name="Rectangle 22"/>
          <p:cNvSpPr>
            <a:spLocks noChangeArrowheads="1"/>
          </p:cNvSpPr>
          <p:nvPr/>
        </p:nvSpPr>
        <p:spPr bwMode="auto">
          <a:xfrm>
            <a:off x="285720" y="1643050"/>
            <a:ext cx="8642350" cy="1631216"/>
          </a:xfrm>
          <a:prstGeom prst="rect">
            <a:avLst/>
          </a:prstGeom>
          <a:noFill/>
          <a:ln w="9525">
            <a:noFill/>
            <a:miter lim="800000"/>
            <a:headEnd/>
            <a:tailEnd/>
          </a:ln>
        </p:spPr>
        <p:txBody>
          <a:bodyPr wrap="square" anchor="ctr">
            <a:spAutoFit/>
          </a:bodyPr>
          <a:lstStyle/>
          <a:p>
            <a:pPr algn="just"/>
            <a:r>
              <a:rPr lang="en-US" sz="2000" dirty="0">
                <a:cs typeface="Times New Roman" pitchFamily="18" charset="0"/>
              </a:rPr>
              <a:t>The step is an additional step of image model reduction. </a:t>
            </a:r>
          </a:p>
          <a:p>
            <a:pPr algn="just"/>
            <a:endParaRPr lang="en-US" sz="2000" dirty="0">
              <a:cs typeface="Times New Roman" pitchFamily="18" charset="0"/>
            </a:endParaRPr>
          </a:p>
          <a:p>
            <a:pPr algn="just"/>
            <a:r>
              <a:rPr lang="en-US" sz="2000" dirty="0">
                <a:cs typeface="Times New Roman" pitchFamily="18" charset="0"/>
              </a:rPr>
              <a:t>As it will be shown below the recognizing algorithm was applied to  </a:t>
            </a:r>
            <a:r>
              <a:rPr lang="en-US" sz="2000" dirty="0" smtClean="0">
                <a:cs typeface="Times New Roman" pitchFamily="18" charset="0"/>
              </a:rPr>
              <a:t>both full </a:t>
            </a:r>
          </a:p>
          <a:p>
            <a:pPr algn="just"/>
            <a:endParaRPr lang="en-US" sz="2000" dirty="0" smtClean="0">
              <a:cs typeface="Times New Roman" pitchFamily="18" charset="0"/>
            </a:endParaRPr>
          </a:p>
          <a:p>
            <a:pPr algn="just"/>
            <a:r>
              <a:rPr lang="en-US" sz="2000" dirty="0" smtClean="0">
                <a:cs typeface="Times New Roman" pitchFamily="18" charset="0"/>
              </a:rPr>
              <a:t>model                     and reduced model </a:t>
            </a:r>
            <a:endParaRPr lang="en-US" sz="2000" dirty="0"/>
          </a:p>
        </p:txBody>
      </p:sp>
      <p:sp>
        <p:nvSpPr>
          <p:cNvPr id="7178" name="Rectangle 8"/>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7170" name="Object 7"/>
          <p:cNvGraphicFramePr>
            <a:graphicFrameLocks noChangeAspect="1"/>
          </p:cNvGraphicFramePr>
          <p:nvPr/>
        </p:nvGraphicFramePr>
        <p:xfrm>
          <a:off x="1142976" y="2714620"/>
          <a:ext cx="1071570" cy="546413"/>
        </p:xfrm>
        <a:graphic>
          <a:graphicData uri="http://schemas.openxmlformats.org/presentationml/2006/ole">
            <p:oleObj spid="_x0000_s123906" name="Equation" r:id="rId4" imgW="469800" imgH="241200" progId="">
              <p:embed/>
            </p:oleObj>
          </a:graphicData>
        </a:graphic>
      </p:graphicFrame>
      <p:sp>
        <p:nvSpPr>
          <p:cNvPr id="7179" name="Rectangle 10"/>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7171" name="Object 9"/>
          <p:cNvGraphicFramePr>
            <a:graphicFrameLocks noChangeAspect="1"/>
          </p:cNvGraphicFramePr>
          <p:nvPr/>
        </p:nvGraphicFramePr>
        <p:xfrm>
          <a:off x="4286248" y="2643182"/>
          <a:ext cx="1211262" cy="617537"/>
        </p:xfrm>
        <a:graphic>
          <a:graphicData uri="http://schemas.openxmlformats.org/presentationml/2006/ole">
            <p:oleObj spid="_x0000_s123907" name="Equation" r:id="rId5" imgW="469800" imgH="241200" progId="">
              <p:embed/>
            </p:oleObj>
          </a:graphicData>
        </a:graphic>
      </p:graphicFrame>
      <p:sp>
        <p:nvSpPr>
          <p:cNvPr id="7180" name="Прямоугольник 11"/>
          <p:cNvSpPr>
            <a:spLocks noChangeArrowheads="1"/>
          </p:cNvSpPr>
          <p:nvPr/>
        </p:nvSpPr>
        <p:spPr bwMode="auto">
          <a:xfrm>
            <a:off x="357158" y="3500438"/>
            <a:ext cx="8429625" cy="707886"/>
          </a:xfrm>
          <a:prstGeom prst="rect">
            <a:avLst/>
          </a:prstGeom>
          <a:noFill/>
          <a:ln w="9525">
            <a:noFill/>
            <a:miter lim="800000"/>
            <a:headEnd/>
            <a:tailEnd/>
          </a:ln>
        </p:spPr>
        <p:txBody>
          <a:bodyPr>
            <a:spAutoFit/>
          </a:bodyPr>
          <a:lstStyle/>
          <a:p>
            <a:pPr algn="just"/>
            <a:r>
              <a:rPr lang="en-GB" sz="2000" dirty="0"/>
              <a:t>At this step the constructed descriptions of images from the training set are studied for selecting the most informative features </a:t>
            </a:r>
            <a:endParaRPr lang="ru-RU" sz="2000" dirty="0"/>
          </a:p>
        </p:txBody>
      </p:sp>
      <p:sp>
        <p:nvSpPr>
          <p:cNvPr id="7181" name="Прямоугольник 13"/>
          <p:cNvSpPr>
            <a:spLocks noChangeArrowheads="1"/>
          </p:cNvSpPr>
          <p:nvPr/>
        </p:nvSpPr>
        <p:spPr bwMode="auto">
          <a:xfrm>
            <a:off x="428596" y="4572008"/>
            <a:ext cx="8286750" cy="707886"/>
          </a:xfrm>
          <a:prstGeom prst="rect">
            <a:avLst/>
          </a:prstGeom>
          <a:noFill/>
          <a:ln w="9525">
            <a:noFill/>
            <a:miter lim="800000"/>
            <a:headEnd/>
            <a:tailEnd/>
          </a:ln>
        </p:spPr>
        <p:txBody>
          <a:bodyPr>
            <a:spAutoFit/>
          </a:bodyPr>
          <a:lstStyle/>
          <a:p>
            <a:pPr algn="just"/>
            <a:r>
              <a:rPr lang="en-GB" sz="2000" dirty="0"/>
              <a:t>Application of  factor analysis to training image set detected 14 features with the largest loads in the first and second factor . </a:t>
            </a:r>
            <a:endParaRPr lang="ru-RU" sz="2000" dirty="0"/>
          </a:p>
        </p:txBody>
      </p:sp>
      <p:sp>
        <p:nvSpPr>
          <p:cNvPr id="15"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6" name="Picture 2" descr="E:\Дизайн\Иконки\crystal-project-png-crystalxp.net-en-4538\256x256\actions\next.png"/>
          <p:cNvPicPr>
            <a:picLocks noChangeAspect="1" noChangeArrowheads="1"/>
          </p:cNvPicPr>
          <p:nvPr/>
        </p:nvPicPr>
        <p:blipFill>
          <a:blip r:embed="rId6" cstate="print"/>
          <a:srcRect/>
          <a:stretch>
            <a:fillRect/>
          </a:stretch>
        </p:blipFill>
        <p:spPr bwMode="auto">
          <a:xfrm>
            <a:off x="0" y="52388"/>
            <a:ext cx="785813" cy="785812"/>
          </a:xfrm>
          <a:prstGeom prst="rect">
            <a:avLst/>
          </a:prstGeom>
          <a:noFill/>
          <a:ln w="9525">
            <a:noFill/>
            <a:miter lim="800000"/>
            <a:headEnd/>
            <a:tailEnd/>
          </a:ln>
        </p:spPr>
      </p:pic>
      <p:sp>
        <p:nvSpPr>
          <p:cNvPr id="17"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sp>
        <p:nvSpPr>
          <p:cNvPr id="8199" name="Прямоугольник 5"/>
          <p:cNvSpPr>
            <a:spLocks noChangeArrowheads="1"/>
          </p:cNvSpPr>
          <p:nvPr/>
        </p:nvSpPr>
        <p:spPr bwMode="auto">
          <a:xfrm>
            <a:off x="285720" y="928670"/>
            <a:ext cx="8715375" cy="584200"/>
          </a:xfrm>
          <a:prstGeom prst="rect">
            <a:avLst/>
          </a:prstGeom>
          <a:noFill/>
          <a:ln w="9525">
            <a:noFill/>
            <a:miter lim="800000"/>
            <a:headEnd/>
            <a:tailEnd/>
          </a:ln>
        </p:spPr>
        <p:txBody>
          <a:bodyPr>
            <a:spAutoFit/>
          </a:bodyPr>
          <a:lstStyle/>
          <a:p>
            <a:r>
              <a:rPr lang="en-US" sz="3200" dirty="0">
                <a:solidFill>
                  <a:schemeClr val="bg1"/>
                </a:solidFill>
              </a:rPr>
              <a:t>Step 1.5a. Selection of informative features. </a:t>
            </a:r>
            <a:endParaRPr lang="ru-RU" sz="3200" dirty="0">
              <a:solidFill>
                <a:schemeClr val="bg1"/>
              </a:solidFill>
            </a:endParaRPr>
          </a:p>
        </p:txBody>
      </p:sp>
      <p:sp>
        <p:nvSpPr>
          <p:cNvPr id="8200" name="Rectangle 8"/>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sp>
        <p:nvSpPr>
          <p:cNvPr id="8201" name="Rectangle 10"/>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ru-RU"/>
          </a:p>
        </p:txBody>
      </p:sp>
      <p:graphicFrame>
        <p:nvGraphicFramePr>
          <p:cNvPr id="8194" name="Object 9"/>
          <p:cNvGraphicFramePr>
            <a:graphicFrameLocks noChangeAspect="1"/>
          </p:cNvGraphicFramePr>
          <p:nvPr/>
        </p:nvGraphicFramePr>
        <p:xfrm>
          <a:off x="357188" y="1857375"/>
          <a:ext cx="8375650" cy="1000125"/>
        </p:xfrm>
        <a:graphic>
          <a:graphicData uri="http://schemas.openxmlformats.org/presentationml/2006/ole">
            <p:oleObj spid="_x0000_s124930" name="Equation" r:id="rId4" imgW="3657600" imgH="431640" progId="">
              <p:embed/>
            </p:oleObj>
          </a:graphicData>
        </a:graphic>
      </p:graphicFrame>
      <p:sp>
        <p:nvSpPr>
          <p:cNvPr id="8202" name="Rectangle 12"/>
          <p:cNvSpPr>
            <a:spLocks noChangeArrowheads="1"/>
          </p:cNvSpPr>
          <p:nvPr/>
        </p:nvSpPr>
        <p:spPr bwMode="auto">
          <a:xfrm>
            <a:off x="285720" y="1457254"/>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sp>
        <p:nvSpPr>
          <p:cNvPr id="8203" name="Прямоугольник 11"/>
          <p:cNvSpPr>
            <a:spLocks noChangeArrowheads="1"/>
          </p:cNvSpPr>
          <p:nvPr/>
        </p:nvSpPr>
        <p:spPr bwMode="auto">
          <a:xfrm>
            <a:off x="357188" y="2714625"/>
            <a:ext cx="7715250" cy="400110"/>
          </a:xfrm>
          <a:prstGeom prst="rect">
            <a:avLst/>
          </a:prstGeom>
          <a:noFill/>
          <a:ln w="9525">
            <a:noFill/>
            <a:miter lim="800000"/>
            <a:headEnd/>
            <a:tailEnd/>
          </a:ln>
        </p:spPr>
        <p:txBody>
          <a:bodyPr>
            <a:spAutoFit/>
          </a:bodyPr>
          <a:lstStyle/>
          <a:p>
            <a:pPr algn="just"/>
            <a:r>
              <a:rPr lang="en-GB" sz="2000" b="1" dirty="0"/>
              <a:t>The step operands </a:t>
            </a:r>
            <a:r>
              <a:rPr lang="en-GB" sz="2000" dirty="0"/>
              <a:t>are image models </a:t>
            </a:r>
            <a:endParaRPr lang="ru-RU" sz="2000" dirty="0"/>
          </a:p>
        </p:txBody>
      </p:sp>
      <p:sp>
        <p:nvSpPr>
          <p:cNvPr id="8204" name="Прямоугольник 12"/>
          <p:cNvSpPr>
            <a:spLocks noChangeArrowheads="1"/>
          </p:cNvSpPr>
          <p:nvPr/>
        </p:nvSpPr>
        <p:spPr bwMode="auto">
          <a:xfrm>
            <a:off x="428596" y="3143250"/>
            <a:ext cx="8143904" cy="2246769"/>
          </a:xfrm>
          <a:prstGeom prst="rect">
            <a:avLst/>
          </a:prstGeom>
          <a:noFill/>
          <a:ln w="9525">
            <a:noFill/>
            <a:miter lim="800000"/>
            <a:headEnd/>
            <a:tailEnd/>
          </a:ln>
        </p:spPr>
        <p:txBody>
          <a:bodyPr wrap="square">
            <a:spAutoFit/>
          </a:bodyPr>
          <a:lstStyle/>
          <a:p>
            <a:pPr algn="just"/>
            <a:r>
              <a:rPr lang="en-GB" sz="2000" dirty="0"/>
              <a:t>Step operations are described by the elements of DIA 5. </a:t>
            </a:r>
            <a:r>
              <a:rPr lang="en-GB" sz="2000" b="1" dirty="0"/>
              <a:t>Operations of addition and multiplication </a:t>
            </a:r>
            <a:r>
              <a:rPr lang="en-GB" sz="2000" dirty="0"/>
              <a:t>are introduced for </a:t>
            </a:r>
            <a:r>
              <a:rPr lang="en-GB" sz="2000" dirty="0" err="1"/>
              <a:t>unificating</a:t>
            </a:r>
            <a:r>
              <a:rPr lang="en-GB" sz="2000" dirty="0"/>
              <a:t> and for reducing sets of image features to a set of significant features. Operation of multiplication by an element from the field of real numbers is introduced for normalization of feature vectors. Such representation gives flexibility for using different kinds of feature analysis to obtain a reduced set of features. The results of the operation are P-models </a:t>
            </a:r>
            <a:endParaRPr lang="ru-RU" sz="2000" dirty="0"/>
          </a:p>
        </p:txBody>
      </p:sp>
      <p:pic>
        <p:nvPicPr>
          <p:cNvPr id="15"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6"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3"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sp>
        <p:nvSpPr>
          <p:cNvPr id="9225"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1.6b. Feature calculation on constructed image models of the recognition set.</a:t>
            </a:r>
            <a:endParaRPr lang="ru-RU" sz="3200" dirty="0">
              <a:solidFill>
                <a:schemeClr val="bg1"/>
              </a:solidFill>
            </a:endParaRPr>
          </a:p>
        </p:txBody>
      </p:sp>
      <p:sp>
        <p:nvSpPr>
          <p:cNvPr id="9226" name="Прямоугольник 6"/>
          <p:cNvSpPr>
            <a:spLocks noChangeArrowheads="1"/>
          </p:cNvSpPr>
          <p:nvPr/>
        </p:nvSpPr>
        <p:spPr bwMode="auto">
          <a:xfrm>
            <a:off x="428596" y="1857364"/>
            <a:ext cx="8429625" cy="707886"/>
          </a:xfrm>
          <a:prstGeom prst="rect">
            <a:avLst/>
          </a:prstGeom>
          <a:noFill/>
          <a:ln w="9525">
            <a:noFill/>
            <a:miter lim="800000"/>
            <a:headEnd/>
            <a:tailEnd/>
          </a:ln>
        </p:spPr>
        <p:txBody>
          <a:bodyPr>
            <a:spAutoFit/>
          </a:bodyPr>
          <a:lstStyle/>
          <a:p>
            <a:pPr algn="just"/>
            <a:r>
              <a:rPr lang="en-US" sz="2000" dirty="0"/>
              <a:t>The s</a:t>
            </a:r>
            <a:r>
              <a:rPr lang="en-GB" sz="2000" dirty="0" err="1"/>
              <a:t>teps</a:t>
            </a:r>
            <a:r>
              <a:rPr lang="en-GB" sz="2000" dirty="0"/>
              <a:t> 1.4a and 1.5a obtain a multi-model representation for training set. The step 1.6b is the step of feature values calculation for a recognition set </a:t>
            </a:r>
            <a:endParaRPr lang="ru-RU" sz="2000" dirty="0"/>
          </a:p>
        </p:txBody>
      </p:sp>
      <p:sp>
        <p:nvSpPr>
          <p:cNvPr id="9227" name="Rectangle 16"/>
          <p:cNvSpPr>
            <a:spLocks noChangeArrowheads="1"/>
          </p:cNvSpPr>
          <p:nvPr/>
        </p:nvSpPr>
        <p:spPr bwMode="auto">
          <a:xfrm>
            <a:off x="357188" y="2857500"/>
            <a:ext cx="8280400" cy="2862322"/>
          </a:xfrm>
          <a:prstGeom prst="rect">
            <a:avLst/>
          </a:prstGeom>
          <a:noFill/>
          <a:ln w="9525">
            <a:noFill/>
            <a:miter lim="800000"/>
            <a:headEnd/>
            <a:tailEnd/>
          </a:ln>
        </p:spPr>
        <p:txBody>
          <a:bodyPr anchor="ctr">
            <a:spAutoFit/>
          </a:bodyPr>
          <a:lstStyle/>
          <a:p>
            <a:pPr algn="just"/>
            <a:r>
              <a:rPr lang="en-GB" sz="2000" dirty="0"/>
              <a:t>Feature calculation (</a:t>
            </a:r>
            <a:r>
              <a:rPr lang="en-US" sz="2000" dirty="0"/>
              <a:t>calculation of features of full model            </a:t>
            </a:r>
            <a:r>
              <a:rPr lang="en-GB" sz="2000" dirty="0"/>
              <a:t>       </a:t>
            </a:r>
          </a:p>
          <a:p>
            <a:pPr algn="just"/>
            <a:endParaRPr lang="en-US" sz="2000" dirty="0"/>
          </a:p>
          <a:p>
            <a:pPr algn="just"/>
            <a:r>
              <a:rPr lang="en-US" sz="2000" dirty="0"/>
              <a:t>or reduced </a:t>
            </a:r>
            <a:r>
              <a:rPr lang="en-US" sz="2000" dirty="0" smtClean="0"/>
              <a:t>model                           </a:t>
            </a:r>
            <a:r>
              <a:rPr lang="en-GB" sz="2000" dirty="0"/>
              <a:t>for recognition set (</a:t>
            </a:r>
            <a:r>
              <a:rPr lang="en-US" sz="2000" dirty="0"/>
              <a:t>j</a:t>
            </a:r>
            <a:r>
              <a:rPr lang="en-GB" sz="2000" dirty="0"/>
              <a:t>=</a:t>
            </a:r>
            <a:r>
              <a:rPr lang="en-US" sz="2000" dirty="0"/>
              <a:t>m</a:t>
            </a:r>
            <a:r>
              <a:rPr lang="en-GB" sz="2000" dirty="0"/>
              <a:t>1+1,…</a:t>
            </a:r>
            <a:r>
              <a:rPr lang="en-US" sz="2000" dirty="0"/>
              <a:t>n</a:t>
            </a:r>
            <a:r>
              <a:rPr lang="en-GB" sz="2000" dirty="0"/>
              <a:t>)). </a:t>
            </a:r>
          </a:p>
          <a:p>
            <a:pPr algn="just"/>
            <a:endParaRPr lang="en-GB" sz="2000" dirty="0"/>
          </a:p>
          <a:p>
            <a:pPr algn="just"/>
            <a:endParaRPr lang="en-GB" sz="2000" dirty="0"/>
          </a:p>
          <a:p>
            <a:pPr algn="just"/>
            <a:r>
              <a:rPr lang="en-GB" sz="2000" dirty="0"/>
              <a:t>Note </a:t>
            </a:r>
            <a:r>
              <a:rPr lang="en-US" sz="2000" dirty="0"/>
              <a:t>that multi</a:t>
            </a:r>
            <a:r>
              <a:rPr lang="en-GB" sz="2000" dirty="0"/>
              <a:t>-</a:t>
            </a:r>
            <a:r>
              <a:rPr lang="en-US" sz="2000" dirty="0"/>
              <a:t>model representation of images</a:t>
            </a:r>
          </a:p>
          <a:p>
            <a:pPr algn="just"/>
            <a:r>
              <a:rPr lang="en-US" sz="2000" dirty="0"/>
              <a:t> </a:t>
            </a:r>
            <a:r>
              <a:rPr lang="en-GB" sz="2000" dirty="0"/>
              <a:t> </a:t>
            </a:r>
          </a:p>
          <a:p>
            <a:pPr algn="just"/>
            <a:endParaRPr lang="en-GB" sz="2000" dirty="0"/>
          </a:p>
          <a:p>
            <a:pPr algn="just"/>
            <a:r>
              <a:rPr lang="en-US" sz="2000" dirty="0"/>
              <a:t>was constructed</a:t>
            </a:r>
            <a:r>
              <a:rPr lang="en-GB" sz="2000" dirty="0"/>
              <a:t>.</a:t>
            </a:r>
            <a:endParaRPr lang="ru-RU" sz="2000" dirty="0"/>
          </a:p>
        </p:txBody>
      </p:sp>
      <p:graphicFrame>
        <p:nvGraphicFramePr>
          <p:cNvPr id="9218" name="Object 20"/>
          <p:cNvGraphicFramePr>
            <a:graphicFrameLocks noChangeAspect="1"/>
          </p:cNvGraphicFramePr>
          <p:nvPr/>
        </p:nvGraphicFramePr>
        <p:xfrm>
          <a:off x="6286512" y="2571744"/>
          <a:ext cx="1439862" cy="598488"/>
        </p:xfrm>
        <a:graphic>
          <a:graphicData uri="http://schemas.openxmlformats.org/presentationml/2006/ole">
            <p:oleObj spid="_x0000_s125954" name="Equation" r:id="rId4" imgW="583920" imgH="241200" progId="">
              <p:embed/>
            </p:oleObj>
          </a:graphicData>
        </a:graphic>
      </p:graphicFrame>
      <p:graphicFrame>
        <p:nvGraphicFramePr>
          <p:cNvPr id="9219" name="Object 22"/>
          <p:cNvGraphicFramePr>
            <a:graphicFrameLocks noChangeAspect="1"/>
          </p:cNvGraphicFramePr>
          <p:nvPr/>
        </p:nvGraphicFramePr>
        <p:xfrm>
          <a:off x="2428860" y="3286124"/>
          <a:ext cx="1262062" cy="642938"/>
        </p:xfrm>
        <a:graphic>
          <a:graphicData uri="http://schemas.openxmlformats.org/presentationml/2006/ole">
            <p:oleObj spid="_x0000_s125955" name="Equation" r:id="rId5" imgW="469800" imgH="241200" progId="">
              <p:embed/>
            </p:oleObj>
          </a:graphicData>
        </a:graphic>
      </p:graphicFrame>
      <p:graphicFrame>
        <p:nvGraphicFramePr>
          <p:cNvPr id="9220" name="Object 24"/>
          <p:cNvGraphicFramePr>
            <a:graphicFrameLocks noChangeAspect="1"/>
          </p:cNvGraphicFramePr>
          <p:nvPr/>
        </p:nvGraphicFramePr>
        <p:xfrm>
          <a:off x="5429256" y="4286257"/>
          <a:ext cx="3540326" cy="571504"/>
        </p:xfrm>
        <a:graphic>
          <a:graphicData uri="http://schemas.openxmlformats.org/presentationml/2006/ole">
            <p:oleObj spid="_x0000_s125956" name="Equation" r:id="rId6" imgW="1498320" imgH="241200" progId="">
              <p:embed/>
            </p:oleObj>
          </a:graphicData>
        </a:graphic>
      </p:graphicFrame>
      <p:pic>
        <p:nvPicPr>
          <p:cNvPr id="14" name="Picture 2" descr="E:\Дизайн\Иконки\crystal-project-png-crystalxp.net-en-4538\256x256\actions\next.png"/>
          <p:cNvPicPr>
            <a:picLocks noChangeAspect="1" noChangeArrowheads="1"/>
          </p:cNvPicPr>
          <p:nvPr/>
        </p:nvPicPr>
        <p:blipFill>
          <a:blip r:embed="rId7" cstate="print"/>
          <a:srcRect/>
          <a:stretch>
            <a:fillRect/>
          </a:stretch>
        </p:blipFill>
        <p:spPr bwMode="auto">
          <a:xfrm>
            <a:off x="0" y="52388"/>
            <a:ext cx="785813" cy="785812"/>
          </a:xfrm>
          <a:prstGeom prst="rect">
            <a:avLst/>
          </a:prstGeom>
          <a:noFill/>
          <a:ln w="9525">
            <a:noFill/>
            <a:miter lim="800000"/>
            <a:headEnd/>
            <a:tailEnd/>
          </a:ln>
        </p:spPr>
      </p:pic>
      <p:sp>
        <p:nvSpPr>
          <p:cNvPr id="15"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247" name="Прямоугольник 5"/>
          <p:cNvSpPr>
            <a:spLocks noChangeArrowheads="1"/>
          </p:cNvSpPr>
          <p:nvPr/>
        </p:nvSpPr>
        <p:spPr bwMode="auto">
          <a:xfrm>
            <a:off x="285750" y="785813"/>
            <a:ext cx="8715375" cy="1077912"/>
          </a:xfrm>
          <a:prstGeom prst="rect">
            <a:avLst/>
          </a:prstGeom>
          <a:noFill/>
          <a:ln w="9525">
            <a:noFill/>
            <a:miter lim="800000"/>
            <a:headEnd/>
            <a:tailEnd/>
          </a:ln>
        </p:spPr>
        <p:txBody>
          <a:bodyPr>
            <a:spAutoFit/>
          </a:bodyPr>
          <a:lstStyle/>
          <a:p>
            <a:r>
              <a:rPr lang="en-US" sz="3200" dirty="0">
                <a:solidFill>
                  <a:schemeClr val="bg1"/>
                </a:solidFill>
              </a:rPr>
              <a:t>Step 1.6b. Feature calculation on constructed image models of the recognition set.</a:t>
            </a:r>
            <a:endParaRPr lang="ru-RU" sz="3200" dirty="0">
              <a:solidFill>
                <a:schemeClr val="bg1"/>
              </a:solidFill>
            </a:endParaRPr>
          </a:p>
        </p:txBody>
      </p:sp>
      <p:graphicFrame>
        <p:nvGraphicFramePr>
          <p:cNvPr id="10242" name="Object 7"/>
          <p:cNvGraphicFramePr>
            <a:graphicFrameLocks noChangeAspect="1"/>
          </p:cNvGraphicFramePr>
          <p:nvPr/>
        </p:nvGraphicFramePr>
        <p:xfrm>
          <a:off x="214282" y="2285992"/>
          <a:ext cx="8715375" cy="800100"/>
        </p:xfrm>
        <a:graphic>
          <a:graphicData uri="http://schemas.openxmlformats.org/presentationml/2006/ole">
            <p:oleObj spid="_x0000_s126978" name="Equation" r:id="rId4" imgW="4647960" imgH="431640" progId="">
              <p:embed/>
            </p:oleObj>
          </a:graphicData>
        </a:graphic>
      </p:graphicFrame>
      <p:sp>
        <p:nvSpPr>
          <p:cNvPr id="10248" name="Прямоугольник 7"/>
          <p:cNvSpPr>
            <a:spLocks noChangeArrowheads="1"/>
          </p:cNvSpPr>
          <p:nvPr/>
        </p:nvSpPr>
        <p:spPr bwMode="auto">
          <a:xfrm>
            <a:off x="357188" y="3143250"/>
            <a:ext cx="3656065" cy="400110"/>
          </a:xfrm>
          <a:prstGeom prst="rect">
            <a:avLst/>
          </a:prstGeom>
          <a:noFill/>
          <a:ln w="9525">
            <a:noFill/>
            <a:miter lim="800000"/>
            <a:headEnd/>
            <a:tailEnd/>
          </a:ln>
        </p:spPr>
        <p:txBody>
          <a:bodyPr wrap="none">
            <a:spAutoFit/>
          </a:bodyPr>
          <a:lstStyle/>
          <a:p>
            <a:r>
              <a:rPr lang="en-GB" sz="2000" dirty="0"/>
              <a:t>Step operands are image models.</a:t>
            </a:r>
            <a:endParaRPr lang="ru-RU" sz="2000" dirty="0"/>
          </a:p>
        </p:txBody>
      </p:sp>
      <p:sp>
        <p:nvSpPr>
          <p:cNvPr id="10249" name="Прямоугольник 8"/>
          <p:cNvSpPr>
            <a:spLocks noChangeArrowheads="1"/>
          </p:cNvSpPr>
          <p:nvPr/>
        </p:nvSpPr>
        <p:spPr bwMode="auto">
          <a:xfrm>
            <a:off x="357188" y="3571875"/>
            <a:ext cx="8286750" cy="1323439"/>
          </a:xfrm>
          <a:prstGeom prst="rect">
            <a:avLst/>
          </a:prstGeom>
          <a:noFill/>
          <a:ln w="9525">
            <a:noFill/>
            <a:miter lim="800000"/>
            <a:headEnd/>
            <a:tailEnd/>
          </a:ln>
        </p:spPr>
        <p:txBody>
          <a:bodyPr>
            <a:spAutoFit/>
          </a:bodyPr>
          <a:lstStyle/>
          <a:p>
            <a:pPr algn="just"/>
            <a:r>
              <a:rPr lang="en-GB" sz="2000" dirty="0"/>
              <a:t>Step operations are described by the elements of DIA 4. To describe each image 47 or 14 features were selected</a:t>
            </a:r>
            <a:r>
              <a:rPr lang="en-GB" sz="2000" dirty="0" smtClean="0"/>
              <a:t>.</a:t>
            </a:r>
          </a:p>
          <a:p>
            <a:pPr algn="just"/>
            <a:endParaRPr lang="ru-RU" sz="2000" dirty="0"/>
          </a:p>
          <a:p>
            <a:pPr algn="just"/>
            <a:r>
              <a:rPr lang="en-GB" sz="2000" dirty="0"/>
              <a:t>The results of the operation are P-models </a:t>
            </a:r>
            <a:endParaRPr lang="ru-RU" sz="2000" dirty="0"/>
          </a:p>
        </p:txBody>
      </p:sp>
      <p:sp>
        <p:nvSpPr>
          <p:cNvPr id="10250" name="Rectangle 12"/>
          <p:cNvSpPr>
            <a:spLocks noChangeArrowheads="1"/>
          </p:cNvSpPr>
          <p:nvPr/>
        </p:nvSpPr>
        <p:spPr bwMode="auto">
          <a:xfrm>
            <a:off x="285720" y="1928802"/>
            <a:ext cx="4464050" cy="400110"/>
          </a:xfrm>
          <a:prstGeom prst="rect">
            <a:avLst/>
          </a:prstGeom>
          <a:noFill/>
          <a:ln w="9525">
            <a:noFill/>
            <a:miter lim="800000"/>
            <a:headEnd/>
            <a:tailEnd/>
          </a:ln>
        </p:spPr>
        <p:txBody>
          <a:bodyPr anchor="ctr">
            <a:spAutoFit/>
          </a:bodyPr>
          <a:lstStyle/>
          <a:p>
            <a:pPr algn="just"/>
            <a:r>
              <a:rPr lang="en-US" sz="2000" b="1" dirty="0"/>
              <a:t>Description of the procedures :</a:t>
            </a:r>
            <a:r>
              <a:rPr lang="en-US" sz="2000" dirty="0"/>
              <a:t> </a:t>
            </a:r>
          </a:p>
        </p:txBody>
      </p:sp>
      <p:sp>
        <p:nvSpPr>
          <p:cNvPr id="12"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3"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4"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128</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271" name="Rectangle 22"/>
          <p:cNvSpPr>
            <a:spLocks noChangeArrowheads="1"/>
          </p:cNvSpPr>
          <p:nvPr/>
        </p:nvSpPr>
        <p:spPr bwMode="auto">
          <a:xfrm>
            <a:off x="250825" y="765175"/>
            <a:ext cx="8675688" cy="1077913"/>
          </a:xfrm>
          <a:prstGeom prst="rect">
            <a:avLst/>
          </a:prstGeom>
          <a:noFill/>
          <a:ln w="9525" algn="ctr">
            <a:noFill/>
            <a:miter lim="800000"/>
            <a:headEnd/>
            <a:tailEnd/>
          </a:ln>
        </p:spPr>
        <p:txBody>
          <a:bodyPr>
            <a:spAutoFit/>
          </a:bodyPr>
          <a:lstStyle/>
          <a:p>
            <a:r>
              <a:rPr lang="en-US" sz="3200" dirty="0">
                <a:solidFill>
                  <a:schemeClr val="bg1"/>
                </a:solidFill>
              </a:rPr>
              <a:t>Step 2,3. Algorithms Based on Estimate Calculations</a:t>
            </a:r>
            <a:endParaRPr lang="ru-RU" sz="3200" dirty="0">
              <a:solidFill>
                <a:schemeClr val="bg1"/>
              </a:solidFill>
            </a:endParaRPr>
          </a:p>
        </p:txBody>
      </p:sp>
      <p:sp>
        <p:nvSpPr>
          <p:cNvPr id="11272" name="Rectangle 23"/>
          <p:cNvSpPr>
            <a:spLocks noChangeArrowheads="1"/>
          </p:cNvSpPr>
          <p:nvPr/>
        </p:nvSpPr>
        <p:spPr bwMode="auto">
          <a:xfrm>
            <a:off x="1042988" y="1628775"/>
            <a:ext cx="7464425" cy="3600450"/>
          </a:xfrm>
          <a:prstGeom prst="rect">
            <a:avLst/>
          </a:prstGeom>
          <a:noFill/>
          <a:ln w="9525">
            <a:noFill/>
            <a:miter lim="800000"/>
            <a:headEnd/>
            <a:tailEnd/>
          </a:ln>
        </p:spPr>
        <p:txBody>
          <a:bodyPr/>
          <a:lstStyle/>
          <a:p>
            <a:pPr marL="342900" indent="-342900" algn="just">
              <a:spcBef>
                <a:spcPct val="20000"/>
              </a:spcBef>
            </a:pPr>
            <a:r>
              <a:rPr lang="en-US" sz="2800"/>
              <a:t>		</a:t>
            </a:r>
            <a:r>
              <a:rPr lang="en-US" sz="2800" b="1"/>
              <a:t>The image feature description</a:t>
            </a:r>
            <a:endParaRPr lang="en-AU" sz="2800" b="1"/>
          </a:p>
          <a:p>
            <a:pPr marL="342900" indent="-342900" algn="just">
              <a:spcBef>
                <a:spcPct val="20000"/>
              </a:spcBef>
            </a:pPr>
            <a:r>
              <a:rPr lang="en-AU" sz="2800" i="1"/>
              <a:t>						</a:t>
            </a:r>
            <a:r>
              <a:rPr lang="en-AU" sz="2800">
                <a:solidFill>
                  <a:srgbClr val="FFFFFF"/>
                </a:solidFill>
              </a:rPr>
              <a:t>Recognizing</a:t>
            </a:r>
          </a:p>
          <a:p>
            <a:pPr marL="342900" indent="-342900" algn="just">
              <a:spcBef>
                <a:spcPct val="20000"/>
              </a:spcBef>
            </a:pPr>
            <a:r>
              <a:rPr lang="en-AU" sz="2800" i="1">
                <a:solidFill>
                  <a:srgbClr val="FFFFFF"/>
                </a:solidFill>
              </a:rPr>
              <a:t>						</a:t>
            </a:r>
            <a:r>
              <a:rPr lang="en-AU" sz="2800">
                <a:solidFill>
                  <a:srgbClr val="FFFFFF"/>
                </a:solidFill>
              </a:rPr>
              <a:t>operator </a:t>
            </a:r>
            <a:r>
              <a:rPr lang="en-US" sz="2800" i="1">
                <a:solidFill>
                  <a:srgbClr val="FFFFFF"/>
                </a:solidFill>
              </a:rPr>
              <a:t>B</a:t>
            </a:r>
            <a:endParaRPr lang="en-AU" sz="2800" i="1">
              <a:solidFill>
                <a:srgbClr val="FFFFFF"/>
              </a:solidFill>
            </a:endParaRPr>
          </a:p>
          <a:p>
            <a:pPr marL="342900" indent="-342900" algn="just">
              <a:spcBef>
                <a:spcPct val="20000"/>
              </a:spcBef>
            </a:pPr>
            <a:r>
              <a:rPr lang="en-US" sz="2800"/>
              <a:t>		</a:t>
            </a:r>
            <a:r>
              <a:rPr lang="en-US" sz="2800" b="1"/>
              <a:t>The vectors of estimates for a class</a:t>
            </a:r>
            <a:endParaRPr lang="ru-RU" sz="2800" b="1"/>
          </a:p>
          <a:p>
            <a:pPr marL="342900" indent="-342900" algn="just">
              <a:spcBef>
                <a:spcPct val="20000"/>
              </a:spcBef>
            </a:pPr>
            <a:r>
              <a:rPr lang="en-US" sz="2800" i="1"/>
              <a:t>						</a:t>
            </a:r>
            <a:r>
              <a:rPr lang="en-US" sz="2800">
                <a:solidFill>
                  <a:schemeClr val="bg1"/>
                </a:solidFill>
              </a:rPr>
              <a:t>Decision</a:t>
            </a:r>
            <a:endParaRPr lang="ru-RU" sz="2800">
              <a:solidFill>
                <a:schemeClr val="bg1"/>
              </a:solidFill>
            </a:endParaRPr>
          </a:p>
          <a:p>
            <a:pPr marL="342900" indent="-342900" algn="just">
              <a:spcBef>
                <a:spcPct val="20000"/>
              </a:spcBef>
            </a:pPr>
            <a:r>
              <a:rPr lang="en-US" sz="2800" i="1">
                <a:solidFill>
                  <a:schemeClr val="bg1"/>
                </a:solidFill>
              </a:rPr>
              <a:t>						</a:t>
            </a:r>
            <a:r>
              <a:rPr lang="en-US" sz="2800">
                <a:solidFill>
                  <a:schemeClr val="bg1"/>
                </a:solidFill>
              </a:rPr>
              <a:t>rule </a:t>
            </a:r>
            <a:r>
              <a:rPr lang="en-US" sz="2800" i="1">
                <a:solidFill>
                  <a:schemeClr val="bg1"/>
                </a:solidFill>
              </a:rPr>
              <a:t>C</a:t>
            </a:r>
            <a:endParaRPr lang="ru-RU" sz="2800" i="1">
              <a:solidFill>
                <a:schemeClr val="bg1"/>
              </a:solidFill>
            </a:endParaRPr>
          </a:p>
          <a:p>
            <a:pPr marL="342900" indent="-342900" algn="just">
              <a:spcBef>
                <a:spcPct val="20000"/>
              </a:spcBef>
            </a:pPr>
            <a:r>
              <a:rPr lang="en-US" sz="2800"/>
              <a:t>		</a:t>
            </a:r>
            <a:r>
              <a:rPr lang="en-US" sz="2800" b="1"/>
              <a:t>The information vector</a:t>
            </a:r>
            <a:endParaRPr lang="ru-RU" sz="2800" b="1"/>
          </a:p>
        </p:txBody>
      </p:sp>
      <p:graphicFrame>
        <p:nvGraphicFramePr>
          <p:cNvPr id="11266" name="Object 26"/>
          <p:cNvGraphicFramePr>
            <a:graphicFrameLocks noChangeAspect="1"/>
          </p:cNvGraphicFramePr>
          <p:nvPr>
            <p:ph/>
          </p:nvPr>
        </p:nvGraphicFramePr>
        <p:xfrm>
          <a:off x="2124075" y="5446713"/>
          <a:ext cx="3887788" cy="636587"/>
        </p:xfrm>
        <a:graphic>
          <a:graphicData uri="http://schemas.openxmlformats.org/presentationml/2006/ole">
            <p:oleObj spid="_x0000_s128002" name="Equation" r:id="rId4" imgW="1549080" imgH="253800" progId="">
              <p:embed/>
            </p:oleObj>
          </a:graphicData>
        </a:graphic>
      </p:graphicFrame>
      <p:sp>
        <p:nvSpPr>
          <p:cNvPr id="11273" name="Line 24"/>
          <p:cNvSpPr>
            <a:spLocks noChangeShapeType="1"/>
          </p:cNvSpPr>
          <p:nvPr/>
        </p:nvSpPr>
        <p:spPr bwMode="auto">
          <a:xfrm>
            <a:off x="3995738" y="2133600"/>
            <a:ext cx="0" cy="1079500"/>
          </a:xfrm>
          <a:prstGeom prst="line">
            <a:avLst/>
          </a:prstGeom>
          <a:noFill/>
          <a:ln w="9525">
            <a:solidFill>
              <a:schemeClr val="tx1"/>
            </a:solidFill>
            <a:round/>
            <a:headEnd/>
            <a:tailEnd type="triangle" w="med" len="med"/>
          </a:ln>
        </p:spPr>
        <p:txBody>
          <a:bodyPr anchor="ctr"/>
          <a:lstStyle/>
          <a:p>
            <a:endParaRPr lang="ru-RU"/>
          </a:p>
        </p:txBody>
      </p:sp>
      <p:sp>
        <p:nvSpPr>
          <p:cNvPr id="11274" name="Line 25"/>
          <p:cNvSpPr>
            <a:spLocks noChangeShapeType="1"/>
          </p:cNvSpPr>
          <p:nvPr/>
        </p:nvSpPr>
        <p:spPr bwMode="auto">
          <a:xfrm>
            <a:off x="3995738" y="3644900"/>
            <a:ext cx="0" cy="1079500"/>
          </a:xfrm>
          <a:prstGeom prst="line">
            <a:avLst/>
          </a:prstGeom>
          <a:noFill/>
          <a:ln w="9525">
            <a:solidFill>
              <a:schemeClr val="tx1"/>
            </a:solidFill>
            <a:round/>
            <a:headEnd/>
            <a:tailEnd type="triangle" w="med" len="med"/>
          </a:ln>
        </p:spPr>
        <p:txBody>
          <a:bodyPr anchor="ctr"/>
          <a:lstStyle/>
          <a:p>
            <a:endParaRPr lang="ru-RU"/>
          </a:p>
        </p:txBody>
      </p:sp>
      <p:sp>
        <p:nvSpPr>
          <p:cNvPr id="12"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Implementation</a:t>
            </a:r>
          </a:p>
        </p:txBody>
      </p:sp>
      <p:pic>
        <p:nvPicPr>
          <p:cNvPr id="13"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4"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129</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graphicFrame>
        <p:nvGraphicFramePr>
          <p:cNvPr id="12290" name="Object 1"/>
          <p:cNvGraphicFramePr>
            <a:graphicFrameLocks noChangeAspect="1"/>
          </p:cNvGraphicFramePr>
          <p:nvPr/>
        </p:nvGraphicFramePr>
        <p:xfrm>
          <a:off x="0" y="3500438"/>
          <a:ext cx="9144000" cy="1333191"/>
        </p:xfrm>
        <a:graphic>
          <a:graphicData uri="http://schemas.openxmlformats.org/presentationml/2006/ole">
            <p:oleObj spid="_x0000_s129026" name="Visio" r:id="rId4" imgW="4942885" imgH="725251" progId="">
              <p:embed/>
            </p:oleObj>
          </a:graphicData>
        </a:graphic>
      </p:graphicFrame>
      <p:sp>
        <p:nvSpPr>
          <p:cNvPr id="12295" name="Прямоугольник 6"/>
          <p:cNvSpPr>
            <a:spLocks noChangeArrowheads="1"/>
          </p:cNvSpPr>
          <p:nvPr/>
        </p:nvSpPr>
        <p:spPr bwMode="auto">
          <a:xfrm>
            <a:off x="500063" y="2000250"/>
            <a:ext cx="8143875" cy="1015663"/>
          </a:xfrm>
          <a:prstGeom prst="rect">
            <a:avLst/>
          </a:prstGeom>
          <a:noFill/>
          <a:ln w="9525">
            <a:noFill/>
            <a:miter lim="800000"/>
            <a:headEnd/>
            <a:tailEnd/>
          </a:ln>
        </p:spPr>
        <p:txBody>
          <a:bodyPr>
            <a:spAutoFit/>
          </a:bodyPr>
          <a:lstStyle/>
          <a:p>
            <a:pPr algn="just"/>
            <a:r>
              <a:rPr lang="en-GB" sz="2000" dirty="0"/>
              <a:t>We described the main steps and elements of an algebraic model of information technology for automation of diagnostic analysis of cytological specimens of patient with lymphatic system </a:t>
            </a:r>
            <a:r>
              <a:rPr lang="en-GB" sz="2000" dirty="0" err="1"/>
              <a:t>tumors</a:t>
            </a:r>
            <a:endParaRPr lang="ru-RU" sz="2000" dirty="0"/>
          </a:p>
        </p:txBody>
      </p:sp>
      <p:sp>
        <p:nvSpPr>
          <p:cNvPr id="12296" name="Rectangle 22"/>
          <p:cNvSpPr>
            <a:spLocks noChangeArrowheads="1"/>
          </p:cNvSpPr>
          <p:nvPr/>
        </p:nvSpPr>
        <p:spPr bwMode="auto">
          <a:xfrm>
            <a:off x="468312" y="1285860"/>
            <a:ext cx="8675688" cy="584200"/>
          </a:xfrm>
          <a:prstGeom prst="rect">
            <a:avLst/>
          </a:prstGeom>
          <a:noFill/>
          <a:ln w="9525" algn="ctr">
            <a:noFill/>
            <a:miter lim="800000"/>
            <a:headEnd/>
            <a:tailEnd/>
          </a:ln>
        </p:spPr>
        <p:txBody>
          <a:bodyPr>
            <a:spAutoFit/>
          </a:bodyPr>
          <a:lstStyle/>
          <a:p>
            <a:r>
              <a:rPr lang="en-US" sz="3200" dirty="0">
                <a:solidFill>
                  <a:schemeClr val="bg1"/>
                </a:solidFill>
              </a:rPr>
              <a:t>Algorithmic Scheme</a:t>
            </a:r>
            <a:endParaRPr lang="ru-RU" sz="3200" dirty="0">
              <a:solidFill>
                <a:schemeClr val="bg1"/>
              </a:solidFill>
            </a:endParaRPr>
          </a:p>
        </p:txBody>
      </p:sp>
      <p:sp>
        <p:nvSpPr>
          <p:cNvPr id="10" name="Rectangle 2"/>
          <p:cNvSpPr txBox="1">
            <a:spLocks noChangeArrowheads="1"/>
          </p:cNvSpPr>
          <p:nvPr/>
        </p:nvSpPr>
        <p:spPr>
          <a:xfrm>
            <a:off x="857250" y="166688"/>
            <a:ext cx="8061325" cy="54768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rPr>
              <a:t>Medical Application. </a:t>
            </a:r>
          </a:p>
        </p:txBody>
      </p:sp>
      <p:pic>
        <p:nvPicPr>
          <p:cNvPr id="11" name="Picture 2" descr="E:\Дизайн\Иконки\crystal-project-png-crystalxp.net-en-4538\256x256\actions\next.png"/>
          <p:cNvPicPr>
            <a:picLocks noChangeAspect="1" noChangeArrowheads="1"/>
          </p:cNvPicPr>
          <p:nvPr/>
        </p:nvPicPr>
        <p:blipFill>
          <a:blip r:embed="rId5" cstate="print"/>
          <a:srcRect/>
          <a:stretch>
            <a:fillRect/>
          </a:stretch>
        </p:blipFill>
        <p:spPr bwMode="auto">
          <a:xfrm>
            <a:off x="0" y="52388"/>
            <a:ext cx="785813" cy="785812"/>
          </a:xfrm>
          <a:prstGeom prst="rect">
            <a:avLst/>
          </a:prstGeom>
          <a:noFill/>
          <a:ln w="9525">
            <a:noFill/>
            <a:miter lim="800000"/>
            <a:headEnd/>
            <a:tailEnd/>
          </a:ln>
        </p:spPr>
      </p:pic>
      <p:sp>
        <p:nvSpPr>
          <p:cNvPr id="12"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130</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3" name="Rectangle 2"/>
          <p:cNvSpPr txBox="1">
            <a:spLocks noChangeArrowheads="1"/>
          </p:cNvSpPr>
          <p:nvPr/>
        </p:nvSpPr>
        <p:spPr>
          <a:xfrm>
            <a:off x="857250" y="166688"/>
            <a:ext cx="8286750" cy="547687"/>
          </a:xfrm>
          <a:prstGeom prst="rect">
            <a:avLst/>
          </a:prstGeom>
        </p:spPr>
        <p:txBody>
          <a:bodyPr vert="horz" lIns="91440" tIns="45720" rIns="91440" bIns="45720" rtlCol="0">
            <a:noAutofit/>
          </a:bodyPr>
          <a:lstStyle/>
          <a:p>
            <a:pPr marL="342900" indent="-342900">
              <a:spcBef>
                <a:spcPct val="2000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Medical Application. </a:t>
            </a:r>
            <a:r>
              <a:rPr lang="en-US" sz="3200" dirty="0" smtClean="0">
                <a:solidFill>
                  <a:schemeClr val="bg1"/>
                </a:solidFill>
                <a:latin typeface="Tahoma" pitchFamily="34" charset="0"/>
                <a:ea typeface="Tahoma" pitchFamily="34" charset="0"/>
                <a:cs typeface="Tahoma" pitchFamily="34" charset="0"/>
              </a:rPr>
              <a:t>Discussion of the results</a:t>
            </a:r>
            <a:endParaRPr lang="ru-RU" sz="3200" dirty="0" smtClean="0">
              <a:solidFill>
                <a:schemeClr val="bg1"/>
              </a:solidFill>
              <a:latin typeface="Tahoma" pitchFamily="34" charset="0"/>
              <a:ea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4" name="Rectangle 2"/>
          <p:cNvSpPr txBox="1">
            <a:spLocks noChangeArrowheads="1"/>
          </p:cNvSpPr>
          <p:nvPr/>
        </p:nvSpPr>
        <p:spPr>
          <a:xfrm>
            <a:off x="857250" y="214290"/>
            <a:ext cx="8286750" cy="547687"/>
          </a:xfrm>
          <a:prstGeom prst="rect">
            <a:avLst/>
          </a:prstGeom>
        </p:spPr>
        <p:txBody>
          <a:bodyPr vert="horz" lIns="91440" tIns="45720" rIns="91440" bIns="45720" rtlCol="0">
            <a:noAutofit/>
          </a:bodyPr>
          <a:lstStyle/>
          <a:p>
            <a:pPr marL="342900" indent="-342900">
              <a:spcBef>
                <a:spcPct val="2000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Medical Application. </a:t>
            </a:r>
            <a:r>
              <a:rPr lang="en-US" sz="3200" dirty="0" smtClean="0">
                <a:solidFill>
                  <a:schemeClr val="bg1"/>
                </a:solidFill>
                <a:latin typeface="Tahoma" pitchFamily="34" charset="0"/>
                <a:ea typeface="Tahoma" pitchFamily="34" charset="0"/>
                <a:cs typeface="Tahoma" pitchFamily="34" charset="0"/>
              </a:rPr>
              <a:t>Discussion of the results</a:t>
            </a:r>
            <a:endParaRPr lang="ru-RU" sz="3200" dirty="0" smtClean="0">
              <a:solidFill>
                <a:schemeClr val="bg1"/>
              </a:solidFill>
              <a:latin typeface="Tahoma" pitchFamily="34" charset="0"/>
              <a:ea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p:txBody>
      </p:sp>
      <p:sp>
        <p:nvSpPr>
          <p:cNvPr id="45062" name="Rectangle 17"/>
          <p:cNvSpPr>
            <a:spLocks noChangeArrowheads="1"/>
          </p:cNvSpPr>
          <p:nvPr/>
        </p:nvSpPr>
        <p:spPr bwMode="auto">
          <a:xfrm>
            <a:off x="428596" y="928670"/>
            <a:ext cx="7805737" cy="1066800"/>
          </a:xfrm>
          <a:prstGeom prst="rect">
            <a:avLst/>
          </a:prstGeom>
          <a:noFill/>
          <a:ln w="9525" algn="ctr">
            <a:noFill/>
            <a:miter lim="800000"/>
            <a:headEnd/>
            <a:tailEnd/>
          </a:ln>
        </p:spPr>
        <p:txBody>
          <a:bodyPr wrap="none" anchor="ctr">
            <a:spAutoFit/>
          </a:bodyPr>
          <a:lstStyle/>
          <a:p>
            <a:r>
              <a:rPr lang="en-US" sz="3200" dirty="0">
                <a:solidFill>
                  <a:schemeClr val="bg1"/>
                </a:solidFill>
              </a:rPr>
              <a:t>The Recognition Rates for Feature Description</a:t>
            </a:r>
          </a:p>
          <a:p>
            <a:r>
              <a:rPr lang="en-US" sz="3200" dirty="0">
                <a:solidFill>
                  <a:schemeClr val="bg1"/>
                </a:solidFill>
              </a:rPr>
              <a:t> Consisted of 47 features</a:t>
            </a:r>
            <a:r>
              <a:rPr lang="ru-RU" sz="3200" dirty="0">
                <a:solidFill>
                  <a:schemeClr val="bg1"/>
                </a:solidFill>
              </a:rPr>
              <a:t> </a:t>
            </a:r>
          </a:p>
        </p:txBody>
      </p:sp>
      <p:graphicFrame>
        <p:nvGraphicFramePr>
          <p:cNvPr id="10" name="Group 18"/>
          <p:cNvGraphicFramePr>
            <a:graphicFrameLocks noGrp="1"/>
          </p:cNvGraphicFramePr>
          <p:nvPr>
            <p:ph/>
          </p:nvPr>
        </p:nvGraphicFramePr>
        <p:xfrm>
          <a:off x="468313" y="2000240"/>
          <a:ext cx="8291512" cy="4438662"/>
        </p:xfrm>
        <a:graphic>
          <a:graphicData uri="http://schemas.openxmlformats.org/drawingml/2006/table">
            <a:tbl>
              <a:tblPr/>
              <a:tblGrid>
                <a:gridCol w="1966912"/>
                <a:gridCol w="1976438"/>
                <a:gridCol w="2338387"/>
                <a:gridCol w="2009775"/>
              </a:tblGrid>
              <a:tr h="172419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Diagnosis</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The number of correctly recognized cells</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Total number of cells</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The recognition rate </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971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CL</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693</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820</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84,51%</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825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TCLL</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325</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513</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63,35%</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825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CLL</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1221</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1248</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97,84%</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825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bg1"/>
                          </a:solidFill>
                          <a:effectLst/>
                          <a:latin typeface="Times New Roman" pitchFamily="18" charset="0"/>
                          <a:cs typeface="Times New Roman" pitchFamily="18" charset="0"/>
                        </a:rPr>
                        <a:t>Total cell set</a:t>
                      </a:r>
                      <a:endParaRPr kumimoji="0" lang="en-GB"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2239</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smtClean="0">
                          <a:ln>
                            <a:noFill/>
                          </a:ln>
                          <a:solidFill>
                            <a:schemeClr val="tx1"/>
                          </a:solidFill>
                          <a:effectLst/>
                          <a:latin typeface="Times New Roman" pitchFamily="18" charset="0"/>
                          <a:cs typeface="Times New Roman" pitchFamily="18" charset="0"/>
                        </a:rPr>
                        <a:t>2581</a:t>
                      </a:r>
                      <a:endParaRPr kumimoji="0" lang="en-GB"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tx1"/>
                          </a:solidFill>
                          <a:effectLst/>
                          <a:latin typeface="Times New Roman" pitchFamily="18" charset="0"/>
                          <a:cs typeface="Times New Roman" pitchFamily="18" charset="0"/>
                        </a:rPr>
                        <a:t>86,75%</a:t>
                      </a:r>
                      <a:endParaRPr kumimoji="0" lang="en-GB"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2"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3"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131</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3" name="Rectangle 2"/>
          <p:cNvSpPr txBox="1">
            <a:spLocks noChangeArrowheads="1"/>
          </p:cNvSpPr>
          <p:nvPr/>
        </p:nvSpPr>
        <p:spPr>
          <a:xfrm>
            <a:off x="857250" y="0"/>
            <a:ext cx="8286750" cy="547687"/>
          </a:xfrm>
          <a:prstGeom prst="rect">
            <a:avLst/>
          </a:prstGeom>
        </p:spPr>
        <p:txBody>
          <a:bodyPr vert="horz" lIns="91440" tIns="45720" rIns="91440" bIns="45720" rtlCol="0">
            <a:noAutofit/>
          </a:bodyPr>
          <a:lstStyle/>
          <a:p>
            <a:pPr marL="342900" indent="-342900">
              <a:spcBef>
                <a:spcPct val="2000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Medical Application. </a:t>
            </a:r>
            <a:r>
              <a:rPr lang="en-US" sz="3200" dirty="0" smtClean="0">
                <a:solidFill>
                  <a:schemeClr val="bg1"/>
                </a:solidFill>
                <a:latin typeface="Tahoma" pitchFamily="34" charset="0"/>
                <a:ea typeface="Tahoma" pitchFamily="34" charset="0"/>
                <a:cs typeface="Tahoma" pitchFamily="34" charset="0"/>
              </a:rPr>
              <a:t>Discussion of the results</a:t>
            </a:r>
            <a:endParaRPr lang="ru-RU" sz="3200" dirty="0" smtClean="0">
              <a:solidFill>
                <a:schemeClr val="bg1"/>
              </a:solidFill>
              <a:latin typeface="Tahoma" pitchFamily="34" charset="0"/>
              <a:ea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p:txBody>
      </p:sp>
      <p:sp>
        <p:nvSpPr>
          <p:cNvPr id="46086" name="Rectangle 49"/>
          <p:cNvSpPr>
            <a:spLocks noChangeArrowheads="1"/>
          </p:cNvSpPr>
          <p:nvPr/>
        </p:nvSpPr>
        <p:spPr bwMode="auto">
          <a:xfrm>
            <a:off x="642910" y="1071546"/>
            <a:ext cx="7932738" cy="1066800"/>
          </a:xfrm>
          <a:prstGeom prst="rect">
            <a:avLst/>
          </a:prstGeom>
          <a:noFill/>
          <a:ln w="9525" algn="ctr">
            <a:noFill/>
            <a:miter lim="800000"/>
            <a:headEnd/>
            <a:tailEnd/>
          </a:ln>
        </p:spPr>
        <p:txBody>
          <a:bodyPr wrap="none" anchor="ctr">
            <a:spAutoFit/>
          </a:bodyPr>
          <a:lstStyle/>
          <a:p>
            <a:r>
              <a:rPr lang="en-US" sz="3200" dirty="0">
                <a:solidFill>
                  <a:schemeClr val="bg1"/>
                </a:solidFill>
              </a:rPr>
              <a:t>The Recognition Rates Using Reduced Feature </a:t>
            </a:r>
          </a:p>
          <a:p>
            <a:r>
              <a:rPr lang="en-US" sz="3200" dirty="0">
                <a:solidFill>
                  <a:schemeClr val="bg1"/>
                </a:solidFill>
              </a:rPr>
              <a:t>Description Consisted of 14 Features</a:t>
            </a:r>
            <a:r>
              <a:rPr lang="ru-RU" sz="3200" dirty="0">
                <a:solidFill>
                  <a:schemeClr val="bg1"/>
                </a:solidFill>
              </a:rPr>
              <a:t> </a:t>
            </a:r>
          </a:p>
        </p:txBody>
      </p:sp>
      <p:graphicFrame>
        <p:nvGraphicFramePr>
          <p:cNvPr id="12" name="Group 82"/>
          <p:cNvGraphicFramePr>
            <a:graphicFrameLocks noGrp="1"/>
          </p:cNvGraphicFramePr>
          <p:nvPr>
            <p:ph/>
          </p:nvPr>
        </p:nvGraphicFramePr>
        <p:xfrm>
          <a:off x="611188" y="2143116"/>
          <a:ext cx="8066087" cy="4310072"/>
        </p:xfrm>
        <a:graphic>
          <a:graphicData uri="http://schemas.openxmlformats.org/drawingml/2006/table">
            <a:tbl>
              <a:tblPr/>
              <a:tblGrid>
                <a:gridCol w="1873250"/>
                <a:gridCol w="2011362"/>
                <a:gridCol w="1897063"/>
                <a:gridCol w="2284412"/>
              </a:tblGrid>
              <a:tr h="196853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cs typeface="Times New Roman" pitchFamily="18" charset="0"/>
                        </a:rPr>
                        <a:t>Diagnosis</a:t>
                      </a:r>
                      <a:endParaRPr kumimoji="0" lang="en-US"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cs typeface="Times New Roman" pitchFamily="18" charset="0"/>
                        </a:rPr>
                        <a:t>The number of correctly recognized cells</a:t>
                      </a:r>
                      <a:endParaRPr kumimoji="0" lang="en-US"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cs typeface="Times New Roman" pitchFamily="18" charset="0"/>
                        </a:rPr>
                        <a:t>Total number of cells</a:t>
                      </a:r>
                      <a:endParaRPr kumimoji="0" lang="en-US"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cs typeface="Times New Roman" pitchFamily="18" charset="0"/>
                        </a:rPr>
                        <a:t>The recognition rate</a:t>
                      </a:r>
                      <a:endParaRPr kumimoji="0" lang="en-US"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1917">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bg1"/>
                          </a:solidFill>
                          <a:effectLst/>
                          <a:latin typeface="Times New Roman" pitchFamily="18" charset="0"/>
                          <a:cs typeface="Times New Roman" pitchFamily="18" charset="0"/>
                        </a:rPr>
                        <a:t>CL</a:t>
                      </a:r>
                      <a:endParaRPr kumimoji="0" lang="en-US" sz="2400" b="0" i="0" u="none" strike="noStrike" cap="none" normalizeH="0" baseline="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626</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820</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76,35%</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333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bg1"/>
                          </a:solidFill>
                          <a:effectLst/>
                          <a:latin typeface="Times New Roman" pitchFamily="18" charset="0"/>
                          <a:cs typeface="Times New Roman" pitchFamily="18" charset="0"/>
                        </a:rPr>
                        <a:t>TCLL</a:t>
                      </a:r>
                      <a:endParaRPr kumimoji="0" lang="en-US" sz="2400" b="0" i="0" u="none" strike="noStrike" cap="none" normalizeH="0" baseline="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300</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513</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58,48%</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1917">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bg1"/>
                          </a:solidFill>
                          <a:effectLst/>
                          <a:latin typeface="Times New Roman" pitchFamily="18" charset="0"/>
                          <a:cs typeface="Times New Roman" pitchFamily="18" charset="0"/>
                        </a:rPr>
                        <a:t>CLL</a:t>
                      </a:r>
                      <a:endParaRPr kumimoji="0" lang="en-US" sz="2400" b="0" i="0" u="none" strike="noStrike" cap="none" normalizeH="0" baseline="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1221</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1248</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97,84%</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7436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itchFamily="18" charset="0"/>
                          <a:cs typeface="Times New Roman" pitchFamily="18" charset="0"/>
                        </a:rPr>
                        <a:t>Full cell set</a:t>
                      </a:r>
                      <a:endParaRPr kumimoji="0" lang="en-US" sz="2400" b="0"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2147</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2581</a:t>
                      </a:r>
                      <a:endParaRPr kumimoji="0" lang="ru-RU" sz="2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83,18%</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0"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0"/>
            <a:ext cx="838201" cy="838200"/>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132</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solidFill>
                <a:schemeClr val="bg1"/>
              </a:solidFill>
            </a:endParaRPr>
          </a:p>
        </p:txBody>
      </p:sp>
      <p:sp>
        <p:nvSpPr>
          <p:cNvPr id="9" name="Rectangle 2"/>
          <p:cNvSpPr txBox="1">
            <a:spLocks noChangeArrowheads="1"/>
          </p:cNvSpPr>
          <p:nvPr/>
        </p:nvSpPr>
        <p:spPr>
          <a:xfrm>
            <a:off x="857250" y="166688"/>
            <a:ext cx="8286750" cy="547687"/>
          </a:xfrm>
          <a:prstGeom prst="rect">
            <a:avLst/>
          </a:prstGeom>
        </p:spPr>
        <p:txBody>
          <a:bodyPr vert="horz" lIns="91440" tIns="45720" rIns="91440" bIns="45720" rtlCol="0">
            <a:noAutofit/>
          </a:bodyPr>
          <a:lstStyle/>
          <a:p>
            <a:pPr marL="342900" indent="-342900">
              <a:spcBef>
                <a:spcPct val="20000"/>
              </a:spcBef>
            </a:pPr>
            <a:r>
              <a:rPr kumimoji="0" lang="en-US" sz="3200" b="0" i="0" u="none" strike="noStrike" kern="1200" cap="none" spc="0" normalizeH="0" baseline="0" noProof="0" dirty="0" smtClean="0">
                <a:ln>
                  <a:noFill/>
                </a:ln>
                <a:solidFill>
                  <a:schemeClr val="bg1"/>
                </a:solidFill>
                <a:effectLst/>
                <a:uLnTx/>
                <a:uFillTx/>
                <a:latin typeface="Tahoma" pitchFamily="34" charset="0"/>
                <a:ea typeface="Tahoma" pitchFamily="34" charset="0"/>
                <a:cs typeface="Tahoma" pitchFamily="34" charset="0"/>
              </a:rPr>
              <a:t>Medical Application. </a:t>
            </a:r>
            <a:r>
              <a:rPr lang="en-US" sz="3200" dirty="0" smtClean="0">
                <a:solidFill>
                  <a:schemeClr val="bg1"/>
                </a:solidFill>
                <a:latin typeface="Tahoma" pitchFamily="34" charset="0"/>
                <a:ea typeface="Tahoma" pitchFamily="34" charset="0"/>
                <a:cs typeface="Tahoma" pitchFamily="34" charset="0"/>
              </a:rPr>
              <a:t>Discussion of the results</a:t>
            </a:r>
            <a:endParaRPr lang="ru-RU" sz="3200" dirty="0" smtClean="0">
              <a:solidFill>
                <a:schemeClr val="bg1"/>
              </a:solidFill>
              <a:latin typeface="Tahoma" pitchFamily="34" charset="0"/>
              <a:ea typeface="Tahoma" pitchFamily="34" charset="0"/>
              <a:cs typeface="Tahoma"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bg1"/>
              </a:solidFill>
              <a:effectLst/>
              <a:uLnTx/>
              <a:uFillTx/>
              <a:latin typeface="Tahoma" pitchFamily="34" charset="0"/>
              <a:ea typeface="+mn-ea"/>
              <a:cs typeface="Tahoma" pitchFamily="34" charset="0"/>
            </a:endParaRPr>
          </a:p>
        </p:txBody>
      </p:sp>
      <p:sp>
        <p:nvSpPr>
          <p:cNvPr id="47110" name="Rectangle 50"/>
          <p:cNvSpPr>
            <a:spLocks noChangeArrowheads="1"/>
          </p:cNvSpPr>
          <p:nvPr/>
        </p:nvSpPr>
        <p:spPr bwMode="auto">
          <a:xfrm>
            <a:off x="142844" y="2000240"/>
            <a:ext cx="8785225" cy="2862322"/>
          </a:xfrm>
          <a:prstGeom prst="rect">
            <a:avLst/>
          </a:prstGeom>
          <a:noFill/>
          <a:ln w="9525">
            <a:noFill/>
            <a:miter lim="800000"/>
            <a:headEnd/>
            <a:tailEnd/>
          </a:ln>
        </p:spPr>
        <p:txBody>
          <a:bodyPr wrap="square">
            <a:spAutoFit/>
          </a:bodyPr>
          <a:lstStyle/>
          <a:p>
            <a:pPr marL="457200" indent="-457200" algn="just">
              <a:buFontTx/>
              <a:buAutoNum type="arabicPeriod"/>
            </a:pPr>
            <a:r>
              <a:rPr lang="en-US" sz="2000" dirty="0" smtClean="0"/>
              <a:t>An </a:t>
            </a:r>
            <a:r>
              <a:rPr lang="en-US" sz="2000" dirty="0"/>
              <a:t>example of a model for automated diagnostic analysis of cytological specimens</a:t>
            </a:r>
          </a:p>
          <a:p>
            <a:pPr marL="457200" indent="-457200" algn="just">
              <a:buFontTx/>
              <a:buAutoNum type="arabicPeriod"/>
            </a:pPr>
            <a:endParaRPr lang="en-US" sz="2000" dirty="0"/>
          </a:p>
          <a:p>
            <a:pPr marL="457200" indent="-457200" algn="just">
              <a:buFontTx/>
              <a:buAutoNum type="arabicPeriod"/>
            </a:pPr>
            <a:r>
              <a:rPr lang="en-US" sz="2000" dirty="0"/>
              <a:t>A scheme for implementation of the model</a:t>
            </a:r>
          </a:p>
          <a:p>
            <a:pPr marL="457200" indent="-457200" algn="just">
              <a:buFontTx/>
              <a:buAutoNum type="arabicPeriod"/>
            </a:pPr>
            <a:endParaRPr lang="en-US" sz="2000" dirty="0"/>
          </a:p>
          <a:p>
            <a:pPr marL="457200" indent="-457200" algn="just">
              <a:buFontTx/>
              <a:buAutoNum type="arabicPeriod"/>
            </a:pPr>
            <a:r>
              <a:rPr lang="en-US" sz="2000" dirty="0"/>
              <a:t>Test of the scheme on specimens:</a:t>
            </a:r>
          </a:p>
          <a:p>
            <a:pPr marL="914400" lvl="1" indent="-457200" algn="just">
              <a:buFontTx/>
              <a:buChar char="-"/>
            </a:pPr>
            <a:r>
              <a:rPr lang="en-US" sz="2000" dirty="0"/>
              <a:t>good recognition rates</a:t>
            </a:r>
          </a:p>
          <a:p>
            <a:pPr marL="914400" lvl="1" indent="-457200" algn="just">
              <a:buFontTx/>
              <a:buChar char="-"/>
            </a:pPr>
            <a:r>
              <a:rPr lang="en-US" sz="2000" dirty="0"/>
              <a:t>after reducing the feature set to</a:t>
            </a:r>
            <a:r>
              <a:rPr lang="en-GB" sz="2000" dirty="0"/>
              <a:t> 14</a:t>
            </a:r>
            <a:r>
              <a:rPr lang="en-US" sz="2000" dirty="0"/>
              <a:t> features obtained by factor analysis the recognition rate decreased to </a:t>
            </a:r>
            <a:r>
              <a:rPr lang="en-GB" sz="2000" dirty="0"/>
              <a:t>83,18%</a:t>
            </a:r>
            <a:endParaRPr lang="ru-RU" sz="2000" dirty="0"/>
          </a:p>
        </p:txBody>
      </p:sp>
      <p:sp>
        <p:nvSpPr>
          <p:cNvPr id="47111" name="Rectangle 49"/>
          <p:cNvSpPr>
            <a:spLocks noChangeArrowheads="1"/>
          </p:cNvSpPr>
          <p:nvPr/>
        </p:nvSpPr>
        <p:spPr bwMode="auto">
          <a:xfrm>
            <a:off x="357158" y="1214422"/>
            <a:ext cx="8424862" cy="579438"/>
          </a:xfrm>
          <a:prstGeom prst="rect">
            <a:avLst/>
          </a:prstGeom>
          <a:noFill/>
          <a:ln w="9525">
            <a:noFill/>
            <a:miter lim="800000"/>
            <a:headEnd/>
            <a:tailEnd/>
          </a:ln>
        </p:spPr>
        <p:txBody>
          <a:bodyPr>
            <a:spAutoFit/>
          </a:bodyPr>
          <a:lstStyle/>
          <a:p>
            <a:r>
              <a:rPr lang="en-GB" sz="3200" dirty="0">
                <a:solidFill>
                  <a:schemeClr val="bg1"/>
                </a:solidFill>
              </a:rPr>
              <a:t>Main Results</a:t>
            </a:r>
            <a:endParaRPr lang="ru-RU" sz="3200" dirty="0">
              <a:solidFill>
                <a:schemeClr val="bg1"/>
              </a:solidFill>
            </a:endParaRPr>
          </a:p>
        </p:txBody>
      </p:sp>
      <p:pic>
        <p:nvPicPr>
          <p:cNvPr id="10" name="Picture 2" descr="E:\Дизайн\Иконки\crystal-project-png-crystalxp.net-en-4538\256x256\actions\next.png"/>
          <p:cNvPicPr>
            <a:picLocks noChangeAspect="1" noChangeArrowheads="1"/>
          </p:cNvPicPr>
          <p:nvPr/>
        </p:nvPicPr>
        <p:blipFill>
          <a:blip r:embed="rId3"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133</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134</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2" name="Rectangle 2"/>
          <p:cNvSpPr>
            <a:spLocks noGrp="1" noChangeArrowheads="1"/>
          </p:cNvSpPr>
          <p:nvPr>
            <p:ph type="title"/>
          </p:nvPr>
        </p:nvSpPr>
        <p:spPr>
          <a:xfrm>
            <a:off x="857250" y="166688"/>
            <a:ext cx="8061325" cy="547687"/>
          </a:xfrm>
        </p:spPr>
        <p:txBody>
          <a:bodyPr>
            <a:noAutofit/>
          </a:bodyPr>
          <a:lstStyle/>
          <a:p>
            <a:pPr algn="l"/>
            <a:r>
              <a:rPr lang="en-US" sz="3200" dirty="0" smtClean="0">
                <a:solidFill>
                  <a:schemeClr val="bg1"/>
                </a:solidFill>
                <a:latin typeface="Tahoma" pitchFamily="34" charset="0"/>
                <a:cs typeface="Tahoma" pitchFamily="34" charset="0"/>
              </a:rPr>
              <a:t>Tutorial Conclusion</a:t>
            </a:r>
          </a:p>
        </p:txBody>
      </p:sp>
      <p:graphicFrame>
        <p:nvGraphicFramePr>
          <p:cNvPr id="13" name="Diagram 12"/>
          <p:cNvGraphicFramePr/>
          <p:nvPr/>
        </p:nvGraphicFramePr>
        <p:xfrm>
          <a:off x="1000100" y="1214422"/>
          <a:ext cx="7786742"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929460" cy="928670"/>
          </a:xfrm>
        </p:spPr>
        <p:txBody>
          <a:bodyPr>
            <a:noAutofit/>
          </a:bodyPr>
          <a:lstStyle/>
          <a:p>
            <a:pPr algn="l"/>
            <a:r>
              <a:rPr lang="en-US" sz="3200" dirty="0" smtClean="0">
                <a:solidFill>
                  <a:schemeClr val="bg1"/>
                </a:solidFill>
                <a:latin typeface="Tahoma" pitchFamily="34" charset="0"/>
                <a:cs typeface="Tahoma" pitchFamily="34" charset="0"/>
              </a:rPr>
              <a:t> Tutorial Conclusions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135</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Text Box 15"/>
          <p:cNvSpPr txBox="1">
            <a:spLocks noChangeArrowheads="1"/>
          </p:cNvSpPr>
          <p:nvPr/>
        </p:nvSpPr>
        <p:spPr bwMode="auto">
          <a:xfrm>
            <a:off x="285720" y="1000108"/>
            <a:ext cx="8642350" cy="553998"/>
          </a:xfrm>
          <a:prstGeom prst="rect">
            <a:avLst/>
          </a:prstGeom>
          <a:noFill/>
          <a:ln w="9525" algn="ctr">
            <a:noFill/>
            <a:miter lim="800000"/>
            <a:headEnd/>
            <a:tailEnd/>
          </a:ln>
        </p:spPr>
        <p:txBody>
          <a:bodyPr>
            <a:spAutoFit/>
          </a:bodyPr>
          <a:lstStyle/>
          <a:p>
            <a:pPr algn="ctr">
              <a:spcBef>
                <a:spcPct val="50000"/>
              </a:spcBef>
            </a:pPr>
            <a:r>
              <a:rPr lang="en-US" sz="3000" dirty="0">
                <a:solidFill>
                  <a:schemeClr val="bg1"/>
                </a:solidFill>
              </a:rPr>
              <a:t>The DTIA Answer to Image Mining Challenge</a:t>
            </a:r>
            <a:endParaRPr lang="ru-RU" sz="3000" dirty="0">
              <a:solidFill>
                <a:schemeClr val="bg1"/>
              </a:solidFill>
            </a:endParaRPr>
          </a:p>
        </p:txBody>
      </p:sp>
      <p:graphicFrame>
        <p:nvGraphicFramePr>
          <p:cNvPr id="14" name="Diagram 13"/>
          <p:cNvGraphicFramePr/>
          <p:nvPr/>
        </p:nvGraphicFramePr>
        <p:xfrm>
          <a:off x="214282" y="1571612"/>
          <a:ext cx="8715436" cy="4714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graphicEl>
                                              <a:dgm id="{42B3A295-375E-47C5-8CE3-20AF69772A79}"/>
                                            </p:graphicEl>
                                          </p:spTgt>
                                        </p:tgtEl>
                                        <p:attrNameLst>
                                          <p:attrName>style.visibility</p:attrName>
                                        </p:attrNameLst>
                                      </p:cBhvr>
                                      <p:to>
                                        <p:strVal val="visible"/>
                                      </p:to>
                                    </p:set>
                                    <p:animEffect transition="in" filter="fade">
                                      <p:cBhvr>
                                        <p:cTn id="7" dur="2000"/>
                                        <p:tgtEl>
                                          <p:spTgt spid="14">
                                            <p:graphicEl>
                                              <a:dgm id="{42B3A295-375E-47C5-8CE3-20AF69772A7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graphicEl>
                                              <a:dgm id="{09903F91-871A-4B98-9150-36D879A2AA5F}"/>
                                            </p:graphicEl>
                                          </p:spTgt>
                                        </p:tgtEl>
                                        <p:attrNameLst>
                                          <p:attrName>style.visibility</p:attrName>
                                        </p:attrNameLst>
                                      </p:cBhvr>
                                      <p:to>
                                        <p:strVal val="visible"/>
                                      </p:to>
                                    </p:set>
                                    <p:animEffect transition="in" filter="fade">
                                      <p:cBhvr>
                                        <p:cTn id="10" dur="2000"/>
                                        <p:tgtEl>
                                          <p:spTgt spid="14">
                                            <p:graphicEl>
                                              <a:dgm id="{09903F91-871A-4B98-9150-36D879A2AA5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graphicEl>
                                              <a:dgm id="{E4604B3D-49E3-4A6F-A9FE-B5D2F28DD856}"/>
                                            </p:graphicEl>
                                          </p:spTgt>
                                        </p:tgtEl>
                                        <p:attrNameLst>
                                          <p:attrName>style.visibility</p:attrName>
                                        </p:attrNameLst>
                                      </p:cBhvr>
                                      <p:to>
                                        <p:strVal val="visible"/>
                                      </p:to>
                                    </p:set>
                                    <p:animEffect transition="in" filter="fade">
                                      <p:cBhvr>
                                        <p:cTn id="15" dur="2000"/>
                                        <p:tgtEl>
                                          <p:spTgt spid="14">
                                            <p:graphicEl>
                                              <a:dgm id="{E4604B3D-49E3-4A6F-A9FE-B5D2F28DD8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graphicEl>
                                              <a:dgm id="{B4FEB807-FDB6-4A58-8DAA-E5043AE6A105}"/>
                                            </p:graphicEl>
                                          </p:spTgt>
                                        </p:tgtEl>
                                        <p:attrNameLst>
                                          <p:attrName>style.visibility</p:attrName>
                                        </p:attrNameLst>
                                      </p:cBhvr>
                                      <p:to>
                                        <p:strVal val="visible"/>
                                      </p:to>
                                    </p:set>
                                    <p:animEffect transition="in" filter="fade">
                                      <p:cBhvr>
                                        <p:cTn id="18" dur="2000"/>
                                        <p:tgtEl>
                                          <p:spTgt spid="14">
                                            <p:graphicEl>
                                              <a:dgm id="{B4FEB807-FDB6-4A58-8DAA-E5043AE6A105}"/>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graphicEl>
                                              <a:dgm id="{025D816A-6628-4219-9FA6-B705ED736F03}"/>
                                            </p:graphicEl>
                                          </p:spTgt>
                                        </p:tgtEl>
                                        <p:attrNameLst>
                                          <p:attrName>style.visibility</p:attrName>
                                        </p:attrNameLst>
                                      </p:cBhvr>
                                      <p:to>
                                        <p:strVal val="visible"/>
                                      </p:to>
                                    </p:set>
                                    <p:animEffect transition="in" filter="fade">
                                      <p:cBhvr>
                                        <p:cTn id="21" dur="2000"/>
                                        <p:tgtEl>
                                          <p:spTgt spid="14">
                                            <p:graphicEl>
                                              <a:dgm id="{025D816A-6628-4219-9FA6-B705ED736F03}"/>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graphicEl>
                                              <a:dgm id="{999C5892-CC3B-4BE0-8B3D-9B7BB62A9578}"/>
                                            </p:graphicEl>
                                          </p:spTgt>
                                        </p:tgtEl>
                                        <p:attrNameLst>
                                          <p:attrName>style.visibility</p:attrName>
                                        </p:attrNameLst>
                                      </p:cBhvr>
                                      <p:to>
                                        <p:strVal val="visible"/>
                                      </p:to>
                                    </p:set>
                                    <p:animEffect transition="in" filter="fade">
                                      <p:cBhvr>
                                        <p:cTn id="26" dur="2000"/>
                                        <p:tgtEl>
                                          <p:spTgt spid="14">
                                            <p:graphicEl>
                                              <a:dgm id="{999C5892-CC3B-4BE0-8B3D-9B7BB62A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graphicEl>
                                              <a:dgm id="{FB85A9FC-D1F5-4699-B77F-092DBC8A49AF}"/>
                                            </p:graphicEl>
                                          </p:spTgt>
                                        </p:tgtEl>
                                        <p:attrNameLst>
                                          <p:attrName>style.visibility</p:attrName>
                                        </p:attrNameLst>
                                      </p:cBhvr>
                                      <p:to>
                                        <p:strVal val="visible"/>
                                      </p:to>
                                    </p:set>
                                    <p:animEffect transition="in" filter="fade">
                                      <p:cBhvr>
                                        <p:cTn id="29" dur="2000"/>
                                        <p:tgtEl>
                                          <p:spTgt spid="14">
                                            <p:graphicEl>
                                              <a:dgm id="{FB85A9FC-D1F5-4699-B77F-092DBC8A49AF}"/>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graphicEl>
                                              <a:dgm id="{FE671400-5A8E-44D2-9824-9243491BED23}"/>
                                            </p:graphicEl>
                                          </p:spTgt>
                                        </p:tgtEl>
                                        <p:attrNameLst>
                                          <p:attrName>style.visibility</p:attrName>
                                        </p:attrNameLst>
                                      </p:cBhvr>
                                      <p:to>
                                        <p:strVal val="visible"/>
                                      </p:to>
                                    </p:set>
                                    <p:animEffect transition="in" filter="fade">
                                      <p:cBhvr>
                                        <p:cTn id="32" dur="2000"/>
                                        <p:tgtEl>
                                          <p:spTgt spid="14">
                                            <p:graphicEl>
                                              <a:dgm id="{FE671400-5A8E-44D2-9824-9243491BED2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graphicEl>
                                              <a:dgm id="{27942705-D310-45EA-A224-7013F4AD88CB}"/>
                                            </p:graphicEl>
                                          </p:spTgt>
                                        </p:tgtEl>
                                        <p:attrNameLst>
                                          <p:attrName>style.visibility</p:attrName>
                                        </p:attrNameLst>
                                      </p:cBhvr>
                                      <p:to>
                                        <p:strVal val="visible"/>
                                      </p:to>
                                    </p:set>
                                    <p:animEffect transition="in" filter="fade">
                                      <p:cBhvr>
                                        <p:cTn id="37" dur="2000"/>
                                        <p:tgtEl>
                                          <p:spTgt spid="14">
                                            <p:graphicEl>
                                              <a:dgm id="{27942705-D310-45EA-A224-7013F4AD88CB}"/>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graphicEl>
                                              <a:dgm id="{5B02D3B8-D188-4365-8E96-1566C125F5D3}"/>
                                            </p:graphicEl>
                                          </p:spTgt>
                                        </p:tgtEl>
                                        <p:attrNameLst>
                                          <p:attrName>style.visibility</p:attrName>
                                        </p:attrNameLst>
                                      </p:cBhvr>
                                      <p:to>
                                        <p:strVal val="visible"/>
                                      </p:to>
                                    </p:set>
                                    <p:animEffect transition="in" filter="fade">
                                      <p:cBhvr>
                                        <p:cTn id="40" dur="2000"/>
                                        <p:tgtEl>
                                          <p:spTgt spid="14">
                                            <p:graphicEl>
                                              <a:dgm id="{5B02D3B8-D188-4365-8E96-1566C125F5D3}"/>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
                                            <p:graphicEl>
                                              <a:dgm id="{59873C41-A87D-464E-9080-5100AAFA58E0}"/>
                                            </p:graphicEl>
                                          </p:spTgt>
                                        </p:tgtEl>
                                        <p:attrNameLst>
                                          <p:attrName>style.visibility</p:attrName>
                                        </p:attrNameLst>
                                      </p:cBhvr>
                                      <p:to>
                                        <p:strVal val="visible"/>
                                      </p:to>
                                    </p:set>
                                    <p:animEffect transition="in" filter="fade">
                                      <p:cBhvr>
                                        <p:cTn id="43" dur="2000"/>
                                        <p:tgtEl>
                                          <p:spTgt spid="14">
                                            <p:graphicEl>
                                              <a:dgm id="{59873C41-A87D-464E-9080-5100AAFA58E0}"/>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4">
                                            <p:graphicEl>
                                              <a:dgm id="{4AA02FDA-09DC-40A3-AF7C-22AC17D1A7C5}"/>
                                            </p:graphicEl>
                                          </p:spTgt>
                                        </p:tgtEl>
                                        <p:attrNameLst>
                                          <p:attrName>style.visibility</p:attrName>
                                        </p:attrNameLst>
                                      </p:cBhvr>
                                      <p:to>
                                        <p:strVal val="visible"/>
                                      </p:to>
                                    </p:set>
                                    <p:animEffect transition="in" filter="fade">
                                      <p:cBhvr>
                                        <p:cTn id="48" dur="2000"/>
                                        <p:tgtEl>
                                          <p:spTgt spid="14">
                                            <p:graphicEl>
                                              <a:dgm id="{4AA02FDA-09DC-40A3-AF7C-22AC17D1A7C5}"/>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4">
                                            <p:graphicEl>
                                              <a:dgm id="{E8894850-D7AF-4F1C-9B47-F3AF7ED98956}"/>
                                            </p:graphicEl>
                                          </p:spTgt>
                                        </p:tgtEl>
                                        <p:attrNameLst>
                                          <p:attrName>style.visibility</p:attrName>
                                        </p:attrNameLst>
                                      </p:cBhvr>
                                      <p:to>
                                        <p:strVal val="visible"/>
                                      </p:to>
                                    </p:set>
                                    <p:animEffect transition="in" filter="fade">
                                      <p:cBhvr>
                                        <p:cTn id="51" dur="2000"/>
                                        <p:tgtEl>
                                          <p:spTgt spid="14">
                                            <p:graphicEl>
                                              <a:dgm id="{E8894850-D7AF-4F1C-9B47-F3AF7ED98956}"/>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4">
                                            <p:graphicEl>
                                              <a:dgm id="{100825D6-E48B-4334-A91F-E26A74BAD556}"/>
                                            </p:graphicEl>
                                          </p:spTgt>
                                        </p:tgtEl>
                                        <p:attrNameLst>
                                          <p:attrName>style.visibility</p:attrName>
                                        </p:attrNameLst>
                                      </p:cBhvr>
                                      <p:to>
                                        <p:strVal val="visible"/>
                                      </p:to>
                                    </p:set>
                                    <p:animEffect transition="in" filter="fade">
                                      <p:cBhvr>
                                        <p:cTn id="54" dur="2000"/>
                                        <p:tgtEl>
                                          <p:spTgt spid="14">
                                            <p:graphicEl>
                                              <a:dgm id="{100825D6-E48B-4334-A91F-E26A74BAD55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lvlOne"/>
        </p:bldSub>
      </p:bldGraphic>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929460" cy="928670"/>
          </a:xfrm>
        </p:spPr>
        <p:txBody>
          <a:bodyPr>
            <a:noAutofit/>
          </a:bodyPr>
          <a:lstStyle/>
          <a:p>
            <a:pPr algn="l"/>
            <a:r>
              <a:rPr lang="en-US" sz="3200" dirty="0" smtClean="0">
                <a:solidFill>
                  <a:schemeClr val="bg1"/>
                </a:solidFill>
                <a:latin typeface="Tahoma" pitchFamily="34" charset="0"/>
                <a:cs typeface="Tahoma" pitchFamily="34" charset="0"/>
              </a:rPr>
              <a:t> Tutorial Conclusions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136</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Text Box 15"/>
          <p:cNvSpPr txBox="1">
            <a:spLocks noChangeArrowheads="1"/>
          </p:cNvSpPr>
          <p:nvPr/>
        </p:nvSpPr>
        <p:spPr bwMode="auto">
          <a:xfrm>
            <a:off x="285720" y="1000108"/>
            <a:ext cx="8642350" cy="553998"/>
          </a:xfrm>
          <a:prstGeom prst="rect">
            <a:avLst/>
          </a:prstGeom>
          <a:noFill/>
          <a:ln w="9525" algn="ctr">
            <a:noFill/>
            <a:miter lim="800000"/>
            <a:headEnd/>
            <a:tailEnd/>
          </a:ln>
        </p:spPr>
        <p:txBody>
          <a:bodyPr>
            <a:spAutoFit/>
          </a:bodyPr>
          <a:lstStyle/>
          <a:p>
            <a:pPr algn="ctr">
              <a:spcBef>
                <a:spcPct val="50000"/>
              </a:spcBef>
            </a:pPr>
            <a:r>
              <a:rPr lang="en-US" sz="3000" dirty="0">
                <a:solidFill>
                  <a:schemeClr val="bg1"/>
                </a:solidFill>
              </a:rPr>
              <a:t>The DTIA Answer to Image Mining Challenge</a:t>
            </a:r>
            <a:endParaRPr lang="ru-RU" sz="3000" dirty="0">
              <a:solidFill>
                <a:schemeClr val="bg1"/>
              </a:solidFill>
            </a:endParaRPr>
          </a:p>
        </p:txBody>
      </p:sp>
      <p:graphicFrame>
        <p:nvGraphicFramePr>
          <p:cNvPr id="14" name="Diagram 13"/>
          <p:cNvGraphicFramePr/>
          <p:nvPr/>
        </p:nvGraphicFramePr>
        <p:xfrm>
          <a:off x="214282" y="1714488"/>
          <a:ext cx="8929718" cy="4714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graphicEl>
                                              <a:dgm id="{42B3A295-375E-47C5-8CE3-20AF69772A79}"/>
                                            </p:graphicEl>
                                          </p:spTgt>
                                        </p:tgtEl>
                                        <p:attrNameLst>
                                          <p:attrName>style.visibility</p:attrName>
                                        </p:attrNameLst>
                                      </p:cBhvr>
                                      <p:to>
                                        <p:strVal val="visible"/>
                                      </p:to>
                                    </p:set>
                                    <p:animEffect transition="in" filter="fade">
                                      <p:cBhvr>
                                        <p:cTn id="7" dur="2000"/>
                                        <p:tgtEl>
                                          <p:spTgt spid="14">
                                            <p:graphicEl>
                                              <a:dgm id="{42B3A295-375E-47C5-8CE3-20AF69772A7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graphicEl>
                                              <a:dgm id="{09903F91-871A-4B98-9150-36D879A2AA5F}"/>
                                            </p:graphicEl>
                                          </p:spTgt>
                                        </p:tgtEl>
                                        <p:attrNameLst>
                                          <p:attrName>style.visibility</p:attrName>
                                        </p:attrNameLst>
                                      </p:cBhvr>
                                      <p:to>
                                        <p:strVal val="visible"/>
                                      </p:to>
                                    </p:set>
                                    <p:animEffect transition="in" filter="fade">
                                      <p:cBhvr>
                                        <p:cTn id="10" dur="2000"/>
                                        <p:tgtEl>
                                          <p:spTgt spid="14">
                                            <p:graphicEl>
                                              <a:dgm id="{09903F91-871A-4B98-9150-36D879A2AA5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graphicEl>
                                              <a:dgm id="{E4604B3D-49E3-4A6F-A9FE-B5D2F28DD856}"/>
                                            </p:graphicEl>
                                          </p:spTgt>
                                        </p:tgtEl>
                                        <p:attrNameLst>
                                          <p:attrName>style.visibility</p:attrName>
                                        </p:attrNameLst>
                                      </p:cBhvr>
                                      <p:to>
                                        <p:strVal val="visible"/>
                                      </p:to>
                                    </p:set>
                                    <p:animEffect transition="in" filter="fade">
                                      <p:cBhvr>
                                        <p:cTn id="15" dur="2000"/>
                                        <p:tgtEl>
                                          <p:spTgt spid="14">
                                            <p:graphicEl>
                                              <a:dgm id="{E4604B3D-49E3-4A6F-A9FE-B5D2F28DD8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graphicEl>
                                              <a:dgm id="{B4FEB807-FDB6-4A58-8DAA-E5043AE6A105}"/>
                                            </p:graphicEl>
                                          </p:spTgt>
                                        </p:tgtEl>
                                        <p:attrNameLst>
                                          <p:attrName>style.visibility</p:attrName>
                                        </p:attrNameLst>
                                      </p:cBhvr>
                                      <p:to>
                                        <p:strVal val="visible"/>
                                      </p:to>
                                    </p:set>
                                    <p:animEffect transition="in" filter="fade">
                                      <p:cBhvr>
                                        <p:cTn id="18" dur="2000"/>
                                        <p:tgtEl>
                                          <p:spTgt spid="14">
                                            <p:graphicEl>
                                              <a:dgm id="{B4FEB807-FDB6-4A58-8DAA-E5043AE6A105}"/>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graphicEl>
                                              <a:dgm id="{025D816A-6628-4219-9FA6-B705ED736F03}"/>
                                            </p:graphicEl>
                                          </p:spTgt>
                                        </p:tgtEl>
                                        <p:attrNameLst>
                                          <p:attrName>style.visibility</p:attrName>
                                        </p:attrNameLst>
                                      </p:cBhvr>
                                      <p:to>
                                        <p:strVal val="visible"/>
                                      </p:to>
                                    </p:set>
                                    <p:animEffect transition="in" filter="fade">
                                      <p:cBhvr>
                                        <p:cTn id="21" dur="2000"/>
                                        <p:tgtEl>
                                          <p:spTgt spid="14">
                                            <p:graphicEl>
                                              <a:dgm id="{025D816A-6628-4219-9FA6-B705ED736F03}"/>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graphicEl>
                                              <a:dgm id="{999C5892-CC3B-4BE0-8B3D-9B7BB62A9578}"/>
                                            </p:graphicEl>
                                          </p:spTgt>
                                        </p:tgtEl>
                                        <p:attrNameLst>
                                          <p:attrName>style.visibility</p:attrName>
                                        </p:attrNameLst>
                                      </p:cBhvr>
                                      <p:to>
                                        <p:strVal val="visible"/>
                                      </p:to>
                                    </p:set>
                                    <p:animEffect transition="in" filter="fade">
                                      <p:cBhvr>
                                        <p:cTn id="24" dur="2000"/>
                                        <p:tgtEl>
                                          <p:spTgt spid="14">
                                            <p:graphicEl>
                                              <a:dgm id="{999C5892-CC3B-4BE0-8B3D-9B7BB62A9578}"/>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graphicEl>
                                              <a:dgm id="{FB85A9FC-D1F5-4699-B77F-092DBC8A49AF}"/>
                                            </p:graphicEl>
                                          </p:spTgt>
                                        </p:tgtEl>
                                        <p:attrNameLst>
                                          <p:attrName>style.visibility</p:attrName>
                                        </p:attrNameLst>
                                      </p:cBhvr>
                                      <p:to>
                                        <p:strVal val="visible"/>
                                      </p:to>
                                    </p:set>
                                    <p:animEffect transition="in" filter="fade">
                                      <p:cBhvr>
                                        <p:cTn id="27" dur="2000"/>
                                        <p:tgtEl>
                                          <p:spTgt spid="14">
                                            <p:graphicEl>
                                              <a:dgm id="{FB85A9FC-D1F5-4699-B77F-092DBC8A49AF}"/>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
                                            <p:graphicEl>
                                              <a:dgm id="{FE671400-5A8E-44D2-9824-9243491BED23}"/>
                                            </p:graphicEl>
                                          </p:spTgt>
                                        </p:tgtEl>
                                        <p:attrNameLst>
                                          <p:attrName>style.visibility</p:attrName>
                                        </p:attrNameLst>
                                      </p:cBhvr>
                                      <p:to>
                                        <p:strVal val="visible"/>
                                      </p:to>
                                    </p:set>
                                    <p:animEffect transition="in" filter="fade">
                                      <p:cBhvr>
                                        <p:cTn id="30" dur="2000"/>
                                        <p:tgtEl>
                                          <p:spTgt spid="14">
                                            <p:graphicEl>
                                              <a:dgm id="{FE671400-5A8E-44D2-9824-9243491BED23}"/>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graphicEl>
                                              <a:dgm id="{27942705-D310-45EA-A224-7013F4AD88CB}"/>
                                            </p:graphicEl>
                                          </p:spTgt>
                                        </p:tgtEl>
                                        <p:attrNameLst>
                                          <p:attrName>style.visibility</p:attrName>
                                        </p:attrNameLst>
                                      </p:cBhvr>
                                      <p:to>
                                        <p:strVal val="visible"/>
                                      </p:to>
                                    </p:set>
                                    <p:animEffect transition="in" filter="fade">
                                      <p:cBhvr>
                                        <p:cTn id="33" dur="2000"/>
                                        <p:tgtEl>
                                          <p:spTgt spid="14">
                                            <p:graphicEl>
                                              <a:dgm id="{27942705-D310-45EA-A224-7013F4AD88CB}"/>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graphicEl>
                                              <a:dgm id="{5B02D3B8-D188-4365-8E96-1566C125F5D3}"/>
                                            </p:graphicEl>
                                          </p:spTgt>
                                        </p:tgtEl>
                                        <p:attrNameLst>
                                          <p:attrName>style.visibility</p:attrName>
                                        </p:attrNameLst>
                                      </p:cBhvr>
                                      <p:to>
                                        <p:strVal val="visible"/>
                                      </p:to>
                                    </p:set>
                                    <p:animEffect transition="in" filter="fade">
                                      <p:cBhvr>
                                        <p:cTn id="36" dur="2000"/>
                                        <p:tgtEl>
                                          <p:spTgt spid="14">
                                            <p:graphicEl>
                                              <a:dgm id="{5B02D3B8-D188-4365-8E96-1566C125F5D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graphicEl>
                                              <a:dgm id="{59873C41-A87D-464E-9080-5100AAFA58E0}"/>
                                            </p:graphicEl>
                                          </p:spTgt>
                                        </p:tgtEl>
                                        <p:attrNameLst>
                                          <p:attrName>style.visibility</p:attrName>
                                        </p:attrNameLst>
                                      </p:cBhvr>
                                      <p:to>
                                        <p:strVal val="visible"/>
                                      </p:to>
                                    </p:set>
                                    <p:animEffect transition="in" filter="fade">
                                      <p:cBhvr>
                                        <p:cTn id="39" dur="2000"/>
                                        <p:tgtEl>
                                          <p:spTgt spid="14">
                                            <p:graphicEl>
                                              <a:dgm id="{59873C41-A87D-464E-9080-5100AAFA58E0}"/>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graphicEl>
                                              <a:dgm id="{4AA02FDA-09DC-40A3-AF7C-22AC17D1A7C5}"/>
                                            </p:graphicEl>
                                          </p:spTgt>
                                        </p:tgtEl>
                                        <p:attrNameLst>
                                          <p:attrName>style.visibility</p:attrName>
                                        </p:attrNameLst>
                                      </p:cBhvr>
                                      <p:to>
                                        <p:strVal val="visible"/>
                                      </p:to>
                                    </p:set>
                                    <p:animEffect transition="in" filter="fade">
                                      <p:cBhvr>
                                        <p:cTn id="42" dur="2000"/>
                                        <p:tgtEl>
                                          <p:spTgt spid="14">
                                            <p:graphicEl>
                                              <a:dgm id="{4AA02FDA-09DC-40A3-AF7C-22AC17D1A7C5}"/>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4">
                                            <p:graphicEl>
                                              <a:dgm id="{E8894850-D7AF-4F1C-9B47-F3AF7ED98956}"/>
                                            </p:graphicEl>
                                          </p:spTgt>
                                        </p:tgtEl>
                                        <p:attrNameLst>
                                          <p:attrName>style.visibility</p:attrName>
                                        </p:attrNameLst>
                                      </p:cBhvr>
                                      <p:to>
                                        <p:strVal val="visible"/>
                                      </p:to>
                                    </p:set>
                                    <p:animEffect transition="in" filter="fade">
                                      <p:cBhvr>
                                        <p:cTn id="45" dur="2000"/>
                                        <p:tgtEl>
                                          <p:spTgt spid="14">
                                            <p:graphicEl>
                                              <a:dgm id="{E8894850-D7AF-4F1C-9B47-F3AF7ED98956}"/>
                                            </p:graphicEl>
                                          </p:spTgt>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4">
                                            <p:graphicEl>
                                              <a:dgm id="{100825D6-E48B-4334-A91F-E26A74BAD556}"/>
                                            </p:graphicEl>
                                          </p:spTgt>
                                        </p:tgtEl>
                                        <p:attrNameLst>
                                          <p:attrName>style.visibility</p:attrName>
                                        </p:attrNameLst>
                                      </p:cBhvr>
                                      <p:to>
                                        <p:strVal val="visible"/>
                                      </p:to>
                                    </p:set>
                                    <p:animEffect transition="in" filter="fade">
                                      <p:cBhvr>
                                        <p:cTn id="48" dur="2000"/>
                                        <p:tgtEl>
                                          <p:spTgt spid="14">
                                            <p:graphicEl>
                                              <a:dgm id="{100825D6-E48B-4334-A91F-E26A74BAD556}"/>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4">
                                            <p:graphicEl>
                                              <a:dgm id="{3599AC48-257D-41CE-94E8-5ED88549EBBC}"/>
                                            </p:graphicEl>
                                          </p:spTgt>
                                        </p:tgtEl>
                                        <p:attrNameLst>
                                          <p:attrName>style.visibility</p:attrName>
                                        </p:attrNameLst>
                                      </p:cBhvr>
                                      <p:to>
                                        <p:strVal val="visible"/>
                                      </p:to>
                                    </p:set>
                                    <p:animEffect transition="in" filter="fade">
                                      <p:cBhvr>
                                        <p:cTn id="51" dur="2000"/>
                                        <p:tgtEl>
                                          <p:spTgt spid="14">
                                            <p:graphicEl>
                                              <a:dgm id="{3599AC48-257D-41CE-94E8-5ED88549EBBC}"/>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4">
                                            <p:graphicEl>
                                              <a:dgm id="{525EB375-44E5-4FCA-B601-C42259330669}"/>
                                            </p:graphicEl>
                                          </p:spTgt>
                                        </p:tgtEl>
                                        <p:attrNameLst>
                                          <p:attrName>style.visibility</p:attrName>
                                        </p:attrNameLst>
                                      </p:cBhvr>
                                      <p:to>
                                        <p:strVal val="visible"/>
                                      </p:to>
                                    </p:set>
                                    <p:animEffect transition="in" filter="fade">
                                      <p:cBhvr>
                                        <p:cTn id="54" dur="2000"/>
                                        <p:tgtEl>
                                          <p:spTgt spid="14">
                                            <p:graphicEl>
                                              <a:dgm id="{525EB375-44E5-4FCA-B601-C42259330669}"/>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4">
                                            <p:graphicEl>
                                              <a:dgm id="{EF3B0B20-A451-48A7-8B80-170F22D6B11A}"/>
                                            </p:graphicEl>
                                          </p:spTgt>
                                        </p:tgtEl>
                                        <p:attrNameLst>
                                          <p:attrName>style.visibility</p:attrName>
                                        </p:attrNameLst>
                                      </p:cBhvr>
                                      <p:to>
                                        <p:strVal val="visible"/>
                                      </p:to>
                                    </p:set>
                                    <p:animEffect transition="in" filter="fade">
                                      <p:cBhvr>
                                        <p:cTn id="57" dur="2000"/>
                                        <p:tgtEl>
                                          <p:spTgt spid="14">
                                            <p:graphicEl>
                                              <a:dgm id="{EF3B0B20-A451-48A7-8B80-170F22D6B1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Sub>
          <a:bldDgm bld="lvlAtOnce"/>
        </p:bldSub>
      </p:bldGraphic>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5"/>
          <p:cNvSpPr/>
          <p:nvPr/>
        </p:nvSpPr>
        <p:spPr>
          <a:xfrm>
            <a:off x="0" y="0"/>
            <a:ext cx="9144000" cy="857232"/>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2292" name="Rectangle 2"/>
          <p:cNvSpPr>
            <a:spLocks noGrp="1" noChangeArrowheads="1"/>
          </p:cNvSpPr>
          <p:nvPr>
            <p:ph type="title"/>
          </p:nvPr>
        </p:nvSpPr>
        <p:spPr>
          <a:xfrm>
            <a:off x="857224" y="0"/>
            <a:ext cx="6929460" cy="928670"/>
          </a:xfrm>
        </p:spPr>
        <p:txBody>
          <a:bodyPr>
            <a:noAutofit/>
          </a:bodyPr>
          <a:lstStyle/>
          <a:p>
            <a:pPr algn="l"/>
            <a:r>
              <a:rPr lang="en-US" sz="3200" dirty="0" smtClean="0">
                <a:solidFill>
                  <a:schemeClr val="bg1"/>
                </a:solidFill>
                <a:latin typeface="Tahoma" pitchFamily="34" charset="0"/>
                <a:cs typeface="Tahoma" pitchFamily="34" charset="0"/>
              </a:rPr>
              <a:t> Tutorial Conclusions</a:t>
            </a:r>
          </a:p>
        </p:txBody>
      </p:sp>
      <p:pic>
        <p:nvPicPr>
          <p:cNvPr id="12294" name="Picture 2" descr="E:\Дизайн\Иконки\crystal-project-png-crystalxp.net-en-4538\256x256\actions\next.png"/>
          <p:cNvPicPr>
            <a:picLocks noChangeAspect="1" noChangeArrowheads="1"/>
          </p:cNvPicPr>
          <p:nvPr/>
        </p:nvPicPr>
        <p:blipFill>
          <a:blip r:embed="rId2" cstate="print"/>
          <a:srcRect/>
          <a:stretch>
            <a:fillRect/>
          </a:stretch>
        </p:blipFill>
        <p:spPr bwMode="auto">
          <a:xfrm>
            <a:off x="0" y="52388"/>
            <a:ext cx="785813" cy="785812"/>
          </a:xfrm>
          <a:prstGeom prst="rect">
            <a:avLst/>
          </a:prstGeom>
          <a:noFill/>
          <a:ln w="9525">
            <a:noFill/>
            <a:miter lim="800000"/>
            <a:headEnd/>
            <a:tailEnd/>
          </a:ln>
        </p:spPr>
      </p:pic>
      <p:sp>
        <p:nvSpPr>
          <p:cNvPr id="11" name="Text Box 53"/>
          <p:cNvSpPr txBox="1">
            <a:spLocks noChangeArrowheads="1"/>
          </p:cNvSpPr>
          <p:nvPr/>
        </p:nvSpPr>
        <p:spPr bwMode="auto">
          <a:xfrm>
            <a:off x="0" y="6491288"/>
            <a:ext cx="9144000" cy="366712"/>
          </a:xfrm>
          <a:prstGeom prst="rect">
            <a:avLst/>
          </a:prstGeom>
          <a:gradFill>
            <a:gsLst>
              <a:gs pos="0">
                <a:schemeClr val="tx2"/>
              </a:gs>
              <a:gs pos="50000">
                <a:schemeClr val="accent1">
                  <a:shade val="67500"/>
                  <a:satMod val="115000"/>
                </a:schemeClr>
              </a:gs>
              <a:gs pos="100000">
                <a:schemeClr val="accent1">
                  <a:shade val="100000"/>
                  <a:satMod val="115000"/>
                </a:schemeClr>
              </a:gs>
            </a:gsLst>
            <a:lin ang="16200000" scaled="1"/>
          </a:gradFill>
          <a:ln w="9525" algn="ctr">
            <a:noFill/>
            <a:miter lim="800000"/>
            <a:headEnd/>
            <a:tailEnd/>
          </a:ln>
        </p:spPr>
        <p:txBody>
          <a:bodyPr>
            <a:spAutoFit/>
          </a:bodyPr>
          <a:lstStyle/>
          <a:p>
            <a:pPr algn="r"/>
            <a:fld id="{C41B0A8D-1700-4787-9AFC-455C44055079}" type="slidenum">
              <a:rPr lang="en-US" sz="1800" b="1">
                <a:solidFill>
                  <a:schemeClr val="bg1"/>
                </a:solidFill>
              </a:rPr>
              <a:pPr algn="r"/>
              <a:t>137</a:t>
            </a:fld>
            <a:r>
              <a:rPr lang="en-US" sz="1800" dirty="0">
                <a:solidFill>
                  <a:schemeClr val="bg1"/>
                </a:solidFill>
              </a:rPr>
              <a:t> </a:t>
            </a:r>
            <a:r>
              <a:rPr lang="en-US" sz="1800" b="1" dirty="0" smtClean="0">
                <a:solidFill>
                  <a:schemeClr val="bg1"/>
                </a:solidFill>
              </a:rPr>
              <a:t>/140</a:t>
            </a:r>
            <a:endParaRPr lang="ru-RU" sz="1800" b="1" dirty="0">
              <a:solidFill>
                <a:schemeClr val="bg1"/>
              </a:solidFill>
            </a:endParaRPr>
          </a:p>
        </p:txBody>
      </p:sp>
      <p:sp>
        <p:nvSpPr>
          <p:cNvPr id="10" name="Text Box 15"/>
          <p:cNvSpPr txBox="1">
            <a:spLocks noChangeArrowheads="1"/>
          </p:cNvSpPr>
          <p:nvPr/>
        </p:nvSpPr>
        <p:spPr bwMode="auto">
          <a:xfrm>
            <a:off x="285720" y="1000108"/>
            <a:ext cx="8642350" cy="553998"/>
          </a:xfrm>
          <a:prstGeom prst="rect">
            <a:avLst/>
          </a:prstGeom>
          <a:noFill/>
          <a:ln w="9525" algn="ctr">
            <a:noFill/>
            <a:miter lim="800000"/>
            <a:headEnd/>
            <a:tailEnd/>
          </a:ln>
        </p:spPr>
        <p:txBody>
          <a:bodyPr>
            <a:spAutoFit/>
          </a:bodyPr>
          <a:lstStyle/>
          <a:p>
            <a:pPr algn="ctr">
              <a:spcBef>
                <a:spcPct val="50000"/>
              </a:spcBef>
            </a:pPr>
            <a:r>
              <a:rPr lang="en-US" sz="3000" dirty="0">
                <a:solidFill>
                  <a:schemeClr val="bg1"/>
                </a:solidFill>
              </a:rPr>
              <a:t>The DTIA Answer to Image Mining Challenge</a:t>
            </a:r>
            <a:endParaRPr lang="ru-RU" sz="3000" dirty="0">
              <a:solidFill>
                <a:schemeClr val="bg1"/>
              </a:solidFill>
            </a:endParaRPr>
          </a:p>
        </p:txBody>
      </p:sp>
      <p:graphicFrame>
        <p:nvGraphicFramePr>
          <p:cNvPr id="14" name="Diagram 13"/>
          <p:cNvGraphicFramePr/>
          <p:nvPr/>
        </p:nvGraphicFramePr>
        <p:xfrm>
          <a:off x="428564" y="2000240"/>
          <a:ext cx="8715436" cy="4500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10629</TotalTime>
  <Words>9152</Words>
  <Application>Microsoft Office PowerPoint</Application>
  <PresentationFormat>On-screen Show (4:3)</PresentationFormat>
  <Paragraphs>1288</Paragraphs>
  <Slides>137</Slides>
  <Notes>22</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137</vt:i4>
      </vt:variant>
    </vt:vector>
  </HeadingPairs>
  <TitlesOfParts>
    <vt:vector size="140" baseType="lpstr">
      <vt:lpstr>Office Theme</vt:lpstr>
      <vt:lpstr>Equation</vt:lpstr>
      <vt:lpstr>Visio</vt:lpstr>
      <vt:lpstr>Tutorial</vt:lpstr>
      <vt:lpstr>Tutorial Contents</vt:lpstr>
      <vt:lpstr>Tutorial Contents</vt:lpstr>
      <vt:lpstr>Tutorial Contents</vt:lpstr>
      <vt:lpstr>On a Way to a Unified Theory</vt:lpstr>
      <vt:lpstr>On a Way to a Unified Theory</vt:lpstr>
      <vt:lpstr>On a Way to a Unified Theory</vt:lpstr>
      <vt:lpstr>On a Way to a Unified Theory</vt:lpstr>
      <vt:lpstr>On a Way to a Unified Theory</vt:lpstr>
      <vt:lpstr>Tutorial Contents</vt:lpstr>
      <vt:lpstr>State of the art</vt:lpstr>
      <vt:lpstr>State of the art</vt:lpstr>
      <vt:lpstr>State of the art</vt:lpstr>
      <vt:lpstr>State of the art</vt:lpstr>
      <vt:lpstr>State of the art</vt:lpstr>
      <vt:lpstr>State of the art</vt:lpstr>
      <vt:lpstr>State of the art</vt:lpstr>
      <vt:lpstr>Tutorial Contents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The Algebraic Approaches and Techniques</vt:lpstr>
      <vt:lpstr>Notion “An Algebra”</vt:lpstr>
      <vt:lpstr> Notion “An Algebra”</vt:lpstr>
      <vt:lpstr> Notion “An Algebra”</vt:lpstr>
      <vt:lpstr> Notion “An Algebra”</vt:lpstr>
      <vt:lpstr> Notion “An Algebra”</vt:lpstr>
      <vt:lpstr> Notion “An Algebra”</vt:lpstr>
      <vt:lpstr> Notion “An Algebra”</vt:lpstr>
      <vt:lpstr> Notion “An Algebra”</vt:lpstr>
      <vt:lpstr> Notion “An Algebra”</vt:lpstr>
      <vt:lpstr> Notion “An Algebra”</vt:lpstr>
      <vt:lpstr> Notion “An Algebra”</vt:lpstr>
      <vt:lpstr> Notion “An Algebra”</vt:lpstr>
      <vt:lpstr>World of Algebras</vt:lpstr>
      <vt:lpstr> Image Algebras</vt:lpstr>
      <vt:lpstr> Image Algebras</vt:lpstr>
      <vt:lpstr> Mathematical Morphology</vt:lpstr>
      <vt:lpstr> Mathematical Morphology</vt:lpstr>
      <vt:lpstr> Mathematical Morphology</vt:lpstr>
      <vt:lpstr> Image Algebra of S. Sternberg</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Standard Image Algebra of G.Ritter</vt:lpstr>
      <vt:lpstr> Descriptive Image Algebras</vt:lpstr>
      <vt:lpstr> Descriptive Image Algebras</vt:lpstr>
      <vt:lpstr> Descriptive Image Algebras</vt:lpstr>
      <vt:lpstr> Descriptive Image Algebras</vt:lpstr>
      <vt:lpstr> Descriptive Image Algebras</vt:lpstr>
      <vt:lpstr> Descriptive Image Algebras</vt:lpstr>
      <vt:lpstr>Descriptive Image Algebras</vt:lpstr>
      <vt:lpstr>Descriptive Image Algebras</vt:lpstr>
      <vt:lpstr>Slide 78</vt:lpstr>
      <vt:lpstr> Descriptive Image Algebras</vt:lpstr>
      <vt:lpstr> Descriptive Image Algebras</vt:lpstr>
      <vt:lpstr> Descriptive Image Algebras</vt:lpstr>
      <vt:lpstr> Descriptive Image Algebras</vt:lpstr>
      <vt:lpstr>World of Algebras</vt:lpstr>
      <vt:lpstr> Descriptive Image Algebras</vt:lpstr>
      <vt:lpstr>Slide 85</vt:lpstr>
      <vt:lpstr> Descriptive Approach to Image Analysis and Understanding (DAIA)</vt:lpstr>
      <vt:lpstr>Descriptive Approach to Image Analysis and Understanding (DAIA)</vt:lpstr>
      <vt:lpstr> Descriptive Approaches – Basic Steps</vt:lpstr>
      <vt:lpstr>Descriptive Approach to Image Analysis and Understanding (DAIA)</vt:lpstr>
      <vt:lpstr> Descriptive Approach to Image Analysis and Understanding (DAIA)</vt:lpstr>
      <vt:lpstr>Slide 91</vt:lpstr>
      <vt:lpstr> Descriptive Approach to Image Analysis and Understanding (DAIA)</vt:lpstr>
      <vt:lpstr> Descriptive Approach to Image Analysis and Understanding (DAIA)</vt:lpstr>
      <vt:lpstr>Slide 94</vt:lpstr>
      <vt:lpstr>Slide 95</vt:lpstr>
      <vt:lpstr>Slide 96</vt:lpstr>
      <vt:lpstr> Descriptive Approach to Image Analysis and Understanding (DAIA)</vt:lpstr>
      <vt:lpstr>Descriptive Approach to Image Analysis and Understanding (DAIA)</vt:lpstr>
      <vt:lpstr>Slide 99</vt:lpstr>
      <vt:lpstr>Slide 100</vt:lpstr>
      <vt:lpstr>Slide 101</vt:lpstr>
      <vt:lpstr>Descriptive Image Models</vt:lpstr>
      <vt:lpstr>Descriptive Image Models</vt:lpstr>
      <vt:lpstr>Descriptive Image Models</vt:lpstr>
      <vt:lpstr>Descriptive Image Models</vt:lpstr>
      <vt:lpstr>Slide 106</vt:lpstr>
      <vt:lpstr>Slide 107</vt:lpstr>
      <vt:lpstr>Slide 108</vt:lpstr>
      <vt:lpstr>Slide 109</vt:lpstr>
      <vt:lpstr>Slide 110</vt:lpstr>
      <vt:lpstr> Medical Application. Problem Set-Up</vt:lpstr>
      <vt:lpstr>Slide 112</vt:lpstr>
      <vt:lpstr>Tutorial Contents</vt:lpstr>
      <vt:lpstr>Mathematical means. Descriptive Image Algebras</vt:lpstr>
      <vt:lpstr>Mathematical means. Descriptive Image Groups</vt:lpstr>
      <vt:lpstr>Mathematical means. Descriptive Image Models</vt:lpstr>
      <vt:lpstr>Slide 117</vt:lpstr>
      <vt:lpstr>Slide 118</vt:lpstr>
      <vt:lpstr>Slide 119</vt:lpstr>
      <vt:lpstr>Slide 120</vt:lpstr>
      <vt:lpstr>Slide 121</vt:lpstr>
      <vt:lpstr>Slide 122</vt:lpstr>
      <vt:lpstr>Slide 123</vt:lpstr>
      <vt:lpstr>Slide 124</vt:lpstr>
      <vt:lpstr>Slide 125</vt:lpstr>
      <vt:lpstr>Slide 126</vt:lpstr>
      <vt:lpstr>Slide 127</vt:lpstr>
      <vt:lpstr>Slide 128</vt:lpstr>
      <vt:lpstr>Slide 129</vt:lpstr>
      <vt:lpstr>Slide 130</vt:lpstr>
      <vt:lpstr>Slide 131</vt:lpstr>
      <vt:lpstr>Slide 132</vt:lpstr>
      <vt:lpstr>Slide 133</vt:lpstr>
      <vt:lpstr>Tutorial Conclusion</vt:lpstr>
      <vt:lpstr> Tutorial Conclusions</vt:lpstr>
      <vt:lpstr> Tutorial Conclusions</vt:lpstr>
      <vt:lpstr> Tutorial Conclusions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Пользователь Windows</dc:creator>
  <cp:lastModifiedBy>Yulia</cp:lastModifiedBy>
  <cp:revision>277</cp:revision>
  <dcterms:created xsi:type="dcterms:W3CDTF">2008-09-10T09:49:46Z</dcterms:created>
  <dcterms:modified xsi:type="dcterms:W3CDTF">2010-06-24T09:49:29Z</dcterms:modified>
</cp:coreProperties>
</file>